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511" r:id="rId3"/>
    <p:sldId id="506" r:id="rId4"/>
    <p:sldId id="507" r:id="rId5"/>
    <p:sldId id="508" r:id="rId6"/>
    <p:sldId id="496" r:id="rId7"/>
    <p:sldId id="501" r:id="rId8"/>
    <p:sldId id="505" r:id="rId9"/>
    <p:sldId id="503" r:id="rId10"/>
    <p:sldId id="488" r:id="rId11"/>
    <p:sldId id="512" r:id="rId12"/>
    <p:sldId id="489" r:id="rId13"/>
    <p:sldId id="510" r:id="rId14"/>
  </p:sldIdLst>
  <p:sldSz cx="7315200" cy="14630400"/>
  <p:notesSz cx="6858000" cy="9144000"/>
  <p:defaultTextStyle>
    <a:defPPr>
      <a:defRPr lang="en-US"/>
    </a:defPPr>
    <a:lvl1pPr marL="0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5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DC5"/>
    <a:srgbClr val="7851C7"/>
    <a:srgbClr val="CC99FF"/>
    <a:srgbClr val="31090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2251" autoAdjust="0"/>
  </p:normalViewPr>
  <p:slideViewPr>
    <p:cSldViewPr snapToGrid="0">
      <p:cViewPr varScale="1">
        <p:scale>
          <a:sx n="50" d="100"/>
          <a:sy n="50" d="100"/>
        </p:scale>
        <p:origin x="2694" y="66"/>
      </p:cViewPr>
      <p:guideLst>
        <p:guide orient="horz" pos="460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A7D32-0C00-4B33-827A-7AEAC66BD1D2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57475" y="1143000"/>
            <a:ext cx="1543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09A0-42FC-4CF5-9EA6-9A502BBAC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7475" y="1143000"/>
            <a:ext cx="1543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0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8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6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67947" y="2495853"/>
            <a:ext cx="3851868" cy="10653444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1" y="1137921"/>
            <a:ext cx="4923770" cy="6664962"/>
          </a:xfrm>
        </p:spPr>
        <p:txBody>
          <a:bodyPr anchor="b">
            <a:normAutofit/>
          </a:bodyPr>
          <a:lstStyle>
            <a:lvl1pPr algn="l">
              <a:defRPr sz="35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" y="8200252"/>
            <a:ext cx="3963400" cy="408206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26720" y="1137920"/>
            <a:ext cx="6461760" cy="66649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1" y="8200250"/>
            <a:ext cx="5825066" cy="9753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80"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37920"/>
            <a:ext cx="6461760" cy="6177280"/>
          </a:xfrm>
        </p:spPr>
        <p:txBody>
          <a:bodyPr anchor="ctr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8778240"/>
            <a:ext cx="5106842" cy="406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27" y="1137920"/>
            <a:ext cx="5487830" cy="6177280"/>
          </a:xfrm>
        </p:spPr>
        <p:txBody>
          <a:bodyPr anchor="ctr">
            <a:normAutofit/>
          </a:bodyPr>
          <a:lstStyle>
            <a:lvl1pPr algn="l">
              <a:defRPr sz="224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40" y="7315200"/>
            <a:ext cx="5121974" cy="102954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9175616"/>
            <a:ext cx="5105889" cy="366662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1" y="1515998"/>
            <a:ext cx="365855" cy="1247522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/>
            <a:r>
              <a:rPr lang="en-US" sz="6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961" y="5906349"/>
            <a:ext cx="365855" cy="1247522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 algn="r"/>
            <a:r>
              <a:rPr lang="en-US" sz="6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48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315200"/>
            <a:ext cx="5105889" cy="3621120"/>
          </a:xfrm>
        </p:spPr>
        <p:txBody>
          <a:bodyPr anchor="b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0950358"/>
            <a:ext cx="5106842" cy="1891881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5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27" y="1137920"/>
            <a:ext cx="5487829" cy="6177280"/>
          </a:xfrm>
        </p:spPr>
        <p:txBody>
          <a:bodyPr anchor="ctr">
            <a:normAutofit/>
          </a:bodyPr>
          <a:lstStyle>
            <a:lvl1pPr algn="l">
              <a:defRPr sz="224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6720" y="8290560"/>
            <a:ext cx="5105889" cy="223971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0566400"/>
            <a:ext cx="5105888" cy="2275840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1" y="1515998"/>
            <a:ext cx="365855" cy="1247522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/>
            <a:r>
              <a:rPr lang="en-US" sz="6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961" y="5906349"/>
            <a:ext cx="365855" cy="1247522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/>
          <a:p>
            <a:pPr lvl="0" algn="r"/>
            <a:r>
              <a:rPr lang="en-US" sz="6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33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37920"/>
            <a:ext cx="6020526" cy="617728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6720" y="8380873"/>
            <a:ext cx="5105889" cy="17881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0169036"/>
            <a:ext cx="5105888" cy="2673205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</p:spPr>
        <p:txBody>
          <a:bodyPr>
            <a:normAutofit/>
          </a:bodyPr>
          <a:lstStyle>
            <a:lvl1pPr algn="l"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" y="1137922"/>
            <a:ext cx="5243894" cy="803769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73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3125" y="1137920"/>
            <a:ext cx="1635355" cy="9428480"/>
          </a:xfrm>
        </p:spPr>
        <p:txBody>
          <a:bodyPr vert="eaVert">
            <a:normAutofit/>
          </a:bodyPr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" y="1137920"/>
            <a:ext cx="4680010" cy="1170432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37920"/>
            <a:ext cx="5243894" cy="803769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6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226559"/>
            <a:ext cx="5121974" cy="4949050"/>
          </a:xfrm>
        </p:spPr>
        <p:txBody>
          <a:bodyPr anchor="b">
            <a:normAutofit/>
          </a:bodyPr>
          <a:lstStyle>
            <a:lvl1pPr algn="l">
              <a:defRPr sz="256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9572978"/>
            <a:ext cx="5121974" cy="3269263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chemeClr val="bg2">
                    <a:lumMod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</p:spPr>
        <p:txBody>
          <a:bodyPr>
            <a:normAutofit/>
          </a:bodyPr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26720" y="1137921"/>
            <a:ext cx="3159974" cy="803769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729890" y="1137920"/>
            <a:ext cx="3158590" cy="801962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</p:spPr>
        <p:txBody>
          <a:bodyPr>
            <a:normAutofit/>
          </a:bodyPr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2973493" cy="1300480"/>
          </a:xfrm>
        </p:spPr>
        <p:txBody>
          <a:bodyPr anchor="b">
            <a:noAutofit/>
          </a:bodyPr>
          <a:lstStyle>
            <a:lvl1pPr marL="0" indent="0">
              <a:buNone/>
              <a:defRPr sz="1920" b="0" cap="all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19" y="2438401"/>
            <a:ext cx="3156374" cy="673721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013" y="1209041"/>
            <a:ext cx="3011241" cy="1229359"/>
          </a:xfrm>
        </p:spPr>
        <p:txBody>
          <a:bodyPr anchor="b">
            <a:noAutofit/>
          </a:bodyPr>
          <a:lstStyle>
            <a:lvl1pPr marL="0" indent="0">
              <a:buNone/>
              <a:defRPr sz="1920" b="0" cap="all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29890" y="2438400"/>
            <a:ext cx="3165364" cy="67191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9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</p:spPr>
        <p:txBody>
          <a:bodyPr>
            <a:normAutofit/>
          </a:bodyPr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2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4" y="1137920"/>
            <a:ext cx="2560320" cy="3251200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37920"/>
            <a:ext cx="3551004" cy="1170432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4934" y="4714245"/>
            <a:ext cx="2560320" cy="4461370"/>
          </a:xfrm>
        </p:spPr>
        <p:txBody>
          <a:bodyPr anchor="t"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0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0" y="3088640"/>
            <a:ext cx="2850606" cy="2438400"/>
          </a:xfrm>
        </p:spPr>
        <p:txBody>
          <a:bodyPr anchor="b">
            <a:normAutofit/>
          </a:bodyPr>
          <a:lstStyle>
            <a:lvl1pPr algn="l">
              <a:defRPr sz="19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9600" y="1950720"/>
            <a:ext cx="2624779" cy="102412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6822" y="5852160"/>
            <a:ext cx="2851378" cy="4443307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" y="13167361"/>
            <a:ext cx="4649379" cy="778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6540" y="8308624"/>
            <a:ext cx="1976365" cy="5671537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" y="9591040"/>
            <a:ext cx="5243894" cy="325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137922"/>
            <a:ext cx="5243894" cy="803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4197" y="13167368"/>
            <a:ext cx="960370" cy="7789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C02CD8-C3E5-4BB8-85D5-94C2B988FAE6}" type="datetimeFigureOut">
              <a:rPr lang="en-US" smtClean="0"/>
              <a:t>25-Apr-26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" y="13167361"/>
            <a:ext cx="4649379" cy="7789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9541" y="11900754"/>
            <a:ext cx="685526" cy="1429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2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80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365760" rtl="0" eaLnBrk="1" latinLnBrk="0" hangingPunct="1">
        <a:spcBef>
          <a:spcPct val="0"/>
        </a:spcBef>
        <a:buNone/>
        <a:defRPr sz="256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9436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6012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23444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60020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9565"/>
          <a:stretch/>
        </p:blipFill>
        <p:spPr>
          <a:xfrm>
            <a:off x="0" y="0"/>
            <a:ext cx="7315200" cy="1463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0615" y="291020"/>
            <a:ext cx="3017520" cy="1181862"/>
          </a:xfrm>
          <a:prstGeom prst="rect">
            <a:avLst/>
          </a:prstGeom>
          <a:noFill/>
        </p:spPr>
        <p:txBody>
          <a:bodyPr wrap="square" lIns="73152" tIns="36576" rIns="73152" bIns="36576">
            <a:spAutoFit/>
          </a:bodyPr>
          <a:lstStyle/>
          <a:p>
            <a:pPr algn="ctr" rtl="1"/>
            <a:r>
              <a:rPr lang="ar-LB" sz="2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مركز التّربية الدينية </a:t>
            </a:r>
          </a:p>
          <a:p>
            <a:pPr algn="ctr" rtl="1"/>
            <a:r>
              <a:rPr lang="ar-LB" sz="2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رهبانية القلبين الاقدسين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8" y="451421"/>
            <a:ext cx="1280160" cy="86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t="18490" r="44523" b="58912"/>
          <a:stretch/>
        </p:blipFill>
        <p:spPr>
          <a:xfrm rot="522427">
            <a:off x="1562535" y="9511067"/>
            <a:ext cx="2871522" cy="190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72" y="7315200"/>
            <a:ext cx="3692605" cy="260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/>
          <a:stretch/>
        </p:blipFill>
        <p:spPr>
          <a:xfrm>
            <a:off x="427346" y="11869849"/>
            <a:ext cx="6460507" cy="20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6837"/>
          <a:stretch/>
        </p:blipFill>
        <p:spPr>
          <a:xfrm>
            <a:off x="0" y="0"/>
            <a:ext cx="7315200" cy="1463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8998089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هو شهر الرجاء بعنصرة جديدة تتحق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 فينا، كما تحقق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 بحلول الروح القدس على التلاميذ 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ومريم 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العلي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ة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9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1463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31680"/>
            <a:ext cx="7315200" cy="4998720"/>
          </a:xfrm>
        </p:spPr>
        <p:txBody>
          <a:bodyPr>
            <a:noAutofit/>
          </a:bodyPr>
          <a:lstStyle/>
          <a:p>
            <a:pPr algn="ctr"/>
            <a:r>
              <a:rPr lang="ar-LB" sz="7200" b="1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لنكرّم جميعنا مريم في هذا الشهر ونقول </a:t>
            </a:r>
            <a:endParaRPr lang="en-US" sz="7200" b="1" cap="none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3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1667"/>
          <a:stretch/>
        </p:blipFill>
        <p:spPr>
          <a:xfrm>
            <a:off x="0" y="0"/>
            <a:ext cx="7315200" cy="149047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0901932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تحت ظلّ حمايتك نلتجئ يا والدة الله القدّيسة، فلا تغفلي عن طلباتنا إليك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6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"/>
            <a:ext cx="7315200" cy="1475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1062063"/>
            <a:ext cx="6797040" cy="3251200"/>
          </a:xfrm>
        </p:spPr>
        <p:txBody>
          <a:bodyPr>
            <a:normAutofit/>
          </a:bodyPr>
          <a:lstStyle/>
          <a:p>
            <a:pPr algn="ctr" rtl="1"/>
            <a:r>
              <a:rPr lang="ar-LB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شهر مريمي مبارك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4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B6EA1-F1E4-4FCC-BA38-80121F205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" y="0"/>
            <a:ext cx="7310330" cy="1463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" y="11379199"/>
            <a:ext cx="7265538" cy="3251200"/>
          </a:xfrm>
        </p:spPr>
        <p:txBody>
          <a:bodyPr>
            <a:noAutofit/>
          </a:bodyPr>
          <a:lstStyle/>
          <a:p>
            <a:pPr algn="ctr"/>
            <a:r>
              <a:rPr lang="ar-LB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منذ نشأتها ، تكرّم الكنيسة العذراء مريم أعظم تكريم! فهي مَن حملت لها ولكلّ البشريّة الإله "الكلمة المتجسّد"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8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1854"/>
          <a:stretch/>
        </p:blipFill>
        <p:spPr>
          <a:xfrm>
            <a:off x="0" y="0"/>
            <a:ext cx="7315200" cy="1463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315200" cy="3494314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ومن مظاهر التكريم: تخصيص شهر كامل لإكرامها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9584"/>
          <a:stretch/>
        </p:blipFill>
        <p:spPr>
          <a:xfrm>
            <a:off x="0" y="0"/>
            <a:ext cx="7315200" cy="146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5114"/>
            <a:ext cx="7315200" cy="4185920"/>
          </a:xfrm>
        </p:spPr>
        <p:txBody>
          <a:bodyPr>
            <a:noAutofit/>
          </a:bodyPr>
          <a:lstStyle/>
          <a:p>
            <a:pPr algn="ctr" rtl="1"/>
            <a:r>
              <a:rPr lang="ar-LB" sz="7200" b="1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نشأ هذا التّقليد في روما في إحدى مدارس الآباء اليسوعيّين ثمّ انتقل إلى فرنسا وألمانيا وإنكلترا  </a:t>
            </a:r>
            <a:endParaRPr lang="en-US" sz="7200" b="1" cap="none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2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EC3AD-C757-4E1D-9A99-16AA6AAF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315200" cy="14851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570720"/>
            <a:ext cx="7053942" cy="5059680"/>
          </a:xfrm>
        </p:spPr>
        <p:txBody>
          <a:bodyPr>
            <a:noAutofit/>
          </a:bodyPr>
          <a:lstStyle/>
          <a:p>
            <a:pPr algn="ctr" rtl="1"/>
            <a:r>
              <a:rPr lang="ar-LB" sz="7200" b="1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ومن أوروبا انتشر في أميركا وآسيا والشرق حيث للآباء اليسوعيّين معاهد ومدارس</a:t>
            </a:r>
            <a:endParaRPr lang="en-US" sz="7200" b="1" cap="none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648" y="0"/>
            <a:ext cx="9017876" cy="1463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859251"/>
            <a:ext cx="72847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ولمّا ظهرت فائدة هذا الإكرام وذاعت بين المؤمنين، صادقَ عليه البابا بيوس السّابع في عام 1815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4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97" r="25601"/>
          <a:stretch/>
        </p:blipFill>
        <p:spPr>
          <a:xfrm>
            <a:off x="0" y="0"/>
            <a:ext cx="7315200" cy="1463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446725"/>
            <a:ext cx="7315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6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وهكذا </a:t>
            </a:r>
            <a:r>
              <a:rPr lang="ar-SA" sz="6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انتشر في </a:t>
            </a:r>
            <a:r>
              <a:rPr lang="ar-LB" sz="6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كلّ </a:t>
            </a:r>
            <a:r>
              <a:rPr lang="ar-SA" sz="6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</a:t>
            </a:r>
            <a:endParaRPr lang="en-US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8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BBF00-8C05-4A35-8D47-C9502E6BB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8" y="0"/>
            <a:ext cx="7561218" cy="1463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393680"/>
            <a:ext cx="72999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اختارت الكنيسة 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آيّار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لكونه أجمل شهور السنة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1"/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بربيعه وزهوره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7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0" t="8351" r="28123" b="8198"/>
          <a:stretch/>
        </p:blipFill>
        <p:spPr>
          <a:xfrm>
            <a:off x="0" y="0"/>
            <a:ext cx="7315200" cy="1463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049691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ولأن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 شهر </a:t>
            </a:r>
            <a:r>
              <a:rPr lang="ar-LB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7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الفرح الروحي الذي نلناه بقيامة السيد المسيح، وصعوده إلى السماء.</a:t>
            </a:r>
            <a:endParaRPr lang="en-US" sz="7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7600" y="8531520"/>
            <a:ext cx="3657600" cy="32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LB" dirty="0">
                <a:solidFill>
                  <a:srgbClr val="000000"/>
                </a:solidFill>
                <a:latin typeface="Poppins"/>
              </a:rPr>
              <a:t>كان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157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3435</TotalTime>
  <Words>163</Words>
  <Application>Microsoft Office PowerPoint</Application>
  <PresentationFormat>Custom</PresentationFormat>
  <Paragraphs>19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Poppins</vt:lpstr>
      <vt:lpstr>Times New Roman</vt:lpstr>
      <vt:lpstr>Wingdings 3</vt:lpstr>
      <vt:lpstr>Slice</vt:lpstr>
      <vt:lpstr>PowerPoint Presentation</vt:lpstr>
      <vt:lpstr>منذ نشأتها ، تكرّم الكنيسة العذراء مريم أعظم تكريم! فهي مَن حملت لها ولكلّ البشريّة الإله "الكلمة المتجسّد"</vt:lpstr>
      <vt:lpstr>PowerPoint Presentation</vt:lpstr>
      <vt:lpstr>نشأ هذا التّقليد في روما في إحدى مدارس الآباء اليسوعيّين ثمّ انتقل إلى فرنسا وألمانيا وإنكلترا  </vt:lpstr>
      <vt:lpstr>ومن أوروبا انتشر في أميركا وآسيا والشرق حيث للآباء اليسوعيّين معاهد ومدارس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لنكرّم جميعنا مريم في هذا الشهر ونقول </vt:lpstr>
      <vt:lpstr>PowerPoint Presentation</vt:lpstr>
      <vt:lpstr>شهر مريمي مبارك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هل تعلم</dc:title>
  <dc:creator>CER</dc:creator>
  <cp:lastModifiedBy>Michel Haddad</cp:lastModifiedBy>
  <cp:revision>352</cp:revision>
  <dcterms:created xsi:type="dcterms:W3CDTF">2024-02-05T07:36:30Z</dcterms:created>
  <dcterms:modified xsi:type="dcterms:W3CDTF">2026-04-25T07:37:01Z</dcterms:modified>
</cp:coreProperties>
</file>