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2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3D09C-CCEB-437C-AED0-6281387E8C0D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D24B-1E80-4431-B050-323EF43D2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D24B-1E80-4431-B050-323EF43D24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78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25-Apr-26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4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194" y="-180023"/>
            <a:ext cx="7772400" cy="1508760"/>
          </a:xfrm>
        </p:spPr>
        <p:txBody>
          <a:bodyPr>
            <a:normAutofit/>
          </a:bodyPr>
          <a:lstStyle/>
          <a:p>
            <a:r>
              <a:rPr lang="ar-L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يقدّم </a:t>
            </a:r>
            <a:endParaRPr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168746-0ABE-43D6-BC79-61CBDC06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2993"/>
            <a:ext cx="7772400" cy="4206240"/>
          </a:xfrm>
        </p:spPr>
        <p:txBody>
          <a:bodyPr>
            <a:normAutofit/>
          </a:bodyPr>
          <a:lstStyle/>
          <a:p>
            <a:r>
              <a:rPr lang="ar-L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مسيرة صلاة إفتتاحيّة لشهر تكريم العذراء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F3658D-36C1-4C90-A77B-339EF3CE8FEE}"/>
              </a:ext>
            </a:extLst>
          </p:cNvPr>
          <p:cNvSpPr txBox="1">
            <a:spLocks/>
          </p:cNvSpPr>
          <p:nvPr/>
        </p:nvSpPr>
        <p:spPr>
          <a:xfrm>
            <a:off x="3437205" y="243195"/>
            <a:ext cx="7823537" cy="1229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LB" sz="2200" b="1" dirty="0">
                <a:solidFill>
                  <a:schemeClr val="bg1"/>
                </a:solidFill>
              </a:rPr>
              <a:t>مَركَزُالتَّربِيَّةِ الدّينِيَّة</a:t>
            </a:r>
            <a:br>
              <a:rPr lang="ar-LB" sz="2200" b="1" dirty="0">
                <a:solidFill>
                  <a:schemeClr val="bg1"/>
                </a:solidFill>
              </a:rPr>
            </a:br>
            <a:r>
              <a:rPr lang="ar-LB" sz="2200" b="1" dirty="0">
                <a:solidFill>
                  <a:schemeClr val="bg1"/>
                </a:solidFill>
              </a:rPr>
              <a:t>رُهبانيّة القَلبَين الأقدَسَين 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F1E46-D894-44BB-8337-ACE0A3957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1898174"/>
            <a:ext cx="8648113" cy="4765431"/>
          </a:xfrm>
          <a:prstGeom prst="rect">
            <a:avLst/>
          </a:prstGeom>
        </p:spPr>
      </p:pic>
      <p:pic>
        <p:nvPicPr>
          <p:cNvPr id="8" name="Picture 2" descr="C:\Users\wmaksour\Desktop\Project1.png">
            <a:extLst>
              <a:ext uri="{FF2B5EF4-FFF2-40B4-BE49-F238E27FC236}">
                <a16:creationId xmlns:a16="http://schemas.microsoft.com/office/drawing/2014/main" id="{1655624E-C234-4CB7-B6F8-411B96B1E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246"/>
          <a:stretch/>
        </p:blipFill>
        <p:spPr bwMode="auto">
          <a:xfrm>
            <a:off x="7000875" y="920863"/>
            <a:ext cx="1019706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EE0B-8666-416D-BCA9-94090941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0" y="229501"/>
            <a:ext cx="7772400" cy="1508760"/>
          </a:xfrm>
        </p:spPr>
        <p:txBody>
          <a:bodyPr>
            <a:normAutofit/>
          </a:bodyPr>
          <a:lstStyle/>
          <a:p>
            <a:pPr algn="ctr" rtl="1"/>
            <a:r>
              <a:rPr lang="ar-LB" sz="6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مثال مريم</a:t>
            </a:r>
            <a:endParaRPr lang="en-US" sz="6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2D9A-7DD5-45A6-82E0-994379B3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39" y="3366103"/>
            <a:ext cx="4011561" cy="2887213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بيصمت 30 ثانية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 بيسمع صوت الرب شو عم بيقلو اليوم</a:t>
            </a:r>
          </a:p>
          <a:p>
            <a:pPr algn="ctr" rtl="1"/>
            <a:endParaRPr lang="ar-L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L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61250-DB4A-4B47-A9CA-B0DF443F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0" y="2020529"/>
            <a:ext cx="4802921" cy="4623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62E322-D4C5-43AE-82AD-9059CCA9D1D0}"/>
              </a:ext>
            </a:extLst>
          </p:cNvPr>
          <p:cNvSpPr txBox="1"/>
          <p:nvPr/>
        </p:nvSpPr>
        <p:spPr>
          <a:xfrm>
            <a:off x="5942819" y="2213628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LB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كلّ واحد فينا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0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1ABB-1358-4A34-9432-EABBA163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53" y="398476"/>
            <a:ext cx="2519350" cy="1508760"/>
          </a:xfrm>
        </p:spPr>
        <p:txBody>
          <a:bodyPr>
            <a:noAutofit/>
          </a:bodyPr>
          <a:lstStyle/>
          <a:p>
            <a:pPr algn="ctr"/>
            <a:r>
              <a:rPr lang="ar-LB" sz="6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منصلّي</a:t>
            </a:r>
            <a:endParaRPr lang="en-US" sz="6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4A1D-081F-496A-8606-72472BC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19" y="2397443"/>
            <a:ext cx="2129619" cy="420624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يا مريم، ساعدينا نسمع صوت الله في حياتنا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B7512-6DC9-429B-8C5F-686814E72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206" y="696860"/>
            <a:ext cx="6222206" cy="57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0B0E-E262-48ED-82F7-5B6F602C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16" y="-1"/>
            <a:ext cx="8659006" cy="1911323"/>
          </a:xfrm>
          <a:solidFill>
            <a:srgbClr val="0070C0"/>
          </a:solidFill>
        </p:spPr>
        <p:txBody>
          <a:bodyPr/>
          <a:lstStyle/>
          <a:p>
            <a:pPr algn="ctr" rtl="1"/>
            <a:r>
              <a:rPr lang="ar-LB" b="1" dirty="0">
                <a:solidFill>
                  <a:srgbClr val="C00000"/>
                </a:solidFill>
              </a:rPr>
              <a:t>المحطة 4</a:t>
            </a:r>
            <a:br>
              <a:rPr lang="ar-LB" b="1" dirty="0">
                <a:solidFill>
                  <a:srgbClr val="C00000"/>
                </a:solidFill>
              </a:rPr>
            </a:br>
            <a:r>
              <a:rPr lang="ar-LB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LB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"مريم تُدرك الحاجة وتوجّه"</a:t>
            </a:r>
            <a:br>
              <a:rPr lang="ar-LB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التّنبيه والتوجيه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5BDFCA4-2B9F-4D55-BF3E-413A0EB72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44799" y="1947929"/>
            <a:ext cx="47992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في عرس قانا، </a:t>
            </a: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مريم انتبهت </a:t>
            </a:r>
            <a:r>
              <a:rPr kumimoji="0" lang="ar-L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kumimoji="0" lang="ar-SA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حاجة </a:t>
            </a:r>
            <a:r>
              <a:rPr kumimoji="0" lang="ar-L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SA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الناس بصمت قلبها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endParaRPr kumimoji="0" lang="ar-L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وبعدين حطّت هالحاجة 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بثقة</a:t>
            </a:r>
            <a:r>
              <a:rPr lang="ar-L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بين ايدين ابنها يسوع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alt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ليس عندهم خمر</a:t>
            </a:r>
            <a:r>
              <a:rPr kumimoji="0" lang="ar-LB" alt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kumimoji="0" lang="ar-LB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(يوحنا 2 / 3)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39444-A433-4DBD-9824-53AAFBB761F0}"/>
              </a:ext>
            </a:extLst>
          </p:cNvPr>
          <p:cNvSpPr txBox="1"/>
          <p:nvPr/>
        </p:nvSpPr>
        <p:spPr>
          <a:xfrm>
            <a:off x="5263071" y="5869406"/>
            <a:ext cx="2962656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مريم </a:t>
            </a: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بتنتبه لحاجتنا وبتسلمها ليسوع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B2FCD-929E-4067-ACB3-60EEDCE37463}"/>
              </a:ext>
            </a:extLst>
          </p:cNvPr>
          <p:cNvSpPr txBox="1"/>
          <p:nvPr/>
        </p:nvSpPr>
        <p:spPr>
          <a:xfrm>
            <a:off x="4535424" y="4467099"/>
            <a:ext cx="46085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وقالت للخدم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"</a:t>
            </a:r>
            <a:r>
              <a:rPr kumimoji="0" lang="ar-SA" altLang="en-US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مهما قال لكم فافعلوه</a:t>
            </a:r>
            <a:r>
              <a:rPr kumimoji="0" lang="ar-LB" altLang="en-US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"</a:t>
            </a:r>
            <a:r>
              <a:rPr kumimoji="0" lang="ar-LB" altLang="en-US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ar-LB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(يوحنا 2/ 5</a:t>
            </a:r>
            <a:r>
              <a:rPr kumimoji="0" lang="ar-LB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4625D-CA28-4EBA-B6B8-0F086095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2139696"/>
            <a:ext cx="4406836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2D9A-7DD5-45A6-82E0-994379B3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087" y="2200275"/>
            <a:ext cx="3739178" cy="4657725"/>
          </a:xfrm>
        </p:spPr>
        <p:txBody>
          <a:bodyPr>
            <a:normAutofit fontScale="77500" lnSpcReduction="20000"/>
          </a:bodyPr>
          <a:lstStyle/>
          <a:p>
            <a:pPr marL="0" indent="0" algn="ctr" rtl="1">
              <a:buNone/>
            </a:pPr>
            <a:r>
              <a:rPr lang="ar-LB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كلّ واحد فينا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L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بيفكّر بحاجة عند غيرو (صديق، معلم، أهل...) وبيحطها قدّام يسوع وبيطلب منو يساعدو إذا هالحاجة للخير</a:t>
            </a:r>
          </a:p>
          <a:p>
            <a:pPr marL="0" indent="0" algn="r" rtl="1">
              <a:buNone/>
            </a:pPr>
            <a:endParaRPr lang="ar-L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0D1FF-3A7C-4C7A-A93E-3DD56700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1" y="1294448"/>
            <a:ext cx="4786313" cy="55721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B20FD0-D103-4F47-867C-D7163E6BFA4D}"/>
              </a:ext>
            </a:extLst>
          </p:cNvPr>
          <p:cNvSpPr txBox="1">
            <a:spLocks/>
          </p:cNvSpPr>
          <p:nvPr/>
        </p:nvSpPr>
        <p:spPr>
          <a:xfrm>
            <a:off x="212722" y="34932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LB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مثال مريم</a:t>
            </a:r>
            <a:endParaRPr 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3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1ABB-1358-4A34-9432-EABBA163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44" y="284176"/>
            <a:ext cx="7772400" cy="1508760"/>
          </a:xfrm>
        </p:spPr>
        <p:txBody>
          <a:bodyPr>
            <a:normAutofit/>
          </a:bodyPr>
          <a:lstStyle/>
          <a:p>
            <a:r>
              <a:rPr lang="ar-LB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منصلّي</a:t>
            </a:r>
            <a:endParaRPr 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4A1D-081F-496A-8606-72472BC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6" y="2011680"/>
            <a:ext cx="3674980" cy="3268243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يا مريم، علمينا كيف نوثق بيسوع.</a:t>
            </a:r>
            <a:b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افتحي قلوبنا لنسمع حاجات الآخرين،</a:t>
            </a:r>
            <a:b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ونحوّلها لصلاة ومحبّة وخدمة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75E22-C7A3-4FB5-A2D2-740E3A76B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786" y="412764"/>
            <a:ext cx="5213408" cy="62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0B0E-E262-48ED-82F7-5B6F602C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16" y="-1"/>
            <a:ext cx="8415587" cy="1906697"/>
          </a:xfrm>
          <a:solidFill>
            <a:srgbClr val="0070C0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 rtl="1"/>
            <a:r>
              <a:rPr lang="ar-LB" b="1" dirty="0">
                <a:solidFill>
                  <a:srgbClr val="C00000"/>
                </a:solidFill>
              </a:rPr>
              <a:t>المحطة 5</a:t>
            </a:r>
            <a:br>
              <a:rPr lang="ar-LB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ar-LB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"مريم تحت أقدام الصليب"</a:t>
            </a:r>
            <a:br>
              <a:rPr lang="ar-LB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القوّة في وقت الألم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5BDFCA4-2B9F-4D55-BF3E-413A0EB72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27816" y="2046644"/>
            <a:ext cx="4916184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rtl="1">
              <a:buNone/>
            </a:pPr>
            <a: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حدّ الصّليب، مريم ما هربت وما اختفت، بقيت واقفة بثبات.</a:t>
            </a:r>
            <a:b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شافت ابنها يسوع عم يتألم، وبالرغم من هيك ما فقدت إيمانها ورجاءها.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3BB3958-6986-48A3-A2EE-EF5FA1FA0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816" y="5799508"/>
            <a:ext cx="4709707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وجودها تحت الصليب </a:t>
            </a:r>
            <a:r>
              <a:rPr kumimoji="0" lang="ar-L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بيعلّمنا كيف نوثق بالله حتّى لو مش فهمنين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76394-5EB6-40CC-A66C-6ECDB2907EA9}"/>
              </a:ext>
            </a:extLst>
          </p:cNvPr>
          <p:cNvSpPr txBox="1"/>
          <p:nvPr/>
        </p:nvSpPr>
        <p:spPr>
          <a:xfrm>
            <a:off x="4029729" y="3830118"/>
            <a:ext cx="51142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وهناك عندَ صليب يسوع، وقفت أمّه </a:t>
            </a:r>
            <a:r>
              <a:rPr lang="ar-LB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(يوحنا 19/ 25)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F0D95-961E-4698-9E59-AAB154CA3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03" y="1792936"/>
            <a:ext cx="3589926" cy="50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0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E21DF7-262E-4ACD-87C8-866F33BB33F8}"/>
              </a:ext>
            </a:extLst>
          </p:cNvPr>
          <p:cNvSpPr txBox="1">
            <a:spLocks/>
          </p:cNvSpPr>
          <p:nvPr/>
        </p:nvSpPr>
        <p:spPr>
          <a:xfrm>
            <a:off x="-1171576" y="-90923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LB" sz="6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مثال مريم</a:t>
            </a:r>
            <a:endParaRPr lang="en-US" sz="6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9E308-639F-4FF3-B6C3-6429016C0741}"/>
              </a:ext>
            </a:extLst>
          </p:cNvPr>
          <p:cNvSpPr txBox="1"/>
          <p:nvPr/>
        </p:nvSpPr>
        <p:spPr>
          <a:xfrm>
            <a:off x="5261368" y="1839152"/>
            <a:ext cx="63936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L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كلّ واحد فينا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74BA8-DA0A-4865-BD9B-58E880E18A74}"/>
              </a:ext>
            </a:extLst>
          </p:cNvPr>
          <p:cNvSpPr txBox="1"/>
          <p:nvPr/>
        </p:nvSpPr>
        <p:spPr>
          <a:xfrm>
            <a:off x="4090825" y="3458347"/>
            <a:ext cx="49594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وبياخذ ورقة عليها رسم شمعة.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✍️بيكتب على الشمعة: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اسم شخص متألم 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 مريض بيعرفو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 ألم شخصي</a:t>
            </a:r>
          </a:p>
          <a:p>
            <a:pPr algn="ctr" rtl="1"/>
            <a:b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 بيقدّمها بصمت عند الصليب.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CC03DD-0DBE-441F-8683-0E53A20830A1}"/>
              </a:ext>
            </a:extLst>
          </p:cNvPr>
          <p:cNvSpPr txBox="1">
            <a:spLocks/>
          </p:cNvSpPr>
          <p:nvPr/>
        </p:nvSpPr>
        <p:spPr>
          <a:xfrm>
            <a:off x="3997109" y="2540888"/>
            <a:ext cx="5083444" cy="69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LB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بيحاول يصلّي ألمو</a:t>
            </a:r>
          </a:p>
          <a:p>
            <a:pPr marL="0" indent="0" algn="ctr" rtl="1">
              <a:buNone/>
            </a:pPr>
            <a:endParaRPr lang="ar-L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endParaRPr lang="ar-L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endParaRPr lang="ar-L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F1C28C-10A3-4752-B5F5-189CBBC72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2887" y="2043568"/>
            <a:ext cx="3817669" cy="47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1ABB-1358-4A34-9432-EABBA163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285750"/>
            <a:ext cx="7772400" cy="1508760"/>
          </a:xfrm>
        </p:spPr>
        <p:txBody>
          <a:bodyPr>
            <a:normAutofit/>
          </a:bodyPr>
          <a:lstStyle/>
          <a:p>
            <a:r>
              <a:rPr lang="ar-LB" sz="6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منصلّي</a:t>
            </a:r>
            <a:endParaRPr lang="en-US" sz="6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4A1D-081F-496A-8606-72472BC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3252"/>
            <a:ext cx="4137658" cy="4424984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يا مريم،</a:t>
            </a:r>
            <a:br>
              <a:rPr lang="ar-L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إنتِ وقفتِي تحت الصليب بكل جرأة،</a:t>
            </a:r>
            <a:br>
              <a:rPr lang="ar-L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علمينا إنو نبقى ثابتين بإبنك يسوع</a:t>
            </a:r>
          </a:p>
          <a:p>
            <a:pPr marL="0" indent="0" algn="ctr" rtl="1">
              <a:buNone/>
            </a:pPr>
            <a:r>
              <a:rPr lang="ar-L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وقت الألم</a:t>
            </a:r>
            <a:br>
              <a:rPr lang="ar-L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برجا وثقة بالرب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1F9F6-1462-4749-A206-42106339B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58" y="285750"/>
            <a:ext cx="4930142" cy="62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74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843548"/>
          </a:xfrm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 rtl="1"/>
            <a:r>
              <a:rPr lang="ar-LB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الختام</a:t>
            </a:r>
            <a:endParaRPr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767" y="3270487"/>
            <a:ext cx="7772400" cy="1169577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منصلّي سوا</a:t>
            </a:r>
          </a:p>
          <a:p>
            <a:pPr marL="0" indent="0" algn="ctr" rtl="1">
              <a:buNone/>
            </a:pPr>
            <a:r>
              <a:rPr lang="ar-L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يا </a:t>
            </a:r>
            <a:r>
              <a:rPr lang="ar-L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مريم، قودي خطواتنا نحو يسوع،</a:t>
            </a:r>
          </a:p>
          <a:p>
            <a:pPr marL="0" indent="0" algn="ctr" rtl="1">
              <a:buNone/>
            </a:pPr>
            <a:r>
              <a:rPr lang="ar-L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واحفظي قلوبنا ب محبتك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6ECC0-039D-4FBD-90A6-8F840E8C2244}"/>
              </a:ext>
            </a:extLst>
          </p:cNvPr>
          <p:cNvSpPr txBox="1"/>
          <p:nvPr/>
        </p:nvSpPr>
        <p:spPr>
          <a:xfrm>
            <a:off x="2035189" y="1918167"/>
            <a:ext cx="5357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LB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منوقف</a:t>
            </a:r>
            <a:r>
              <a:rPr lang="ar-L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ar-L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حول أيقونة للعذراء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8C524-247C-4D19-89B8-E58DCD4BCA4D}"/>
              </a:ext>
            </a:extLst>
          </p:cNvPr>
          <p:cNvSpPr txBox="1"/>
          <p:nvPr/>
        </p:nvSpPr>
        <p:spPr>
          <a:xfrm>
            <a:off x="2153061" y="5242173"/>
            <a:ext cx="51220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منختم صلاتنا</a:t>
            </a:r>
          </a:p>
          <a:p>
            <a:pPr algn="ctr" rtl="1"/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LB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السلام عليك يا مريم</a:t>
            </a:r>
          </a:p>
          <a:p>
            <a:pPr algn="ctr" rtl="1"/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وبترتيلة للعذراء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94" y="284176"/>
            <a:ext cx="7772400" cy="150876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ar-LB" sz="60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الصّلاة الإفتتاحيّة</a:t>
            </a:r>
            <a:endParaRPr sz="60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046" y="2866289"/>
            <a:ext cx="6294696" cy="3108325"/>
          </a:xfrm>
        </p:spPr>
        <p:txBody>
          <a:bodyPr anchor="ctr">
            <a:noAutofit/>
          </a:bodyPr>
          <a:lstStyle/>
          <a:p>
            <a:pPr marL="0" indent="0" algn="ctr" rtl="1">
              <a:buNone/>
            </a:pPr>
            <a:r>
              <a:rPr lang="ar-LB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أيّها الروح القدس، إفتح قلوبنا ع نِعمك متل قلب مريم المُصغي لإلهاماتك. علّمنا كيف نمشي معها خطوة خطوة لنكتشف كيف حياتها بتودّينا نحو  يسوع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2033-9B79-47EF-A777-44DF6447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0"/>
            <a:ext cx="7772400" cy="1881424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LB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المحطّة 1</a:t>
            </a:r>
            <a:br>
              <a:rPr lang="ar-LB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LB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ar-LB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نَعم يا رب" </a:t>
            </a:r>
            <a:r>
              <a:rPr lang="ar-LB" sz="6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الطّاعة</a:t>
            </a:r>
            <a:endParaRPr lang="en-US" sz="6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99A6-9687-48C3-AB59-1EBC54A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507" y="2482354"/>
            <a:ext cx="3758394" cy="45720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مريم قالت للربّ :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18BC97E-B16B-461D-A18F-B06C5814D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219" y="5975582"/>
            <a:ext cx="3701844" cy="6001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altLang="en-US" sz="3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قالت نَعَم بكلّ جرأة</a:t>
            </a: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C72FE-6DF4-4129-AD0C-73DAF4540D22}"/>
              </a:ext>
            </a:extLst>
          </p:cNvPr>
          <p:cNvSpPr txBox="1"/>
          <p:nvPr/>
        </p:nvSpPr>
        <p:spPr>
          <a:xfrm>
            <a:off x="3529013" y="3237288"/>
            <a:ext cx="54338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6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ليكن لي </a:t>
            </a:r>
            <a:r>
              <a:rPr kumimoji="0" lang="ar-LB" altLang="en-US" sz="6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بحسب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altLang="en-US" sz="6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ar-SA" altLang="en-US" sz="6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قولك</a:t>
            </a:r>
            <a:endParaRPr lang="ar-LB" alt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altLang="en-US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(لوقا 1/ 38)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FD391D-628D-43E7-9756-BF4CC657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3" y="2710954"/>
            <a:ext cx="3743728" cy="34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EE0B-8666-416D-BCA9-94090941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902"/>
            <a:ext cx="9144000" cy="1508760"/>
          </a:xfrm>
        </p:spPr>
        <p:txBody>
          <a:bodyPr>
            <a:noAutofit/>
          </a:bodyPr>
          <a:lstStyle/>
          <a:p>
            <a:pPr algn="ctr" rtl="1"/>
            <a:r>
              <a:rPr lang="ar-LB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مثال مريم</a:t>
            </a:r>
            <a:br>
              <a:rPr lang="ar-LB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2D9A-7DD5-45A6-82E0-994379B3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046" y="1871662"/>
            <a:ext cx="4984954" cy="420624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كلّ واحد فينا</a:t>
            </a:r>
          </a:p>
          <a:p>
            <a:pPr marL="0" indent="0" algn="ctr" rtl="1">
              <a:buNone/>
            </a:pPr>
            <a:r>
              <a:rPr lang="ar-L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بيقول "نَعَم" بقلبو لشي إيجابي</a:t>
            </a:r>
          </a:p>
          <a:p>
            <a:pPr marL="0" indent="0" algn="ctr" rtl="1">
              <a:buNone/>
            </a:pPr>
            <a:endParaRPr lang="ar-L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LB" sz="4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(نعم للخير، نعم للمساعدة…)</a:t>
            </a:r>
            <a:endParaRPr lang="en-US" sz="48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44A1E-A0BD-4630-8336-F018E603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32" y="1871662"/>
            <a:ext cx="4082130" cy="49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5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62AA-CEA7-46B9-85FE-59F7AF6D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94" y="271461"/>
            <a:ext cx="7772400" cy="1508760"/>
          </a:xfrm>
        </p:spPr>
        <p:txBody>
          <a:bodyPr>
            <a:normAutofit/>
          </a:bodyPr>
          <a:lstStyle/>
          <a:p>
            <a:pPr rtl="1"/>
            <a:r>
              <a:rPr lang="ar-LB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منصلّي 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86FA-14EA-4CE5-95AE-1EA66635D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6368"/>
            <a:ext cx="4068013" cy="420624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يا مريم، علّميني قول </a:t>
            </a:r>
            <a:r>
              <a:rPr lang="ar-LB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نَعَم</a:t>
            </a:r>
            <a:r>
              <a:rPr lang="ar-L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ليسوع بحياتي</a:t>
            </a:r>
          </a:p>
          <a:p>
            <a:pPr marL="0" indent="0" algn="ctr" rtl="1">
              <a:buNone/>
            </a:pPr>
            <a:r>
              <a:rPr lang="ar-L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حتّى لو كان الطريق صعب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C157-3200-4FAE-AAAF-CB03B7A16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13" y="766780"/>
            <a:ext cx="5075987" cy="58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B3E95F-6549-4CB0-A7FB-2CBBAFF535CD}"/>
              </a:ext>
            </a:extLst>
          </p:cNvPr>
          <p:cNvSpPr txBox="1">
            <a:spLocks/>
          </p:cNvSpPr>
          <p:nvPr/>
        </p:nvSpPr>
        <p:spPr>
          <a:xfrm>
            <a:off x="459191" y="0"/>
            <a:ext cx="8224056" cy="19296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LB" b="1" dirty="0">
                <a:solidFill>
                  <a:srgbClr val="FF0000"/>
                </a:solidFill>
              </a:rPr>
              <a:t>المحطّة 2</a:t>
            </a:r>
          </a:p>
          <a:p>
            <a:pPr algn="ctr" rtl="1"/>
            <a:r>
              <a:rPr lang="ar-LB" dirty="0">
                <a:solidFill>
                  <a:schemeClr val="tx1"/>
                </a:solidFill>
              </a:rPr>
              <a:t> </a:t>
            </a:r>
            <a:r>
              <a:rPr lang="ar-LB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مريم في الطريق – </a:t>
            </a:r>
            <a:r>
              <a:rPr lang="ar-LB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الخدمة</a:t>
            </a:r>
            <a:endParaRPr lang="en-US" sz="7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27AD-1AB7-4CFC-8215-2D959B7419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56125" y="1930400"/>
            <a:ext cx="4587875" cy="1590675"/>
          </a:xfrm>
        </p:spPr>
        <p:txBody>
          <a:bodyPr>
            <a:noAutofit/>
          </a:bodyPr>
          <a:lstStyle/>
          <a:p>
            <a:pPr mar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مريم انطلقت بسرعة </a:t>
            </a:r>
          </a:p>
          <a:p>
            <a:pPr mar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وراحت صوب أليصابات ل تخدمها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CC773F-7C54-4A22-9A72-952B6D047529}"/>
              </a:ext>
            </a:extLst>
          </p:cNvPr>
          <p:cNvSpPr txBox="1">
            <a:spLocks/>
          </p:cNvSpPr>
          <p:nvPr/>
        </p:nvSpPr>
        <p:spPr>
          <a:xfrm>
            <a:off x="3642853" y="3752189"/>
            <a:ext cx="5501148" cy="150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LB" sz="5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"مضت مسرعة إلى الجبل إلى بيت زكريا"</a:t>
            </a:r>
            <a:endParaRPr lang="ar-LB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r>
              <a:rPr lang="ar-LB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(لوقا 1/ 39-40 )</a:t>
            </a:r>
            <a:endParaRPr lang="en-US" sz="2300" dirty="0">
              <a:solidFill>
                <a:srgbClr val="FFFF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FB5389-339B-45D4-B544-62B5EF32596B}"/>
              </a:ext>
            </a:extLst>
          </p:cNvPr>
          <p:cNvSpPr txBox="1">
            <a:spLocks/>
          </p:cNvSpPr>
          <p:nvPr/>
        </p:nvSpPr>
        <p:spPr>
          <a:xfrm>
            <a:off x="3937819" y="5676719"/>
            <a:ext cx="4881716" cy="9509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مريم ركضت تتساعد غيرها من دون ما تفكّر بحالا وتعبا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288A0-794F-4086-8D5F-F7B777630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9"/>
          <a:stretch/>
        </p:blipFill>
        <p:spPr>
          <a:xfrm>
            <a:off x="66358" y="1929628"/>
            <a:ext cx="3589384" cy="469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EE0B-8666-416D-BCA9-94090941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300037"/>
            <a:ext cx="7772400" cy="1508760"/>
          </a:xfrm>
        </p:spPr>
        <p:txBody>
          <a:bodyPr>
            <a:normAutofit/>
          </a:bodyPr>
          <a:lstStyle/>
          <a:p>
            <a:pPr algn="ctr" rtl="1"/>
            <a:r>
              <a:rPr lang="ar-LB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مثال مريم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2D9A-7DD5-45A6-82E0-994379B3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237" y="1901894"/>
            <a:ext cx="4957763" cy="178593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كلّ واحد فينا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بيكتب ع ورقة زغيرة عمل بيقرّر من خلالو يساعد الغير</a:t>
            </a:r>
            <a:endParaRPr lang="ar-L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endParaRPr lang="ar-L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r>
              <a:rPr lang="ar-LB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المساعدة في أعمال البيت،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r>
              <a:rPr lang="ar-LB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التطوّع في أعمال خيريّة...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7B3F0-F5F9-4F4B-99FA-51D0914A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" y="1992324"/>
            <a:ext cx="3886200" cy="47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1ABB-1358-4A34-9432-EABBA163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31" y="542290"/>
            <a:ext cx="3429781" cy="1508760"/>
          </a:xfrm>
        </p:spPr>
        <p:txBody>
          <a:bodyPr>
            <a:noAutofit/>
          </a:bodyPr>
          <a:lstStyle/>
          <a:p>
            <a:r>
              <a:rPr lang="ar-LB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منصلّي</a:t>
            </a:r>
            <a:endParaRPr 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4A1D-081F-496A-8606-72472BCE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57474"/>
            <a:ext cx="3914776" cy="420624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L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يا </a:t>
            </a:r>
            <a:r>
              <a:rPr lang="ar-L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مريم، علْمينا كيف نخدم الآخرين </a:t>
            </a:r>
          </a:p>
          <a:p>
            <a:pPr marL="0" indent="0" algn="ctr" rtl="1">
              <a:buNone/>
            </a:pPr>
            <a:r>
              <a:rPr lang="ar-L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بمحبة وفرح.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7D8BF-1742-434B-9049-AC6EE5BFA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2" b="13603"/>
          <a:stretch/>
        </p:blipFill>
        <p:spPr>
          <a:xfrm>
            <a:off x="3914776" y="1444625"/>
            <a:ext cx="5010150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C29E-6148-4EFF-B6B7-C7A6E381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27AD-1AB7-4CFC-8215-2D959B741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019" y="1828332"/>
            <a:ext cx="4630994" cy="150876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L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بيخبّرنا انجيل الميلاد ومن بعد زيارة الرّعاة إنّو مريم كانت عم تحفظ كل شي عم بيصير معها و عم تتأملو بيقلبها...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B3E95F-6549-4CB0-A7FB-2CBBAFF535CD}"/>
              </a:ext>
            </a:extLst>
          </p:cNvPr>
          <p:cNvSpPr txBox="1">
            <a:spLocks/>
          </p:cNvSpPr>
          <p:nvPr/>
        </p:nvSpPr>
        <p:spPr>
          <a:xfrm>
            <a:off x="459191" y="-14749"/>
            <a:ext cx="8224056" cy="19467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LB" b="1" dirty="0">
                <a:solidFill>
                  <a:srgbClr val="C00000"/>
                </a:solidFill>
              </a:rPr>
              <a:t>المحطة 3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algn="ctr" rtl="1"/>
            <a:r>
              <a:rPr lang="ar-L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قلب مريم – </a:t>
            </a:r>
            <a:r>
              <a:rPr lang="ar-L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الإصغاء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FB5389-339B-45D4-B544-62B5EF32596B}"/>
              </a:ext>
            </a:extLst>
          </p:cNvPr>
          <p:cNvSpPr txBox="1">
            <a:spLocks/>
          </p:cNvSpPr>
          <p:nvPr/>
        </p:nvSpPr>
        <p:spPr>
          <a:xfrm>
            <a:off x="4395019" y="5682574"/>
            <a:ext cx="4630994" cy="11754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L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الإصغاء بالنسبة لمريم كان أهمّ من الكلام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9DBEFA-57EB-430F-9C40-EAC51E0D6099}"/>
              </a:ext>
            </a:extLst>
          </p:cNvPr>
          <p:cNvSpPr txBox="1">
            <a:spLocks/>
          </p:cNvSpPr>
          <p:nvPr/>
        </p:nvSpPr>
        <p:spPr>
          <a:xfrm>
            <a:off x="4180980" y="4093903"/>
            <a:ext cx="4963020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LB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كانت تحفظ جميع هذه الامور وتتأمّلها في قلبها </a:t>
            </a:r>
          </a:p>
          <a:p>
            <a:pPr marL="0" indent="0" algn="ctr" rtl="1">
              <a:buNone/>
            </a:pPr>
            <a:r>
              <a:rPr lang="ar-L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(لوقا 2/ 19)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CD6EA-CF6C-462D-A2A5-862A67DD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5" y="2091860"/>
            <a:ext cx="4064555" cy="46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9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300</TotalTime>
  <Words>532</Words>
  <Application>Microsoft Office PowerPoint</Application>
  <PresentationFormat>On-screen Show (4:3)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Wingdings</vt:lpstr>
      <vt:lpstr>Banded</vt:lpstr>
      <vt:lpstr>يقدّم </vt:lpstr>
      <vt:lpstr>الصّلاة الإفتتاحيّة</vt:lpstr>
      <vt:lpstr>المحطّة 1 "نَعم يا رب" – الطّاعة</vt:lpstr>
      <vt:lpstr>على مثال مريم </vt:lpstr>
      <vt:lpstr>منصلّي </vt:lpstr>
      <vt:lpstr>PowerPoint Presentation</vt:lpstr>
      <vt:lpstr>على مثال مريم</vt:lpstr>
      <vt:lpstr>منصلّي</vt:lpstr>
      <vt:lpstr>PowerPoint Presentation</vt:lpstr>
      <vt:lpstr>على مثال مريم</vt:lpstr>
      <vt:lpstr>منصلّي</vt:lpstr>
      <vt:lpstr>المحطة 4  "مريم تُدرك الحاجة وتوجّه" التّنبيه والتوجيه</vt:lpstr>
      <vt:lpstr>PowerPoint Presentation</vt:lpstr>
      <vt:lpstr>منصلّي</vt:lpstr>
      <vt:lpstr>المحطة 5 "مريم تحت أقدام الصليب" القوّة في وقت الألم</vt:lpstr>
      <vt:lpstr>PowerPoint Presentation</vt:lpstr>
      <vt:lpstr>منصلّي</vt:lpstr>
      <vt:lpstr>الختام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افتتاحية مسيرة صلاة شهر العذراء</dc:title>
  <dc:subject/>
  <dc:creator>CER</dc:creator>
  <cp:keywords/>
  <dc:description>generated using python-pptx</dc:description>
  <cp:lastModifiedBy>Michel Haddad</cp:lastModifiedBy>
  <cp:revision>34</cp:revision>
  <dcterms:created xsi:type="dcterms:W3CDTF">2013-01-27T09:14:16Z</dcterms:created>
  <dcterms:modified xsi:type="dcterms:W3CDTF">2026-04-25T03:34:29Z</dcterms:modified>
  <cp:category/>
</cp:coreProperties>
</file>