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4"/>
  </p:notesMasterIdLst>
  <p:sldIdLst>
    <p:sldId id="280" r:id="rId2"/>
    <p:sldId id="472" r:id="rId3"/>
    <p:sldId id="480" r:id="rId4"/>
    <p:sldId id="481" r:id="rId5"/>
    <p:sldId id="482" r:id="rId6"/>
    <p:sldId id="483" r:id="rId7"/>
    <p:sldId id="484" r:id="rId8"/>
    <p:sldId id="485" r:id="rId9"/>
    <p:sldId id="486" r:id="rId10"/>
    <p:sldId id="487" r:id="rId11"/>
    <p:sldId id="488" r:id="rId12"/>
    <p:sldId id="489" r:id="rId13"/>
    <p:sldId id="490" r:id="rId14"/>
    <p:sldId id="491" r:id="rId15"/>
    <p:sldId id="492" r:id="rId16"/>
    <p:sldId id="493" r:id="rId17"/>
    <p:sldId id="494" r:id="rId18"/>
    <p:sldId id="495" r:id="rId19"/>
    <p:sldId id="496" r:id="rId20"/>
    <p:sldId id="497" r:id="rId21"/>
    <p:sldId id="278" r:id="rId22"/>
    <p:sldId id="284" r:id="rId23"/>
  </p:sldIdLst>
  <p:sldSz cx="12192000" cy="6858000"/>
  <p:notesSz cx="6858000" cy="9144000"/>
  <p:embeddedFontLst>
    <p:embeddedFont>
      <p:font typeface="El Messiri" panose="020B0604020202020204" charset="-78"/>
      <p:regular r:id="rId25"/>
      <p:bold r:id="rId26"/>
    </p:embeddedFont>
    <p:embeddedFont>
      <p:font typeface="Harmattan" panose="020B0604020202020204" charset="-78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</p:embeddedFontLst>
  <p:custShowLst>
    <p:custShow name="عرض مخصص 1" id="0">
      <p:sldLst/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بة :" id="{37F7D7D0-D62B-490E-8A6F-655CFF175584}">
          <p14:sldIdLst>
            <p14:sldId id="280"/>
          </p14:sldIdLst>
        </p14:section>
        <p14:section name="لزيادة الاسئلة كرر الشرائح التالية:" id="{5E257FAA-E65D-4F9B-8001-75D523501378}">
          <p14:sldIdLst>
            <p14:sldId id="472"/>
            <p14:sldId id="480"/>
            <p14:sldId id="481"/>
            <p14:sldId id="482"/>
            <p14:sldId id="483"/>
            <p14:sldId id="484"/>
            <p14:sldId id="485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495"/>
            <p14:sldId id="496"/>
            <p14:sldId id="497"/>
          </p14:sldIdLst>
        </p14:section>
        <p14:section name="مقطع النهاية" id="{64A9EE2B-AEF4-4495-8E12-371755A5D112}">
          <p14:sldIdLst>
            <p14:sldId id="278"/>
          </p14:sldIdLst>
        </p14:section>
        <p14:section name="تعليمات الاستخدام" id="{054E9DF5-E175-4997-BA75-FFF10796D900}">
          <p14:sldIdLst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4883" userDrawn="1">
          <p15:clr>
            <a:srgbClr val="A4A3A4"/>
          </p15:clr>
        </p15:guide>
        <p15:guide id="3" orient="horz" pos="3090" userDrawn="1">
          <p15:clr>
            <a:srgbClr val="A4A3A4"/>
          </p15:clr>
        </p15:guide>
        <p15:guide id="4" orient="horz" pos="3680" userDrawn="1">
          <p15:clr>
            <a:srgbClr val="A4A3A4"/>
          </p15:clr>
        </p15:guide>
        <p15:guide id="5" orient="horz" pos="1412" userDrawn="1">
          <p15:clr>
            <a:srgbClr val="A4A3A4"/>
          </p15:clr>
        </p15:guide>
        <p15:guide id="6" orient="horz" pos="2228" userDrawn="1">
          <p15:clr>
            <a:srgbClr val="A4A3A4"/>
          </p15:clr>
        </p15:guide>
        <p15:guide id="7" orient="horz" pos="2840" userDrawn="1">
          <p15:clr>
            <a:srgbClr val="A4A3A4"/>
          </p15:clr>
        </p15:guide>
        <p15:guide id="8" pos="279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030A0"/>
    <a:srgbClr val="F65C75"/>
    <a:srgbClr val="D86A78"/>
    <a:srgbClr val="25293E"/>
    <a:srgbClr val="3D435B"/>
    <a:srgbClr val="5C647B"/>
    <a:srgbClr val="262A3F"/>
    <a:srgbClr val="FC8B4F"/>
    <a:srgbClr val="FEFBD0"/>
    <a:srgbClr val="FFD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4BA1FF-52C4-48C4-BA83-B34BD0D6B958}" v="683" dt="2024-04-29T15:54:54.7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00" autoAdjust="0"/>
    <p:restoredTop sz="95056" autoAdjust="0"/>
  </p:normalViewPr>
  <p:slideViewPr>
    <p:cSldViewPr snapToGrid="0" showGuides="1">
      <p:cViewPr varScale="1">
        <p:scale>
          <a:sx n="68" d="100"/>
          <a:sy n="68" d="100"/>
        </p:scale>
        <p:origin x="816" y="90"/>
      </p:cViewPr>
      <p:guideLst>
        <p:guide orient="horz" pos="2024"/>
        <p:guide pos="4883"/>
        <p:guide orient="horz" pos="3090"/>
        <p:guide orient="horz" pos="3680"/>
        <p:guide orient="horz" pos="1412"/>
        <p:guide orient="horz" pos="2228"/>
        <p:guide orient="horz" pos="2840"/>
        <p:guide pos="27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H" userId="84cd2103f36ef0dc" providerId="LiveId" clId="{342E3C72-4D42-4BD5-92A4-E44CCAD8F0B1}"/>
    <pc:docChg chg="undo custSel addSld delSld modSld modMainMaster modSection">
      <pc:chgData name="hassan MH" userId="84cd2103f36ef0dc" providerId="LiveId" clId="{342E3C72-4D42-4BD5-92A4-E44CCAD8F0B1}" dt="2022-04-19T11:03:33.148" v="46" actId="1076"/>
      <pc:docMkLst>
        <pc:docMk/>
      </pc:docMkLst>
      <pc:sldChg chg="modSp mod">
        <pc:chgData name="hassan MH" userId="84cd2103f36ef0dc" providerId="LiveId" clId="{342E3C72-4D42-4BD5-92A4-E44CCAD8F0B1}" dt="2022-04-19T10:52:13.440" v="5" actId="12789"/>
        <pc:sldMkLst>
          <pc:docMk/>
          <pc:sldMk cId="3084966790" sldId="276"/>
        </pc:sldMkLst>
        <pc:spChg chg="mod">
          <ac:chgData name="hassan MH" userId="84cd2103f36ef0dc" providerId="LiveId" clId="{342E3C72-4D42-4BD5-92A4-E44CCAD8F0B1}" dt="2022-04-19T10:52:13.440" v="5" actId="12789"/>
          <ac:spMkLst>
            <pc:docMk/>
            <pc:sldMk cId="3084966790" sldId="276"/>
            <ac:spMk id="17" creationId="{E9A51D34-2369-4526-A829-76B704456EEC}"/>
          </ac:spMkLst>
        </pc:spChg>
      </pc:sldChg>
      <pc:sldChg chg="modSp mod">
        <pc:chgData name="hassan MH" userId="84cd2103f36ef0dc" providerId="LiveId" clId="{342E3C72-4D42-4BD5-92A4-E44CCAD8F0B1}" dt="2022-04-19T10:52:07.950" v="3" actId="12789"/>
        <pc:sldMkLst>
          <pc:docMk/>
          <pc:sldMk cId="349411653" sldId="277"/>
        </pc:sldMkLst>
        <pc:spChg chg="mod">
          <ac:chgData name="hassan MH" userId="84cd2103f36ef0dc" providerId="LiveId" clId="{342E3C72-4D42-4BD5-92A4-E44CCAD8F0B1}" dt="2022-04-19T10:52:07.950" v="3" actId="12789"/>
          <ac:spMkLst>
            <pc:docMk/>
            <pc:sldMk cId="349411653" sldId="277"/>
            <ac:spMk id="21" creationId="{50A63781-72CD-428D-A14D-5576D75A57C7}"/>
          </ac:spMkLst>
        </pc:spChg>
      </pc:sldChg>
      <pc:sldChg chg="modSp mod">
        <pc:chgData name="hassan MH" userId="84cd2103f36ef0dc" providerId="LiveId" clId="{342E3C72-4D42-4BD5-92A4-E44CCAD8F0B1}" dt="2022-04-19T10:57:03.886" v="17" actId="1076"/>
        <pc:sldMkLst>
          <pc:docMk/>
          <pc:sldMk cId="2365406340" sldId="278"/>
        </pc:sldMkLst>
        <pc:spChg chg="mod">
          <ac:chgData name="hassan MH" userId="84cd2103f36ef0dc" providerId="LiveId" clId="{342E3C72-4D42-4BD5-92A4-E44CCAD8F0B1}" dt="2022-04-19T10:57:03.886" v="17" actId="1076"/>
          <ac:spMkLst>
            <pc:docMk/>
            <pc:sldMk cId="2365406340" sldId="278"/>
            <ac:spMk id="10" creationId="{DDE3A97E-A45D-453E-8E6D-5702E6E2059C}"/>
          </ac:spMkLst>
        </pc:spChg>
      </pc:sldChg>
      <pc:sldChg chg="del">
        <pc:chgData name="hassan MH" userId="84cd2103f36ef0dc" providerId="LiveId" clId="{342E3C72-4D42-4BD5-92A4-E44CCAD8F0B1}" dt="2022-04-19T10:58:55.583" v="24" actId="47"/>
        <pc:sldMkLst>
          <pc:docMk/>
          <pc:sldMk cId="1947079267" sldId="279"/>
        </pc:sldMkLst>
      </pc:sldChg>
      <pc:sldChg chg="modSp mod modAnim">
        <pc:chgData name="hassan MH" userId="84cd2103f36ef0dc" providerId="LiveId" clId="{342E3C72-4D42-4BD5-92A4-E44CCAD8F0B1}" dt="2022-04-19T11:03:33.148" v="46" actId="1076"/>
        <pc:sldMkLst>
          <pc:docMk/>
          <pc:sldMk cId="4103877078" sldId="282"/>
        </pc:sldMkLst>
        <pc:spChg chg="mod">
          <ac:chgData name="hassan MH" userId="84cd2103f36ef0dc" providerId="LiveId" clId="{342E3C72-4D42-4BD5-92A4-E44CCAD8F0B1}" dt="2022-04-19T11:03:33.148" v="46" actId="1076"/>
          <ac:spMkLst>
            <pc:docMk/>
            <pc:sldMk cId="4103877078" sldId="282"/>
            <ac:spMk id="26" creationId="{D5CDA67D-221D-4220-8637-8DAFF4F3CDA7}"/>
          </ac:spMkLst>
        </pc:spChg>
      </pc:sldChg>
      <pc:sldChg chg="modSp mod">
        <pc:chgData name="hassan MH" userId="84cd2103f36ef0dc" providerId="LiveId" clId="{342E3C72-4D42-4BD5-92A4-E44CCAD8F0B1}" dt="2022-04-19T10:57:58.942" v="21" actId="1076"/>
        <pc:sldMkLst>
          <pc:docMk/>
          <pc:sldMk cId="3062912734" sldId="283"/>
        </pc:sldMkLst>
        <pc:spChg chg="mod">
          <ac:chgData name="hassan MH" userId="84cd2103f36ef0dc" providerId="LiveId" clId="{342E3C72-4D42-4BD5-92A4-E44CCAD8F0B1}" dt="2022-04-19T10:57:58.942" v="21" actId="1076"/>
          <ac:spMkLst>
            <pc:docMk/>
            <pc:sldMk cId="3062912734" sldId="283"/>
            <ac:spMk id="22" creationId="{14403758-FF6B-4F01-92E2-9A1CB901CE44}"/>
          </ac:spMkLst>
        </pc:spChg>
        <pc:picChg chg="mod">
          <ac:chgData name="hassan MH" userId="84cd2103f36ef0dc" providerId="LiveId" clId="{342E3C72-4D42-4BD5-92A4-E44CCAD8F0B1}" dt="2022-04-19T10:57:54.032" v="19" actId="1076"/>
          <ac:picMkLst>
            <pc:docMk/>
            <pc:sldMk cId="3062912734" sldId="283"/>
            <ac:picMk id="11" creationId="{E8A77A16-6B4E-42E2-A4A5-878AA3108C0E}"/>
          </ac:picMkLst>
        </pc:picChg>
      </pc:sldChg>
      <pc:sldChg chg="add del setBg">
        <pc:chgData name="hassan MH" userId="84cd2103f36ef0dc" providerId="LiveId" clId="{342E3C72-4D42-4BD5-92A4-E44CCAD8F0B1}" dt="2022-04-19T10:58:50.987" v="23"/>
        <pc:sldMkLst>
          <pc:docMk/>
          <pc:sldMk cId="350935131" sldId="284"/>
        </pc:sldMkLst>
      </pc:sldChg>
      <pc:sldChg chg="addSp modSp mod">
        <pc:chgData name="hassan MH" userId="84cd2103f36ef0dc" providerId="LiveId" clId="{342E3C72-4D42-4BD5-92A4-E44CCAD8F0B1}" dt="2022-04-19T11:01:14.307" v="40" actId="207"/>
        <pc:sldMkLst>
          <pc:docMk/>
          <pc:sldMk cId="4096775158" sldId="284"/>
        </pc:sldMkLst>
        <pc:spChg chg="add mod">
          <ac:chgData name="hassan MH" userId="84cd2103f36ef0dc" providerId="LiveId" clId="{342E3C72-4D42-4BD5-92A4-E44CCAD8F0B1}" dt="2022-04-19T11:01:14.307" v="40" actId="207"/>
          <ac:spMkLst>
            <pc:docMk/>
            <pc:sldMk cId="4096775158" sldId="284"/>
            <ac:spMk id="6" creationId="{6422D76E-5CBB-44B4-B38F-ADE1CFA0703E}"/>
          </ac:spMkLst>
        </pc:spChg>
      </pc:sldChg>
      <pc:sldMasterChg chg="addSp modSp mod">
        <pc:chgData name="hassan MH" userId="84cd2103f36ef0dc" providerId="LiveId" clId="{342E3C72-4D42-4BD5-92A4-E44CCAD8F0B1}" dt="2022-04-19T10:59:53.738" v="36" actId="12788"/>
        <pc:sldMasterMkLst>
          <pc:docMk/>
          <pc:sldMasterMk cId="2223005388" sldId="2147483648"/>
        </pc:sldMasterMkLst>
        <pc:spChg chg="add mod">
          <ac:chgData name="hassan MH" userId="84cd2103f36ef0dc" providerId="LiveId" clId="{342E3C72-4D42-4BD5-92A4-E44CCAD8F0B1}" dt="2022-04-19T10:59:53.738" v="36" actId="12788"/>
          <ac:spMkLst>
            <pc:docMk/>
            <pc:sldMasterMk cId="2223005388" sldId="2147483648"/>
            <ac:spMk id="8" creationId="{E3263395-9781-4794-BD81-7A0DB6855226}"/>
          </ac:spMkLst>
        </pc:spChg>
      </pc:sldMasterChg>
    </pc:docChg>
  </pc:docChgLst>
  <pc:docChgLst>
    <pc:chgData name="Hasan Selim" userId="84cd2103f36ef0dc" providerId="LiveId" clId="{AA4BA1FF-52C4-48C4-BA83-B34BD0D6B958}"/>
    <pc:docChg chg="undo custSel addSld delSld modSld sldOrd modMainMaster addSection delSection modSection">
      <pc:chgData name="Hasan Selim" userId="84cd2103f36ef0dc" providerId="LiveId" clId="{AA4BA1FF-52C4-48C4-BA83-B34BD0D6B958}" dt="2024-04-29T15:54:54.702" v="924" actId="14826"/>
      <pc:docMkLst>
        <pc:docMk/>
      </pc:docMkLst>
      <pc:sldChg chg="delSp del mod delAnim">
        <pc:chgData name="Hasan Selim" userId="84cd2103f36ef0dc" providerId="LiveId" clId="{AA4BA1FF-52C4-48C4-BA83-B34BD0D6B958}" dt="2024-04-28T16:10:31.922" v="40" actId="47"/>
        <pc:sldMkLst>
          <pc:docMk/>
          <pc:sldMk cId="2906035027" sldId="273"/>
        </pc:sldMkLst>
        <pc:spChg chg="del">
          <ac:chgData name="Hasan Selim" userId="84cd2103f36ef0dc" providerId="LiveId" clId="{AA4BA1FF-52C4-48C4-BA83-B34BD0D6B958}" dt="2024-04-28T14:11:45.780" v="4" actId="478"/>
          <ac:spMkLst>
            <pc:docMk/>
            <pc:sldMk cId="2906035027" sldId="273"/>
            <ac:spMk id="7" creationId="{029245D6-46F2-472E-8FD5-36DAEF1DB249}"/>
          </ac:spMkLst>
        </pc:spChg>
        <pc:picChg chg="del">
          <ac:chgData name="Hasan Selim" userId="84cd2103f36ef0dc" providerId="LiveId" clId="{AA4BA1FF-52C4-48C4-BA83-B34BD0D6B958}" dt="2024-04-28T14:11:47.242" v="5" actId="478"/>
          <ac:picMkLst>
            <pc:docMk/>
            <pc:sldMk cId="2906035027" sldId="273"/>
            <ac:picMk id="4" creationId="{BC3B2048-02E8-4FF7-9A7E-A54AC2FF0818}"/>
          </ac:picMkLst>
        </pc:picChg>
      </pc:sldChg>
      <pc:sldChg chg="del">
        <pc:chgData name="Hasan Selim" userId="84cd2103f36ef0dc" providerId="LiveId" clId="{AA4BA1FF-52C4-48C4-BA83-B34BD0D6B958}" dt="2024-04-28T14:11:59.025" v="6" actId="47"/>
        <pc:sldMkLst>
          <pc:docMk/>
          <pc:sldMk cId="3021176104" sldId="274"/>
        </pc:sldMkLst>
      </pc:sldChg>
      <pc:sldChg chg="del">
        <pc:chgData name="Hasan Selim" userId="84cd2103f36ef0dc" providerId="LiveId" clId="{AA4BA1FF-52C4-48C4-BA83-B34BD0D6B958}" dt="2024-04-28T14:12:33.560" v="18" actId="47"/>
        <pc:sldMkLst>
          <pc:docMk/>
          <pc:sldMk cId="4057613348" sldId="275"/>
        </pc:sldMkLst>
      </pc:sldChg>
      <pc:sldChg chg="delSp del mod delAnim">
        <pc:chgData name="Hasan Selim" userId="84cd2103f36ef0dc" providerId="LiveId" clId="{AA4BA1FF-52C4-48C4-BA83-B34BD0D6B958}" dt="2024-04-29T11:33:18.118" v="664" actId="47"/>
        <pc:sldMkLst>
          <pc:docMk/>
          <pc:sldMk cId="3084966790" sldId="276"/>
        </pc:sldMkLst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3" creationId="{8B8F362D-3FDA-4189-81B2-22175E2A0BC1}"/>
          </ac:spMkLst>
        </pc:spChg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5" creationId="{95D6B478-63C4-4FEE-9E1C-E6806F5F132E}"/>
          </ac:spMkLst>
        </pc:spChg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6" creationId="{E890FA31-756E-4B37-9470-63C45892EBD0}"/>
          </ac:spMkLst>
        </pc:spChg>
        <pc:spChg chg="del">
          <ac:chgData name="Hasan Selim" userId="84cd2103f36ef0dc" providerId="LiveId" clId="{AA4BA1FF-52C4-48C4-BA83-B34BD0D6B958}" dt="2024-04-28T14:12:18.990" v="14" actId="478"/>
          <ac:spMkLst>
            <pc:docMk/>
            <pc:sldMk cId="3084966790" sldId="276"/>
            <ac:spMk id="17" creationId="{E9A51D34-2369-4526-A829-76B704456EEC}"/>
          </ac:spMkLst>
        </pc:spChg>
        <pc:grpChg chg="del">
          <ac:chgData name="Hasan Selim" userId="84cd2103f36ef0dc" providerId="LiveId" clId="{AA4BA1FF-52C4-48C4-BA83-B34BD0D6B958}" dt="2024-04-28T14:12:29.300" v="17" actId="478"/>
          <ac:grpSpMkLst>
            <pc:docMk/>
            <pc:sldMk cId="3084966790" sldId="276"/>
            <ac:grpSpMk id="7" creationId="{9FBB1036-DA7F-4632-A972-50DA256BDE46}"/>
          </ac:grpSpMkLst>
        </pc:grpChg>
        <pc:grpChg chg="del">
          <ac:chgData name="Hasan Selim" userId="84cd2103f36ef0dc" providerId="LiveId" clId="{AA4BA1FF-52C4-48C4-BA83-B34BD0D6B958}" dt="2024-04-28T14:12:22.960" v="16" actId="478"/>
          <ac:grpSpMkLst>
            <pc:docMk/>
            <pc:sldMk cId="3084966790" sldId="276"/>
            <ac:grpSpMk id="12" creationId="{950AB072-AF62-400C-9FF6-3DFF8353AEAA}"/>
          </ac:grpSpMkLst>
        </pc:grpChg>
        <pc:picChg chg="del">
          <ac:chgData name="Hasan Selim" userId="84cd2103f36ef0dc" providerId="LiveId" clId="{AA4BA1FF-52C4-48C4-BA83-B34BD0D6B958}" dt="2024-04-28T14:12:21.216" v="15" actId="478"/>
          <ac:picMkLst>
            <pc:docMk/>
            <pc:sldMk cId="3084966790" sldId="276"/>
            <ac:picMk id="4" creationId="{BC3B2048-02E8-4FF7-9A7E-A54AC2FF0818}"/>
          </ac:picMkLst>
        </pc:picChg>
      </pc:sldChg>
      <pc:sldChg chg="del">
        <pc:chgData name="Hasan Selim" userId="84cd2103f36ef0dc" providerId="LiveId" clId="{AA4BA1FF-52C4-48C4-BA83-B34BD0D6B958}" dt="2024-04-28T14:12:03.582" v="7" actId="47"/>
        <pc:sldMkLst>
          <pc:docMk/>
          <pc:sldMk cId="349411653" sldId="277"/>
        </pc:sldMkLst>
      </pc:sldChg>
      <pc:sldChg chg="addSp delSp modSp mod modTransition delAnim modAnim">
        <pc:chgData name="Hasan Selim" userId="84cd2103f36ef0dc" providerId="LiveId" clId="{AA4BA1FF-52C4-48C4-BA83-B34BD0D6B958}" dt="2024-04-29T12:12:54.742" v="878"/>
        <pc:sldMkLst>
          <pc:docMk/>
          <pc:sldMk cId="2365406340" sldId="278"/>
        </pc:sldMkLst>
        <pc:spChg chg="add del mod">
          <ac:chgData name="Hasan Selim" userId="84cd2103f36ef0dc" providerId="LiveId" clId="{AA4BA1FF-52C4-48C4-BA83-B34BD0D6B958}" dt="2024-04-29T11:44:35.189" v="779" actId="12789"/>
          <ac:spMkLst>
            <pc:docMk/>
            <pc:sldMk cId="2365406340" sldId="278"/>
            <ac:spMk id="10" creationId="{DDE3A97E-A45D-453E-8E6D-5702E6E2059C}"/>
          </ac:spMkLst>
        </pc:spChg>
        <pc:spChg chg="del">
          <ac:chgData name="Hasan Selim" userId="84cd2103f36ef0dc" providerId="LiveId" clId="{AA4BA1FF-52C4-48C4-BA83-B34BD0D6B958}" dt="2024-04-29T11:29:53.904" v="633" actId="478"/>
          <ac:spMkLst>
            <pc:docMk/>
            <pc:sldMk cId="2365406340" sldId="278"/>
            <ac:spMk id="13" creationId="{26E83418-B6AB-420C-B19A-E6A4268FACF8}"/>
          </ac:spMkLst>
        </pc:spChg>
        <pc:spChg chg="del mod">
          <ac:chgData name="Hasan Selim" userId="84cd2103f36ef0dc" providerId="LiveId" clId="{AA4BA1FF-52C4-48C4-BA83-B34BD0D6B958}" dt="2024-04-29T11:31:19.423" v="646" actId="478"/>
          <ac:spMkLst>
            <pc:docMk/>
            <pc:sldMk cId="2365406340" sldId="278"/>
            <ac:spMk id="14" creationId="{06A506F4-37B9-4A74-A7C3-8FE00A3F3DB6}"/>
          </ac:spMkLst>
        </pc:spChg>
        <pc:grpChg chg="del">
          <ac:chgData name="Hasan Selim" userId="84cd2103f36ef0dc" providerId="LiveId" clId="{AA4BA1FF-52C4-48C4-BA83-B34BD0D6B958}" dt="2024-04-28T14:12:16.600" v="13" actId="478"/>
          <ac:grpSpMkLst>
            <pc:docMk/>
            <pc:sldMk cId="2365406340" sldId="278"/>
            <ac:grpSpMk id="2" creationId="{F2434E21-8BB4-4C65-B817-569DF6E79A82}"/>
          </ac:grpSpMkLst>
        </pc:grpChg>
        <pc:grpChg chg="del">
          <ac:chgData name="Hasan Selim" userId="84cd2103f36ef0dc" providerId="LiveId" clId="{AA4BA1FF-52C4-48C4-BA83-B34BD0D6B958}" dt="2024-04-28T14:13:06.839" v="23" actId="478"/>
          <ac:grpSpMkLst>
            <pc:docMk/>
            <pc:sldMk cId="2365406340" sldId="278"/>
            <ac:grpSpMk id="9" creationId="{9BBADD7D-7807-4D32-8C4A-10BA4C1A717C}"/>
          </ac:grpSpMkLst>
        </pc:grpChg>
        <pc:picChg chg="add mod ord">
          <ac:chgData name="Hasan Selim" userId="84cd2103f36ef0dc" providerId="LiveId" clId="{AA4BA1FF-52C4-48C4-BA83-B34BD0D6B958}" dt="2024-04-29T11:34:08.459" v="670"/>
          <ac:picMkLst>
            <pc:docMk/>
            <pc:sldMk cId="2365406340" sldId="278"/>
            <ac:picMk id="2" creationId="{E2B7F82F-A25C-9447-1A9F-A047BD8F90F8}"/>
          </ac:picMkLst>
        </pc:picChg>
        <pc:picChg chg="del">
          <ac:chgData name="Hasan Selim" userId="84cd2103f36ef0dc" providerId="LiveId" clId="{AA4BA1FF-52C4-48C4-BA83-B34BD0D6B958}" dt="2024-04-29T11:30:13.605" v="638" actId="478"/>
          <ac:picMkLst>
            <pc:docMk/>
            <pc:sldMk cId="2365406340" sldId="278"/>
            <ac:picMk id="3" creationId="{AA9454FF-9A1F-43D2-A263-4902FCE42103}"/>
          </ac:picMkLst>
        </pc:picChg>
        <pc:picChg chg="add mod">
          <ac:chgData name="Hasan Selim" userId="84cd2103f36ef0dc" providerId="LiveId" clId="{AA4BA1FF-52C4-48C4-BA83-B34BD0D6B958}" dt="2024-04-29T11:32:39.718" v="658"/>
          <ac:picMkLst>
            <pc:docMk/>
            <pc:sldMk cId="2365406340" sldId="278"/>
            <ac:picMk id="4" creationId="{0BAA3361-565D-76C0-0588-1CE06565380B}"/>
          </ac:picMkLst>
        </pc:picChg>
        <pc:picChg chg="del">
          <ac:chgData name="Hasan Selim" userId="84cd2103f36ef0dc" providerId="LiveId" clId="{AA4BA1FF-52C4-48C4-BA83-B34BD0D6B958}" dt="2024-04-28T14:12:15.385" v="12" actId="478"/>
          <ac:picMkLst>
            <pc:docMk/>
            <pc:sldMk cId="2365406340" sldId="278"/>
            <ac:picMk id="4" creationId="{BC3B2048-02E8-4FF7-9A7E-A54AC2FF0818}"/>
          </ac:picMkLst>
        </pc:picChg>
        <pc:picChg chg="add del mod ord">
          <ac:chgData name="Hasan Selim" userId="84cd2103f36ef0dc" providerId="LiveId" clId="{AA4BA1FF-52C4-48C4-BA83-B34BD0D6B958}" dt="2024-04-29T11:31:23.145" v="648" actId="478"/>
          <ac:picMkLst>
            <pc:docMk/>
            <pc:sldMk cId="2365406340" sldId="278"/>
            <ac:picMk id="6" creationId="{B2C48A31-8F3D-694E-7376-45D081CD440B}"/>
          </ac:picMkLst>
        </pc:picChg>
      </pc:sldChg>
      <pc:sldChg chg="addSp delSp modSp mod delAnim modAnim">
        <pc:chgData name="Hasan Selim" userId="84cd2103f36ef0dc" providerId="LiveId" clId="{AA4BA1FF-52C4-48C4-BA83-B34BD0D6B958}" dt="2024-04-29T12:09:25.985" v="877" actId="1076"/>
        <pc:sldMkLst>
          <pc:docMk/>
          <pc:sldMk cId="1091807618" sldId="280"/>
        </pc:sldMkLst>
        <pc:spChg chg="add mod">
          <ac:chgData name="Hasan Selim" userId="84cd2103f36ef0dc" providerId="LiveId" clId="{AA4BA1FF-52C4-48C4-BA83-B34BD0D6B958}" dt="2024-04-29T11:11:33.415" v="511" actId="571"/>
          <ac:spMkLst>
            <pc:docMk/>
            <pc:sldMk cId="1091807618" sldId="280"/>
            <ac:spMk id="5" creationId="{AE2373F9-968D-B303-4425-354C66FE177B}"/>
          </ac:spMkLst>
        </pc:spChg>
        <pc:spChg chg="add mod ord">
          <ac:chgData name="Hasan Selim" userId="84cd2103f36ef0dc" providerId="LiveId" clId="{AA4BA1FF-52C4-48C4-BA83-B34BD0D6B958}" dt="2024-04-29T12:09:25.985" v="877" actId="1076"/>
          <ac:spMkLst>
            <pc:docMk/>
            <pc:sldMk cId="1091807618" sldId="280"/>
            <ac:spMk id="5" creationId="{AF61D8A1-08CA-9473-37A9-1B00AFA5861D}"/>
          </ac:spMkLst>
        </pc:spChg>
        <pc:spChg chg="add mod">
          <ac:chgData name="Hasan Selim" userId="84cd2103f36ef0dc" providerId="LiveId" clId="{AA4BA1FF-52C4-48C4-BA83-B34BD0D6B958}" dt="2024-04-29T11:47:14.526" v="792" actId="20577"/>
          <ac:spMkLst>
            <pc:docMk/>
            <pc:sldMk cId="1091807618" sldId="280"/>
            <ac:spMk id="7" creationId="{33ECA951-82B7-7886-CBF3-8CB692293716}"/>
          </ac:spMkLst>
        </pc:spChg>
        <pc:spChg chg="mod">
          <ac:chgData name="Hasan Selim" userId="84cd2103f36ef0dc" providerId="LiveId" clId="{AA4BA1FF-52C4-48C4-BA83-B34BD0D6B958}" dt="2024-04-28T14:11:34.340" v="2" actId="165"/>
          <ac:spMkLst>
            <pc:docMk/>
            <pc:sldMk cId="1091807618" sldId="280"/>
            <ac:spMk id="9" creationId="{B8DE0D87-0499-4199-AF11-57FB4717C325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3" creationId="{2B284A98-DC1C-40FC-8428-74F18A12BA22}"/>
          </ac:spMkLst>
        </pc:spChg>
        <pc:spChg chg="del mod topLv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8" creationId="{58ABC441-9B22-4896-830A-1766539DDC38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9" creationId="{11DE19CB-256D-4BC0-AE23-EFE2B75535ED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30" creationId="{157B0ADA-4C53-40D8-AD11-6E752F193A45}"/>
          </ac:spMkLst>
        </pc:spChg>
        <pc:spChg chg="add mod ord">
          <ac:chgData name="Hasan Selim" userId="84cd2103f36ef0dc" providerId="LiveId" clId="{AA4BA1FF-52C4-48C4-BA83-B34BD0D6B958}" dt="2024-04-29T11:47:17.328" v="793" actId="14100"/>
          <ac:spMkLst>
            <pc:docMk/>
            <pc:sldMk cId="1091807618" sldId="280"/>
            <ac:spMk id="36" creationId="{37F4DFBB-C469-48F8-A0B4-0E627C132E44}"/>
          </ac:spMkLst>
        </pc:spChg>
        <pc:spChg chg="add mod ord">
          <ac:chgData name="Hasan Selim" userId="84cd2103f36ef0dc" providerId="LiveId" clId="{AA4BA1FF-52C4-48C4-BA83-B34BD0D6B958}" dt="2024-04-29T11:38:41.074" v="742" actId="1076"/>
          <ac:spMkLst>
            <pc:docMk/>
            <pc:sldMk cId="1091807618" sldId="280"/>
            <ac:spMk id="74" creationId="{E8193938-1D27-4B51-B187-44E89FDEDBBD}"/>
          </ac:spMkLst>
        </pc:spChg>
        <pc:grpChg chg="mod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6" creationId="{D9EDFC7F-58F7-4C3F-A796-FE8FE4BC80B6}"/>
          </ac:grpSpMkLst>
        </pc:grpChg>
        <pc:grpChg chg="add mod">
          <ac:chgData name="Hasan Selim" userId="84cd2103f36ef0dc" providerId="LiveId" clId="{AA4BA1FF-52C4-48C4-BA83-B34BD0D6B958}" dt="2024-04-29T11:47:14.526" v="792" actId="20577"/>
          <ac:grpSpMkLst>
            <pc:docMk/>
            <pc:sldMk cId="1091807618" sldId="280"/>
            <ac:grpSpMk id="8" creationId="{66111D5C-E15F-BFE5-4C5C-1D6D2613FD1B}"/>
          </ac:grpSpMkLst>
        </pc:grpChg>
        <pc:grpChg chg="mod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8" creationId="{75F44938-C0B3-4626-A5B3-35E47EA2F0C2}"/>
          </ac:grpSpMkLst>
        </pc:grpChg>
        <pc:grpChg chg="del mod topLvl">
          <ac:chgData name="Hasan Selim" userId="84cd2103f36ef0dc" providerId="LiveId" clId="{AA4BA1FF-52C4-48C4-BA83-B34BD0D6B958}" dt="2024-04-28T14:11:43.515" v="3" actId="478"/>
          <ac:grpSpMkLst>
            <pc:docMk/>
            <pc:sldMk cId="1091807618" sldId="280"/>
            <ac:grpSpMk id="13" creationId="{5892822D-57DC-473D-903F-5696D8094C00}"/>
          </ac:grpSpMkLst>
        </pc:grpChg>
        <pc:grpChg chg="add del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16" creationId="{43558339-88DD-464C-B0D5-372AF56D3CEF}"/>
          </ac:grpSpMkLst>
        </pc:grpChg>
        <pc:picChg chg="add mod ord">
          <ac:chgData name="Hasan Selim" userId="84cd2103f36ef0dc" providerId="LiveId" clId="{AA4BA1FF-52C4-48C4-BA83-B34BD0D6B958}" dt="2024-04-29T12:09:24.077" v="875" actId="167"/>
          <ac:picMkLst>
            <pc:docMk/>
            <pc:sldMk cId="1091807618" sldId="280"/>
            <ac:picMk id="2" creationId="{5D557244-0618-F771-507B-91C40734023B}"/>
          </ac:picMkLst>
        </pc:picChg>
        <pc:picChg chg="add del mod">
          <ac:chgData name="Hasan Selim" userId="84cd2103f36ef0dc" providerId="LiveId" clId="{AA4BA1FF-52C4-48C4-BA83-B34BD0D6B958}" dt="2024-04-28T14:27:59.064" v="29" actId="478"/>
          <ac:picMkLst>
            <pc:docMk/>
            <pc:sldMk cId="1091807618" sldId="280"/>
            <ac:picMk id="2" creationId="{95141824-102C-A407-CCB2-187718E7F6B7}"/>
          </ac:picMkLst>
        </pc:picChg>
        <pc:picChg chg="add mod">
          <ac:chgData name="Hasan Selim" userId="84cd2103f36ef0dc" providerId="LiveId" clId="{AA4BA1FF-52C4-48C4-BA83-B34BD0D6B958}" dt="2024-04-29T09:19:58.847" v="103" actId="1076"/>
          <ac:picMkLst>
            <pc:docMk/>
            <pc:sldMk cId="1091807618" sldId="280"/>
            <ac:picMk id="3" creationId="{4D1374C6-FEAC-4D25-1D57-018FF15A7A1B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3" creationId="{9EE12227-8471-435A-BA15-95B932BBC29F}"/>
          </ac:picMkLst>
        </pc:picChg>
        <pc:picChg chg="add mod">
          <ac:chgData name="Hasan Selim" userId="84cd2103f36ef0dc" providerId="LiveId" clId="{AA4BA1FF-52C4-48C4-BA83-B34BD0D6B958}" dt="2024-04-29T12:09:16.144" v="871" actId="1362"/>
          <ac:picMkLst>
            <pc:docMk/>
            <pc:sldMk cId="1091807618" sldId="280"/>
            <ac:picMk id="4" creationId="{11B4A68B-48FF-4247-3DBF-5AA334FF71A7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4" creationId="{BC3B2048-02E8-4FF7-9A7E-A54AC2FF0818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5" creationId="{2C7DD5FE-4520-453F-B93D-D57FF8EF5768}"/>
          </ac:picMkLst>
        </pc:picChg>
        <pc:picChg chg="add del mod">
          <ac:chgData name="Hasan Selim" userId="84cd2103f36ef0dc" providerId="LiveId" clId="{AA4BA1FF-52C4-48C4-BA83-B34BD0D6B958}" dt="2024-04-29T11:29:42.009" v="629" actId="21"/>
          <ac:picMkLst>
            <pc:docMk/>
            <pc:sldMk cId="1091807618" sldId="280"/>
            <ac:picMk id="6" creationId="{B2C48A31-8F3D-694E-7376-45D081CD440B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7" creationId="{E33F8674-F0E2-48D5-90E6-6F34482D9131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15" creationId="{0A39DCB3-7352-426D-ADA2-C3041E8A2779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22" creationId="{4637429A-2CE6-418A-ABBB-7270D8630151}"/>
          </ac:picMkLst>
        </pc:picChg>
        <pc:picChg chg="add mod">
          <ac:chgData name="Hasan Selim" userId="84cd2103f36ef0dc" providerId="LiveId" clId="{AA4BA1FF-52C4-48C4-BA83-B34BD0D6B958}" dt="2024-04-29T11:14:14.749" v="619" actId="14826"/>
          <ac:picMkLst>
            <pc:docMk/>
            <pc:sldMk cId="1091807618" sldId="280"/>
            <ac:picMk id="28" creationId="{BE2A48FD-8348-4D32-BB6D-0C14AB20C614}"/>
          </ac:picMkLst>
        </pc:picChg>
        <pc:picChg chg="add mod">
          <ac:chgData name="Hasan Selim" userId="84cd2103f36ef0dc" providerId="LiveId" clId="{AA4BA1FF-52C4-48C4-BA83-B34BD0D6B958}" dt="2024-04-29T11:47:14.526" v="792" actId="20577"/>
          <ac:picMkLst>
            <pc:docMk/>
            <pc:sldMk cId="1091807618" sldId="280"/>
            <ac:picMk id="1026" creationId="{DAC834BE-E933-634E-127A-6637C9D7565D}"/>
          </ac:picMkLst>
        </pc:picChg>
      </pc:sldChg>
      <pc:sldChg chg="delSp modSp del mod delAnim">
        <pc:chgData name="Hasan Selim" userId="84cd2103f36ef0dc" providerId="LiveId" clId="{AA4BA1FF-52C4-48C4-BA83-B34BD0D6B958}" dt="2024-04-28T16:12:31.472" v="79" actId="47"/>
        <pc:sldMkLst>
          <pc:docMk/>
          <pc:sldMk cId="4103877078" sldId="282"/>
        </pc:sldMkLst>
        <pc:spChg chg="del">
          <ac:chgData name="Hasan Selim" userId="84cd2103f36ef0dc" providerId="LiveId" clId="{AA4BA1FF-52C4-48C4-BA83-B34BD0D6B958}" dt="2024-04-28T14:12:36.399" v="19" actId="478"/>
          <ac:spMkLst>
            <pc:docMk/>
            <pc:sldMk cId="4103877078" sldId="282"/>
            <ac:spMk id="26" creationId="{D5CDA67D-221D-4220-8637-8DAFF4F3CDA7}"/>
          </ac:spMkLst>
        </pc:spChg>
        <pc:spChg chg="del">
          <ac:chgData name="Hasan Selim" userId="84cd2103f36ef0dc" providerId="LiveId" clId="{AA4BA1FF-52C4-48C4-BA83-B34BD0D6B958}" dt="2024-04-28T16:10:21.426" v="35" actId="21"/>
          <ac:spMkLst>
            <pc:docMk/>
            <pc:sldMk cId="4103877078" sldId="282"/>
            <ac:spMk id="36" creationId="{37F4DFBB-C469-48F8-A0B4-0E627C132E44}"/>
          </ac:spMkLst>
        </pc:spChg>
        <pc:spChg chg="del">
          <ac:chgData name="Hasan Selim" userId="84cd2103f36ef0dc" providerId="LiveId" clId="{AA4BA1FF-52C4-48C4-BA83-B34BD0D6B958}" dt="2024-04-28T16:10:21.426" v="35" actId="21"/>
          <ac:spMkLst>
            <pc:docMk/>
            <pc:sldMk cId="4103877078" sldId="282"/>
            <ac:spMk id="74" creationId="{E8193938-1D27-4B51-B187-44E89FDEDBBD}"/>
          </ac:spMkLst>
        </pc:spChg>
        <pc:picChg chg="del mod">
          <ac:chgData name="Hasan Selim" userId="84cd2103f36ef0dc" providerId="LiveId" clId="{AA4BA1FF-52C4-48C4-BA83-B34BD0D6B958}" dt="2024-04-28T14:12:41.485" v="22" actId="478"/>
          <ac:picMkLst>
            <pc:docMk/>
            <pc:sldMk cId="4103877078" sldId="282"/>
            <ac:picMk id="2" creationId="{A6F5858A-38DD-467C-AC14-307871AF4F65}"/>
          </ac:picMkLst>
        </pc:picChg>
        <pc:picChg chg="del">
          <ac:chgData name="Hasan Selim" userId="84cd2103f36ef0dc" providerId="LiveId" clId="{AA4BA1FF-52C4-48C4-BA83-B34BD0D6B958}" dt="2024-04-28T14:12:37.648" v="20" actId="478"/>
          <ac:picMkLst>
            <pc:docMk/>
            <pc:sldMk cId="4103877078" sldId="282"/>
            <ac:picMk id="4" creationId="{BC3B2048-02E8-4FF7-9A7E-A54AC2FF0818}"/>
          </ac:picMkLst>
        </pc:picChg>
        <pc:picChg chg="del">
          <ac:chgData name="Hasan Selim" userId="84cd2103f36ef0dc" providerId="LiveId" clId="{AA4BA1FF-52C4-48C4-BA83-B34BD0D6B958}" dt="2024-04-28T16:10:28.774" v="38" actId="21"/>
          <ac:picMkLst>
            <pc:docMk/>
            <pc:sldMk cId="4103877078" sldId="282"/>
            <ac:picMk id="28" creationId="{BE2A48FD-8348-4D32-BB6D-0C14AB20C614}"/>
          </ac:picMkLst>
        </pc:picChg>
      </pc:sldChg>
      <pc:sldChg chg="del">
        <pc:chgData name="Hasan Selim" userId="84cd2103f36ef0dc" providerId="LiveId" clId="{AA4BA1FF-52C4-48C4-BA83-B34BD0D6B958}" dt="2024-04-28T14:12:06.940" v="8" actId="47"/>
        <pc:sldMkLst>
          <pc:docMk/>
          <pc:sldMk cId="3062912734" sldId="283"/>
        </pc:sldMkLst>
      </pc:sldChg>
      <pc:sldChg chg="addSp delSp modSp mod">
        <pc:chgData name="Hasan Selim" userId="84cd2103f36ef0dc" providerId="LiveId" clId="{AA4BA1FF-52C4-48C4-BA83-B34BD0D6B958}" dt="2024-04-29T12:05:53.861" v="862" actId="20577"/>
        <pc:sldMkLst>
          <pc:docMk/>
          <pc:sldMk cId="4096775158" sldId="284"/>
        </pc:sldMkLst>
        <pc:spChg chg="mod">
          <ac:chgData name="Hasan Selim" userId="84cd2103f36ef0dc" providerId="LiveId" clId="{AA4BA1FF-52C4-48C4-BA83-B34BD0D6B958}" dt="2024-04-29T12:05:53.861" v="862" actId="20577"/>
          <ac:spMkLst>
            <pc:docMk/>
            <pc:sldMk cId="4096775158" sldId="284"/>
            <ac:spMk id="4" creationId="{89B47D66-AF35-42B6-AAC6-933CACD3C58D}"/>
          </ac:spMkLst>
        </pc:spChg>
        <pc:spChg chg="del">
          <ac:chgData name="Hasan Selim" userId="84cd2103f36ef0dc" providerId="LiveId" clId="{AA4BA1FF-52C4-48C4-BA83-B34BD0D6B958}" dt="2024-04-29T12:05:13.131" v="857" actId="478"/>
          <ac:spMkLst>
            <pc:docMk/>
            <pc:sldMk cId="4096775158" sldId="284"/>
            <ac:spMk id="5" creationId="{9B69F768-574C-4E8A-A1E5-F2DCE300C30A}"/>
          </ac:spMkLst>
        </pc:spChg>
        <pc:spChg chg="del">
          <ac:chgData name="Hasan Selim" userId="84cd2103f36ef0dc" providerId="LiveId" clId="{AA4BA1FF-52C4-48C4-BA83-B34BD0D6B958}" dt="2024-04-29T12:05:13.131" v="857" actId="478"/>
          <ac:spMkLst>
            <pc:docMk/>
            <pc:sldMk cId="4096775158" sldId="284"/>
            <ac:spMk id="6" creationId="{6422D76E-5CBB-44B4-B38F-ADE1CFA0703E}"/>
          </ac:spMkLst>
        </pc:spChg>
        <pc:spChg chg="mod">
          <ac:chgData name="Hasan Selim" userId="84cd2103f36ef0dc" providerId="LiveId" clId="{AA4BA1FF-52C4-48C4-BA83-B34BD0D6B958}" dt="2024-04-29T12:05:13.512" v="858"/>
          <ac:spMkLst>
            <pc:docMk/>
            <pc:sldMk cId="4096775158" sldId="284"/>
            <ac:spMk id="7" creationId="{E121E7EB-A107-EF4A-7E2C-CC10D75B4164}"/>
          </ac:spMkLst>
        </pc:spChg>
        <pc:spChg chg="mod">
          <ac:chgData name="Hasan Selim" userId="84cd2103f36ef0dc" providerId="LiveId" clId="{AA4BA1FF-52C4-48C4-BA83-B34BD0D6B958}" dt="2024-04-29T12:05:13.512" v="858"/>
          <ac:spMkLst>
            <pc:docMk/>
            <pc:sldMk cId="4096775158" sldId="284"/>
            <ac:spMk id="8" creationId="{2FCC83FF-07DF-CF68-CE63-FFAF4F35F9C5}"/>
          </ac:spMkLst>
        </pc:spChg>
        <pc:grpChg chg="add mod">
          <ac:chgData name="Hasan Selim" userId="84cd2103f36ef0dc" providerId="LiveId" clId="{AA4BA1FF-52C4-48C4-BA83-B34BD0D6B958}" dt="2024-04-29T12:05:16.858" v="859" actId="1076"/>
          <ac:grpSpMkLst>
            <pc:docMk/>
            <pc:sldMk cId="4096775158" sldId="284"/>
            <ac:grpSpMk id="3" creationId="{DB9D4D79-E106-093D-A441-1FA9FE86FBE8}"/>
          </ac:grpSpMkLst>
        </pc:grpChg>
        <pc:picChg chg="mod">
          <ac:chgData name="Hasan Selim" userId="84cd2103f36ef0dc" providerId="LiveId" clId="{AA4BA1FF-52C4-48C4-BA83-B34BD0D6B958}" dt="2024-04-29T12:05:13.512" v="858"/>
          <ac:picMkLst>
            <pc:docMk/>
            <pc:sldMk cId="4096775158" sldId="284"/>
            <ac:picMk id="9" creationId="{AE0C5502-3505-8D5D-5A5E-062122B16A47}"/>
          </ac:picMkLst>
        </pc:picChg>
      </pc:sldChg>
      <pc:sldChg chg="addSp delSp modSp add mod ord modTransition addAnim delAnim modAnim">
        <pc:chgData name="Hasan Selim" userId="84cd2103f36ef0dc" providerId="LiveId" clId="{AA4BA1FF-52C4-48C4-BA83-B34BD0D6B958}" dt="2024-04-29T15:46:51.266" v="899"/>
        <pc:sldMkLst>
          <pc:docMk/>
          <pc:sldMk cId="1582487605" sldId="472"/>
        </pc:sldMkLst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3" creationId="{8B8F362D-3FDA-4189-81B2-22175E2A0BC1}"/>
          </ac:spMkLst>
        </pc:spChg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5" creationId="{95D6B478-63C4-4FEE-9E1C-E6806F5F132E}"/>
          </ac:spMkLst>
        </pc:spChg>
        <pc:spChg chg="add mod">
          <ac:chgData name="Hasan Selim" userId="84cd2103f36ef0dc" providerId="LiveId" clId="{AA4BA1FF-52C4-48C4-BA83-B34BD0D6B958}" dt="2024-04-29T09:43:39.947" v="183" actId="962"/>
          <ac:spMkLst>
            <pc:docMk/>
            <pc:sldMk cId="1582487605" sldId="472"/>
            <ac:spMk id="5" creationId="{F239E0B8-E7CA-9DD6-628A-759975FECE23}"/>
          </ac:spMkLst>
        </pc:spChg>
        <pc:spChg chg="add mod">
          <ac:chgData name="Hasan Selim" userId="84cd2103f36ef0dc" providerId="LiveId" clId="{AA4BA1FF-52C4-48C4-BA83-B34BD0D6B958}" dt="2024-04-29T09:49:21.836" v="212"/>
          <ac:spMkLst>
            <pc:docMk/>
            <pc:sldMk cId="1582487605" sldId="472"/>
            <ac:spMk id="6" creationId="{46F57D70-E3FC-D633-D0F4-88B8AA032EDB}"/>
          </ac:spMkLst>
        </pc:spChg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6" creationId="{E890FA31-756E-4B37-9470-63C45892EBD0}"/>
          </ac:spMkLst>
        </pc:spChg>
        <pc:spChg chg="add mod">
          <ac:chgData name="Hasan Selim" userId="84cd2103f36ef0dc" providerId="LiveId" clId="{AA4BA1FF-52C4-48C4-BA83-B34BD0D6B958}" dt="2024-04-29T09:49:23.135" v="213"/>
          <ac:spMkLst>
            <pc:docMk/>
            <pc:sldMk cId="1582487605" sldId="472"/>
            <ac:spMk id="7" creationId="{461C4B37-7A40-0EA1-89FE-FB015B2B9B81}"/>
          </ac:spMkLst>
        </pc:spChg>
        <pc:spChg chg="add del">
          <ac:chgData name="Hasan Selim" userId="84cd2103f36ef0dc" providerId="LiveId" clId="{AA4BA1FF-52C4-48C4-BA83-B34BD0D6B958}" dt="2024-04-29T09:57:00.425" v="308" actId="478"/>
          <ac:spMkLst>
            <pc:docMk/>
            <pc:sldMk cId="1582487605" sldId="472"/>
            <ac:spMk id="8" creationId="{3EF973CB-D1F2-42B6-FFEE-350911CB66DE}"/>
          </ac:spMkLst>
        </pc:spChg>
        <pc:spChg chg="add del">
          <ac:chgData name="Hasan Selim" userId="84cd2103f36ef0dc" providerId="LiveId" clId="{AA4BA1FF-52C4-48C4-BA83-B34BD0D6B958}" dt="2024-04-29T10:43:24.121" v="396" actId="478"/>
          <ac:spMkLst>
            <pc:docMk/>
            <pc:sldMk cId="1582487605" sldId="472"/>
            <ac:spMk id="13" creationId="{44EC73BC-5051-0DEA-CEF8-FDDD3445890B}"/>
          </ac:spMkLst>
        </pc:spChg>
        <pc:spChg chg="add mod ord">
          <ac:chgData name="Hasan Selim" userId="84cd2103f36ef0dc" providerId="LiveId" clId="{AA4BA1FF-52C4-48C4-BA83-B34BD0D6B958}" dt="2024-04-29T11:49:44.928" v="797"/>
          <ac:spMkLst>
            <pc:docMk/>
            <pc:sldMk cId="1582487605" sldId="472"/>
            <ac:spMk id="14" creationId="{8B8F362D-3FDA-4189-81B2-22175E2A0BC1}"/>
          </ac:spMkLst>
        </pc:spChg>
        <pc:spChg chg="add mod ord">
          <ac:chgData name="Hasan Selim" userId="84cd2103f36ef0dc" providerId="LiveId" clId="{AA4BA1FF-52C4-48C4-BA83-B34BD0D6B958}" dt="2024-04-29T11:46:38.279" v="789" actId="1076"/>
          <ac:spMkLst>
            <pc:docMk/>
            <pc:sldMk cId="1582487605" sldId="472"/>
            <ac:spMk id="15" creationId="{95D6B478-63C4-4FEE-9E1C-E6806F5F132E}"/>
          </ac:spMkLst>
        </pc:spChg>
        <pc:spChg chg="add mod ord">
          <ac:chgData name="Hasan Selim" userId="84cd2103f36ef0dc" providerId="LiveId" clId="{AA4BA1FF-52C4-48C4-BA83-B34BD0D6B958}" dt="2024-04-29T11:53:01.943" v="800"/>
          <ac:spMkLst>
            <pc:docMk/>
            <pc:sldMk cId="1582487605" sldId="472"/>
            <ac:spMk id="16" creationId="{E890FA31-756E-4B37-9470-63C45892EBD0}"/>
          </ac:spMkLst>
        </pc:spChg>
        <pc:spChg chg="del">
          <ac:chgData name="Hasan Selim" userId="84cd2103f36ef0dc" providerId="LiveId" clId="{AA4BA1FF-52C4-48C4-BA83-B34BD0D6B958}" dt="2024-04-28T16:11:45.075" v="74" actId="478"/>
          <ac:spMkLst>
            <pc:docMk/>
            <pc:sldMk cId="1582487605" sldId="472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3.221" v="67" actId="478"/>
          <ac:spMkLst>
            <pc:docMk/>
            <pc:sldMk cId="1582487605" sldId="472"/>
            <ac:spMk id="19" creationId="{0301E154-B127-45EF-8C00-6C94E72E374B}"/>
          </ac:spMkLst>
        </pc:spChg>
        <pc:spChg chg="add mod">
          <ac:chgData name="Hasan Selim" userId="84cd2103f36ef0dc" providerId="LiveId" clId="{AA4BA1FF-52C4-48C4-BA83-B34BD0D6B958}" dt="2024-04-29T11:40:07.322" v="746" actId="962"/>
          <ac:spMkLst>
            <pc:docMk/>
            <pc:sldMk cId="1582487605" sldId="472"/>
            <ac:spMk id="19" creationId="{3E09172F-6D62-E233-DBAF-8670CC40376B}"/>
          </ac:spMkLst>
        </pc:spChg>
        <pc:spChg chg="add mod ord">
          <ac:chgData name="Hasan Selim" userId="84cd2103f36ef0dc" providerId="LiveId" clId="{AA4BA1FF-52C4-48C4-BA83-B34BD0D6B958}" dt="2024-04-29T11:44:52.052" v="782" actId="13244"/>
          <ac:spMkLst>
            <pc:docMk/>
            <pc:sldMk cId="1582487605" sldId="472"/>
            <ac:spMk id="21" creationId="{5D727EDD-3398-C8A3-1CA8-7D4920FF0AD7}"/>
          </ac:spMkLst>
        </pc:spChg>
        <pc:spChg chg="add del">
          <ac:chgData name="Hasan Selim" userId="84cd2103f36ef0dc" providerId="LiveId" clId="{AA4BA1FF-52C4-48C4-BA83-B34BD0D6B958}" dt="2024-04-29T11:46:40.636" v="790" actId="478"/>
          <ac:spMkLst>
            <pc:docMk/>
            <pc:sldMk cId="1582487605" sldId="472"/>
            <ac:spMk id="22" creationId="{FCEA0DBA-9E0C-78A5-24C4-88E42FC0084C}"/>
          </ac:spMkLst>
        </pc:spChg>
        <pc:spChg chg="add del mod">
          <ac:chgData name="Hasan Selim" userId="84cd2103f36ef0dc" providerId="LiveId" clId="{AA4BA1FF-52C4-48C4-BA83-B34BD0D6B958}" dt="2024-04-29T11:46:41.441" v="791" actId="478"/>
          <ac:spMkLst>
            <pc:docMk/>
            <pc:sldMk cId="1582487605" sldId="472"/>
            <ac:spMk id="23" creationId="{90936533-0E18-3779-4929-1CEF6C923794}"/>
          </ac:spMkLst>
        </pc:spChg>
        <pc:spChg chg="add del mod">
          <ac:chgData name="Hasan Selim" userId="84cd2103f36ef0dc" providerId="LiveId" clId="{AA4BA1FF-52C4-48C4-BA83-B34BD0D6B958}" dt="2024-04-29T11:52:49.703" v="799" actId="478"/>
          <ac:spMkLst>
            <pc:docMk/>
            <pc:sldMk cId="1582487605" sldId="472"/>
            <ac:spMk id="24" creationId="{F5B894FD-7446-9866-43BC-4ACB85246B27}"/>
          </ac:spMkLst>
        </pc:spChg>
        <pc:picChg chg="add del mod">
          <ac:chgData name="Hasan Selim" userId="84cd2103f36ef0dc" providerId="LiveId" clId="{AA4BA1FF-52C4-48C4-BA83-B34BD0D6B958}" dt="2024-04-29T09:14:30.870" v="82" actId="478"/>
          <ac:picMkLst>
            <pc:docMk/>
            <pc:sldMk cId="1582487605" sldId="472"/>
            <ac:picMk id="2" creationId="{85197E2F-A831-9D62-C527-ED8D4F53DB26}"/>
          </ac:picMkLst>
        </pc:picChg>
        <pc:picChg chg="add mod ord">
          <ac:chgData name="Hasan Selim" userId="84cd2103f36ef0dc" providerId="LiveId" clId="{AA4BA1FF-52C4-48C4-BA83-B34BD0D6B958}" dt="2024-04-29T15:45:37.341" v="885" actId="13244"/>
          <ac:picMkLst>
            <pc:docMk/>
            <pc:sldMk cId="1582487605" sldId="472"/>
            <ac:picMk id="2" creationId="{AD1FD456-B124-D9F8-4291-547D8B61894D}"/>
          </ac:picMkLst>
        </pc:picChg>
        <pc:picChg chg="add del mod">
          <ac:chgData name="Hasan Selim" userId="84cd2103f36ef0dc" providerId="LiveId" clId="{AA4BA1FF-52C4-48C4-BA83-B34BD0D6B958}" dt="2024-04-29T09:33:09.311" v="107" actId="478"/>
          <ac:picMkLst>
            <pc:docMk/>
            <pc:sldMk cId="1582487605" sldId="472"/>
            <ac:picMk id="3" creationId="{84D88431-03D4-A7A3-4E7E-44743E2CBBCE}"/>
          </ac:picMkLst>
        </pc:picChg>
        <pc:picChg chg="add mod ord">
          <ac:chgData name="Hasan Selim" userId="84cd2103f36ef0dc" providerId="LiveId" clId="{AA4BA1FF-52C4-48C4-BA83-B34BD0D6B958}" dt="2024-04-29T11:55:51.640" v="803"/>
          <ac:picMkLst>
            <pc:docMk/>
            <pc:sldMk cId="1582487605" sldId="472"/>
            <ac:picMk id="4" creationId="{8ABE97CE-152E-A0FA-16EE-B881B100B2DB}"/>
          </ac:picMkLst>
        </pc:picChg>
        <pc:picChg chg="add del mod">
          <ac:chgData name="Hasan Selim" userId="84cd2103f36ef0dc" providerId="LiveId" clId="{AA4BA1FF-52C4-48C4-BA83-B34BD0D6B958}" dt="2024-04-29T09:47:20.931" v="205" actId="478"/>
          <ac:picMkLst>
            <pc:docMk/>
            <pc:sldMk cId="1582487605" sldId="472"/>
            <ac:picMk id="9" creationId="{8412B097-AF6E-6077-8DC9-DA72D487EBDC}"/>
          </ac:picMkLst>
        </pc:picChg>
        <pc:picChg chg="add del mod">
          <ac:chgData name="Hasan Selim" userId="84cd2103f36ef0dc" providerId="LiveId" clId="{AA4BA1FF-52C4-48C4-BA83-B34BD0D6B958}" dt="2024-04-29T10:32:28.191" v="316" actId="478"/>
          <ac:picMkLst>
            <pc:docMk/>
            <pc:sldMk cId="1582487605" sldId="472"/>
            <ac:picMk id="10" creationId="{A8105E4F-D9B7-46F3-F106-DCA01C483991}"/>
          </ac:picMkLst>
        </pc:picChg>
        <pc:picChg chg="add del mod ord">
          <ac:chgData name="Hasan Selim" userId="84cd2103f36ef0dc" providerId="LiveId" clId="{AA4BA1FF-52C4-48C4-BA83-B34BD0D6B958}" dt="2024-04-29T15:46:47.511" v="898" actId="478"/>
          <ac:picMkLst>
            <pc:docMk/>
            <pc:sldMk cId="1582487605" sldId="472"/>
            <ac:picMk id="11" creationId="{4B094DAC-C138-BBB8-425B-D5CBA015CBE7}"/>
          </ac:picMkLst>
        </pc:picChg>
        <pc:picChg chg="del">
          <ac:chgData name="Hasan Selim" userId="84cd2103f36ef0dc" providerId="LiveId" clId="{AA4BA1FF-52C4-48C4-BA83-B34BD0D6B958}" dt="2024-04-28T16:10:40.427" v="43" actId="478"/>
          <ac:picMkLst>
            <pc:docMk/>
            <pc:sldMk cId="1582487605" sldId="472"/>
            <ac:picMk id="11" creationId="{5E4B296E-3015-4FE8-82E8-E4CE299D0BF2}"/>
          </ac:picMkLst>
        </pc:picChg>
        <pc:picChg chg="add mod ord">
          <ac:chgData name="Hasan Selim" userId="84cd2103f36ef0dc" providerId="LiveId" clId="{AA4BA1FF-52C4-48C4-BA83-B34BD0D6B958}" dt="2024-04-29T10:43:26.564" v="397" actId="166"/>
          <ac:picMkLst>
            <pc:docMk/>
            <pc:sldMk cId="1582487605" sldId="472"/>
            <ac:picMk id="12" creationId="{8686A846-9406-64EF-CBD3-F1BBBF989FE9}"/>
          </ac:picMkLst>
        </pc:picChg>
        <pc:picChg chg="add mod">
          <ac:chgData name="Hasan Selim" userId="84cd2103f36ef0dc" providerId="LiveId" clId="{AA4BA1FF-52C4-48C4-BA83-B34BD0D6B958}" dt="2024-04-29T11:40:00.893" v="745" actId="962"/>
          <ac:picMkLst>
            <pc:docMk/>
            <pc:sldMk cId="1582487605" sldId="472"/>
            <ac:picMk id="18" creationId="{6421FF06-4FC2-2D5E-327F-D930A31FD740}"/>
          </ac:picMkLst>
        </pc:picChg>
        <pc:picChg chg="add mod">
          <ac:chgData name="Hasan Selim" userId="84cd2103f36ef0dc" providerId="LiveId" clId="{AA4BA1FF-52C4-48C4-BA83-B34BD0D6B958}" dt="2024-04-29T11:40:54.195" v="750" actId="962"/>
          <ac:picMkLst>
            <pc:docMk/>
            <pc:sldMk cId="1582487605" sldId="472"/>
            <ac:picMk id="20" creationId="{55EA81C8-A119-A678-57D0-C374B07805DD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800361406" sldId="473"/>
        </pc:sldMkLst>
        <pc:spChg chg="del">
          <ac:chgData name="Hasan Selim" userId="84cd2103f36ef0dc" providerId="LiveId" clId="{AA4BA1FF-52C4-48C4-BA83-B34BD0D6B958}" dt="2024-04-28T16:11:43.691" v="73" actId="478"/>
          <ac:spMkLst>
            <pc:docMk/>
            <pc:sldMk cId="800361406" sldId="473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4.688" v="68" actId="478"/>
          <ac:spMkLst>
            <pc:docMk/>
            <pc:sldMk cId="800361406" sldId="473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1.866" v="83" actId="478"/>
          <ac:picMkLst>
            <pc:docMk/>
            <pc:sldMk cId="800361406" sldId="473"/>
            <ac:picMk id="2" creationId="{E873BA1E-5C91-7EA3-E395-02EA34E0D829}"/>
          </ac:picMkLst>
        </pc:picChg>
        <pc:picChg chg="add del mod">
          <ac:chgData name="Hasan Selim" userId="84cd2103f36ef0dc" providerId="LiveId" clId="{AA4BA1FF-52C4-48C4-BA83-B34BD0D6B958}" dt="2024-04-29T09:33:10.537" v="108" actId="478"/>
          <ac:picMkLst>
            <pc:docMk/>
            <pc:sldMk cId="800361406" sldId="473"/>
            <ac:picMk id="3" creationId="{E060D867-93D1-61B1-6E43-BB72453E3AF9}"/>
          </ac:picMkLst>
        </pc:picChg>
        <pc:picChg chg="add del mod">
          <ac:chgData name="Hasan Selim" userId="84cd2103f36ef0dc" providerId="LiveId" clId="{AA4BA1FF-52C4-48C4-BA83-B34BD0D6B958}" dt="2024-04-29T11:59:17.044" v="816" actId="21"/>
          <ac:picMkLst>
            <pc:docMk/>
            <pc:sldMk cId="800361406" sldId="473"/>
            <ac:picMk id="4" creationId="{13218470-C6D6-7EB6-91CC-A99E3D9DF1C9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3771987052" sldId="474"/>
        </pc:sldMkLst>
        <pc:spChg chg="del">
          <ac:chgData name="Hasan Selim" userId="84cd2103f36ef0dc" providerId="LiveId" clId="{AA4BA1FF-52C4-48C4-BA83-B34BD0D6B958}" dt="2024-04-28T16:11:38.046" v="70" actId="478"/>
          <ac:spMkLst>
            <pc:docMk/>
            <pc:sldMk cId="3771987052" sldId="474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6.440" v="69" actId="478"/>
          <ac:spMkLst>
            <pc:docMk/>
            <pc:sldMk cId="3771987052" sldId="474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3.017" v="84" actId="478"/>
          <ac:picMkLst>
            <pc:docMk/>
            <pc:sldMk cId="3771987052" sldId="474"/>
            <ac:picMk id="2" creationId="{F0BB2745-3FC2-344E-68F8-CE2CF38777F7}"/>
          </ac:picMkLst>
        </pc:picChg>
        <pc:picChg chg="add del mod">
          <ac:chgData name="Hasan Selim" userId="84cd2103f36ef0dc" providerId="LiveId" clId="{AA4BA1FF-52C4-48C4-BA83-B34BD0D6B958}" dt="2024-04-29T09:33:11.548" v="109" actId="478"/>
          <ac:picMkLst>
            <pc:docMk/>
            <pc:sldMk cId="3771987052" sldId="474"/>
            <ac:picMk id="3" creationId="{8E412D84-98CC-3E2C-881A-A4A5D04B1F79}"/>
          </ac:picMkLst>
        </pc:picChg>
        <pc:picChg chg="add del mod">
          <ac:chgData name="Hasan Selim" userId="84cd2103f36ef0dc" providerId="LiveId" clId="{AA4BA1FF-52C4-48C4-BA83-B34BD0D6B958}" dt="2024-04-29T12:00:46.815" v="823" actId="21"/>
          <ac:picMkLst>
            <pc:docMk/>
            <pc:sldMk cId="3771987052" sldId="474"/>
            <ac:picMk id="4" creationId="{467B09E4-264F-345A-3D8C-2380F6D50C16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2569054582" sldId="475"/>
        </pc:sldMkLst>
        <pc:spChg chg="del">
          <ac:chgData name="Hasan Selim" userId="84cd2103f36ef0dc" providerId="LiveId" clId="{AA4BA1FF-52C4-48C4-BA83-B34BD0D6B958}" dt="2024-04-28T16:11:40.763" v="71" actId="478"/>
          <ac:spMkLst>
            <pc:docMk/>
            <pc:sldMk cId="2569054582" sldId="475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41.250" v="72" actId="478"/>
          <ac:spMkLst>
            <pc:docMk/>
            <pc:sldMk cId="2569054582" sldId="475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4.730" v="85" actId="478"/>
          <ac:picMkLst>
            <pc:docMk/>
            <pc:sldMk cId="2569054582" sldId="475"/>
            <ac:picMk id="2" creationId="{312DE203-9DEB-4140-1032-39F2CB4C352B}"/>
          </ac:picMkLst>
        </pc:picChg>
        <pc:picChg chg="add del mod">
          <ac:chgData name="Hasan Selim" userId="84cd2103f36ef0dc" providerId="LiveId" clId="{AA4BA1FF-52C4-48C4-BA83-B34BD0D6B958}" dt="2024-04-29T09:33:12.529" v="110" actId="478"/>
          <ac:picMkLst>
            <pc:docMk/>
            <pc:sldMk cId="2569054582" sldId="475"/>
            <ac:picMk id="3" creationId="{12E91B02-0EF6-2276-3332-5252FDC7ED84}"/>
          </ac:picMkLst>
        </pc:picChg>
        <pc:picChg chg="add del mod">
          <ac:chgData name="Hasan Selim" userId="84cd2103f36ef0dc" providerId="LiveId" clId="{AA4BA1FF-52C4-48C4-BA83-B34BD0D6B958}" dt="2024-04-29T12:00:51.526" v="825" actId="21"/>
          <ac:picMkLst>
            <pc:docMk/>
            <pc:sldMk cId="2569054582" sldId="475"/>
            <ac:picMk id="4" creationId="{BA2D6344-B860-BA98-6894-8F4765EC325B}"/>
          </ac:picMkLst>
        </pc:picChg>
      </pc:sldChg>
      <pc:sldChg chg="delSp new del mod">
        <pc:chgData name="Hasan Selim" userId="84cd2103f36ef0dc" providerId="LiveId" clId="{AA4BA1FF-52C4-48C4-BA83-B34BD0D6B958}" dt="2024-04-29T11:33:18.118" v="664" actId="47"/>
        <pc:sldMkLst>
          <pc:docMk/>
          <pc:sldMk cId="1062897343" sldId="476"/>
        </pc:sldMkLst>
        <pc:spChg chg="del">
          <ac:chgData name="Hasan Selim" userId="84cd2103f36ef0dc" providerId="LiveId" clId="{AA4BA1FF-52C4-48C4-BA83-B34BD0D6B958}" dt="2024-04-28T16:13:26.490" v="81" actId="478"/>
          <ac:spMkLst>
            <pc:docMk/>
            <pc:sldMk cId="1062897343" sldId="476"/>
            <ac:spMk id="2" creationId="{0CA245E2-E889-3609-C462-F4CA19E75CE9}"/>
          </ac:spMkLst>
        </pc:spChg>
        <pc:spChg chg="del">
          <ac:chgData name="Hasan Selim" userId="84cd2103f36ef0dc" providerId="LiveId" clId="{AA4BA1FF-52C4-48C4-BA83-B34BD0D6B958}" dt="2024-04-28T16:13:26.490" v="81" actId="478"/>
          <ac:spMkLst>
            <pc:docMk/>
            <pc:sldMk cId="1062897343" sldId="476"/>
            <ac:spMk id="3" creationId="{C6FD8F2B-A2A0-49FF-C9AB-F1B83A775D3B}"/>
          </ac:spMkLst>
        </pc:spChg>
      </pc:sldChg>
      <pc:sldChg chg="addSp delSp modSp new del mod modTransition delAnim modAnim">
        <pc:chgData name="Hasan Selim" userId="84cd2103f36ef0dc" providerId="LiveId" clId="{AA4BA1FF-52C4-48C4-BA83-B34BD0D6B958}" dt="2024-04-29T11:47:33.875" v="794" actId="47"/>
        <pc:sldMkLst>
          <pc:docMk/>
          <pc:sldMk cId="722503806" sldId="477"/>
        </pc:sldMkLst>
        <pc:spChg chg="del">
          <ac:chgData name="Hasan Selim" userId="84cd2103f36ef0dc" providerId="LiveId" clId="{AA4BA1FF-52C4-48C4-BA83-B34BD0D6B958}" dt="2024-04-29T09:40:40.119" v="167" actId="478"/>
          <ac:spMkLst>
            <pc:docMk/>
            <pc:sldMk cId="722503806" sldId="477"/>
            <ac:spMk id="2" creationId="{55F51F77-F2A6-E7F1-DEB2-B1D3E92E0A5C}"/>
          </ac:spMkLst>
        </pc:spChg>
        <pc:spChg chg="del">
          <ac:chgData name="Hasan Selim" userId="84cd2103f36ef0dc" providerId="LiveId" clId="{AA4BA1FF-52C4-48C4-BA83-B34BD0D6B958}" dt="2024-04-29T09:40:40.119" v="167" actId="478"/>
          <ac:spMkLst>
            <pc:docMk/>
            <pc:sldMk cId="722503806" sldId="477"/>
            <ac:spMk id="3" creationId="{A4F8C287-C8D9-0895-3C5D-3B41A2AECEE8}"/>
          </ac:spMkLst>
        </pc:spChg>
        <pc:picChg chg="add del mod">
          <ac:chgData name="Hasan Selim" userId="84cd2103f36ef0dc" providerId="LiveId" clId="{AA4BA1FF-52C4-48C4-BA83-B34BD0D6B958}" dt="2024-04-29T09:48:53.663" v="208" actId="21"/>
          <ac:picMkLst>
            <pc:docMk/>
            <pc:sldMk cId="722503806" sldId="477"/>
            <ac:picMk id="4" creationId="{35FA0847-9EC7-CFF6-DF3F-FCCD462FE288}"/>
          </ac:picMkLst>
        </pc:picChg>
      </pc:sldChg>
      <pc:sldChg chg="addSp delSp modSp new del mod ord delAnim modAnim">
        <pc:chgData name="Hasan Selim" userId="84cd2103f36ef0dc" providerId="LiveId" clId="{AA4BA1FF-52C4-48C4-BA83-B34BD0D6B958}" dt="2024-04-29T12:04:04.854" v="847" actId="47"/>
        <pc:sldMkLst>
          <pc:docMk/>
          <pc:sldMk cId="1700221760" sldId="478"/>
        </pc:sldMkLst>
        <pc:spChg chg="del">
          <ac:chgData name="Hasan Selim" userId="84cd2103f36ef0dc" providerId="LiveId" clId="{AA4BA1FF-52C4-48C4-BA83-B34BD0D6B958}" dt="2024-04-29T09:48:48.649" v="207" actId="478"/>
          <ac:spMkLst>
            <pc:docMk/>
            <pc:sldMk cId="1700221760" sldId="478"/>
            <ac:spMk id="2" creationId="{BB8CAFC2-30ED-7CEE-644C-0C40817411BF}"/>
          </ac:spMkLst>
        </pc:spChg>
        <pc:spChg chg="del">
          <ac:chgData name="Hasan Selim" userId="84cd2103f36ef0dc" providerId="LiveId" clId="{AA4BA1FF-52C4-48C4-BA83-B34BD0D6B958}" dt="2024-04-29T09:48:48.649" v="207" actId="478"/>
          <ac:spMkLst>
            <pc:docMk/>
            <pc:sldMk cId="1700221760" sldId="478"/>
            <ac:spMk id="3" creationId="{3D5E3927-66CC-DF96-DB6C-B26A42512827}"/>
          </ac:spMkLst>
        </pc:spChg>
        <pc:picChg chg="add del mod">
          <ac:chgData name="Hasan Selim" userId="84cd2103f36ef0dc" providerId="LiveId" clId="{AA4BA1FF-52C4-48C4-BA83-B34BD0D6B958}" dt="2024-04-29T10:44:00.937" v="398" actId="478"/>
          <ac:picMkLst>
            <pc:docMk/>
            <pc:sldMk cId="1700221760" sldId="478"/>
            <ac:picMk id="4" creationId="{35FA0847-9EC7-CFF6-DF3F-FCCD462FE288}"/>
          </ac:picMkLst>
        </pc:picChg>
        <pc:picChg chg="add del mod">
          <ac:chgData name="Hasan Selim" userId="84cd2103f36ef0dc" providerId="LiveId" clId="{AA4BA1FF-52C4-48C4-BA83-B34BD0D6B958}" dt="2024-04-29T09:49:50.001" v="215" actId="478"/>
          <ac:picMkLst>
            <pc:docMk/>
            <pc:sldMk cId="1700221760" sldId="478"/>
            <ac:picMk id="6" creationId="{15FA7607-2200-E21B-0B91-D3099CB2ACE7}"/>
          </ac:picMkLst>
        </pc:picChg>
        <pc:picChg chg="add del mod">
          <ac:chgData name="Hasan Selim" userId="84cd2103f36ef0dc" providerId="LiveId" clId="{AA4BA1FF-52C4-48C4-BA83-B34BD0D6B958}" dt="2024-04-29T09:49:53.891" v="217" actId="478"/>
          <ac:picMkLst>
            <pc:docMk/>
            <pc:sldMk cId="1700221760" sldId="478"/>
            <ac:picMk id="8" creationId="{479156DB-ABEB-9AE0-FCDB-0C0D1A2F8470}"/>
          </ac:picMkLst>
        </pc:picChg>
        <pc:picChg chg="add del mod">
          <ac:chgData name="Hasan Selim" userId="84cd2103f36ef0dc" providerId="LiveId" clId="{AA4BA1FF-52C4-48C4-BA83-B34BD0D6B958}" dt="2024-04-29T09:49:58.162" v="219" actId="478"/>
          <ac:picMkLst>
            <pc:docMk/>
            <pc:sldMk cId="1700221760" sldId="478"/>
            <ac:picMk id="10" creationId="{8712DF49-50A9-9D1F-1A50-819FB6D3109D}"/>
          </ac:picMkLst>
        </pc:picChg>
        <pc:picChg chg="add del mod modCrop">
          <ac:chgData name="Hasan Selim" userId="84cd2103f36ef0dc" providerId="LiveId" clId="{AA4BA1FF-52C4-48C4-BA83-B34BD0D6B958}" dt="2024-04-29T10:33:29.812" v="326" actId="21"/>
          <ac:picMkLst>
            <pc:docMk/>
            <pc:sldMk cId="1700221760" sldId="478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49:26.613" v="919" actId="12789"/>
        <pc:sldMkLst>
          <pc:docMk/>
          <pc:sldMk cId="2401092663" sldId="479"/>
        </pc:sldMkLst>
        <pc:spChg chg="mod">
          <ac:chgData name="Hasan Selim" userId="84cd2103f36ef0dc" providerId="LiveId" clId="{AA4BA1FF-52C4-48C4-BA83-B34BD0D6B958}" dt="2024-04-29T12:02:12.379" v="840" actId="1076"/>
          <ac:spMkLst>
            <pc:docMk/>
            <pc:sldMk cId="2401092663" sldId="479"/>
            <ac:spMk id="15" creationId="{95D6B478-63C4-4FEE-9E1C-E6806F5F132E}"/>
          </ac:spMkLst>
        </pc:spChg>
        <pc:spChg chg="mod">
          <ac:chgData name="Hasan Selim" userId="84cd2103f36ef0dc" providerId="LiveId" clId="{AA4BA1FF-52C4-48C4-BA83-B34BD0D6B958}" dt="2024-04-29T12:02:05.384" v="839" actId="1076"/>
          <ac:spMkLst>
            <pc:docMk/>
            <pc:sldMk cId="2401092663" sldId="479"/>
            <ac:spMk id="16" creationId="{E890FA31-756E-4B37-9470-63C45892EBD0}"/>
          </ac:spMkLst>
        </pc:spChg>
        <pc:picChg chg="add mod ord">
          <ac:chgData name="Hasan Selim" userId="84cd2103f36ef0dc" providerId="LiveId" clId="{AA4BA1FF-52C4-48C4-BA83-B34BD0D6B958}" dt="2024-04-29T11:59:27.084" v="818" actId="13244"/>
          <ac:picMkLst>
            <pc:docMk/>
            <pc:sldMk cId="2401092663" sldId="479"/>
            <ac:picMk id="2" creationId="{13218470-C6D6-7EB6-91CC-A99E3D9DF1C9}"/>
          </ac:picMkLst>
        </pc:picChg>
        <pc:picChg chg="add mod ord">
          <ac:chgData name="Hasan Selim" userId="84cd2103f36ef0dc" providerId="LiveId" clId="{AA4BA1FF-52C4-48C4-BA83-B34BD0D6B958}" dt="2024-04-29T15:49:26.613" v="919" actId="12789"/>
          <ac:picMkLst>
            <pc:docMk/>
            <pc:sldMk cId="2401092663" sldId="479"/>
            <ac:picMk id="3" creationId="{121E92B8-8C9A-A7C9-0321-FCD4598C2B7D}"/>
          </ac:picMkLst>
        </pc:picChg>
        <pc:picChg chg="del">
          <ac:chgData name="Hasan Selim" userId="84cd2103f36ef0dc" providerId="LiveId" clId="{AA4BA1FF-52C4-48C4-BA83-B34BD0D6B958}" dt="2024-04-29T11:59:31.701" v="819" actId="478"/>
          <ac:picMkLst>
            <pc:docMk/>
            <pc:sldMk cId="2401092663" sldId="479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44.406" v="902" actId="478"/>
          <ac:picMkLst>
            <pc:docMk/>
            <pc:sldMk cId="2401092663" sldId="479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2:14:15.081" v="881" actId="14826"/>
          <ac:picMkLst>
            <pc:docMk/>
            <pc:sldMk cId="2401092663" sldId="479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49:32.146" v="921" actId="12789"/>
        <pc:sldMkLst>
          <pc:docMk/>
          <pc:sldMk cId="2536558230" sldId="480"/>
        </pc:sldMkLst>
        <pc:spChg chg="mod">
          <ac:chgData name="Hasan Selim" userId="84cd2103f36ef0dc" providerId="LiveId" clId="{AA4BA1FF-52C4-48C4-BA83-B34BD0D6B958}" dt="2024-04-29T12:02:20.528" v="842" actId="1076"/>
          <ac:spMkLst>
            <pc:docMk/>
            <pc:sldMk cId="2536558230" sldId="480"/>
            <ac:spMk id="14" creationId="{8B8F362D-3FDA-4189-81B2-22175E2A0BC1}"/>
          </ac:spMkLst>
        </pc:spChg>
        <pc:spChg chg="mod">
          <ac:chgData name="Hasan Selim" userId="84cd2103f36ef0dc" providerId="LiveId" clId="{AA4BA1FF-52C4-48C4-BA83-B34BD0D6B958}" dt="2024-04-29T12:02:23.215" v="843" actId="1076"/>
          <ac:spMkLst>
            <pc:docMk/>
            <pc:sldMk cId="2536558230" sldId="480"/>
            <ac:spMk id="15" creationId="{95D6B478-63C4-4FEE-9E1C-E6806F5F132E}"/>
          </ac:spMkLst>
        </pc:spChg>
        <pc:picChg chg="add mod ord">
          <ac:chgData name="Hasan Selim" userId="84cd2103f36ef0dc" providerId="LiveId" clId="{AA4BA1FF-52C4-48C4-BA83-B34BD0D6B958}" dt="2024-04-29T12:00:57.892" v="827" actId="13244"/>
          <ac:picMkLst>
            <pc:docMk/>
            <pc:sldMk cId="2536558230" sldId="480"/>
            <ac:picMk id="2" creationId="{467B09E4-264F-345A-3D8C-2380F6D50C16}"/>
          </ac:picMkLst>
        </pc:picChg>
        <pc:picChg chg="add mod ord">
          <ac:chgData name="Hasan Selim" userId="84cd2103f36ef0dc" providerId="LiveId" clId="{AA4BA1FF-52C4-48C4-BA83-B34BD0D6B958}" dt="2024-04-29T15:49:32.146" v="921" actId="12789"/>
          <ac:picMkLst>
            <pc:docMk/>
            <pc:sldMk cId="2536558230" sldId="480"/>
            <ac:picMk id="3" creationId="{F0C722AC-8DE0-17D5-2D30-C5F2611376B6}"/>
          </ac:picMkLst>
        </pc:picChg>
        <pc:picChg chg="del">
          <ac:chgData name="Hasan Selim" userId="84cd2103f36ef0dc" providerId="LiveId" clId="{AA4BA1FF-52C4-48C4-BA83-B34BD0D6B958}" dt="2024-04-29T12:00:37.989" v="822" actId="478"/>
          <ac:picMkLst>
            <pc:docMk/>
            <pc:sldMk cId="2536558230" sldId="480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50.334" v="905" actId="478"/>
          <ac:picMkLst>
            <pc:docMk/>
            <pc:sldMk cId="2536558230" sldId="480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2:14:01.054" v="880" actId="14826"/>
          <ac:picMkLst>
            <pc:docMk/>
            <pc:sldMk cId="2536558230" sldId="480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54:54.702" v="924" actId="14826"/>
        <pc:sldMkLst>
          <pc:docMk/>
          <pc:sldMk cId="3554808330" sldId="481"/>
        </pc:sldMkLst>
        <pc:spChg chg="mod">
          <ac:chgData name="Hasan Selim" userId="84cd2103f36ef0dc" providerId="LiveId" clId="{AA4BA1FF-52C4-48C4-BA83-B34BD0D6B958}" dt="2024-04-29T12:02:30.745" v="845" actId="1076"/>
          <ac:spMkLst>
            <pc:docMk/>
            <pc:sldMk cId="3554808330" sldId="481"/>
            <ac:spMk id="15" creationId="{95D6B478-63C4-4FEE-9E1C-E6806F5F132E}"/>
          </ac:spMkLst>
        </pc:spChg>
        <pc:spChg chg="mod">
          <ac:chgData name="Hasan Selim" userId="84cd2103f36ef0dc" providerId="LiveId" clId="{AA4BA1FF-52C4-48C4-BA83-B34BD0D6B958}" dt="2024-04-29T12:02:34.024" v="846" actId="1076"/>
          <ac:spMkLst>
            <pc:docMk/>
            <pc:sldMk cId="3554808330" sldId="481"/>
            <ac:spMk id="16" creationId="{E890FA31-756E-4B37-9470-63C45892EBD0}"/>
          </ac:spMkLst>
        </pc:spChg>
        <pc:picChg chg="add mod ord">
          <ac:chgData name="Hasan Selim" userId="84cd2103f36ef0dc" providerId="LiveId" clId="{AA4BA1FF-52C4-48C4-BA83-B34BD0D6B958}" dt="2024-04-29T12:01:04.928" v="829" actId="13244"/>
          <ac:picMkLst>
            <pc:docMk/>
            <pc:sldMk cId="3554808330" sldId="481"/>
            <ac:picMk id="2" creationId="{BA2D6344-B860-BA98-6894-8F4765EC325B}"/>
          </ac:picMkLst>
        </pc:picChg>
        <pc:picChg chg="add mod ord">
          <ac:chgData name="Hasan Selim" userId="84cd2103f36ef0dc" providerId="LiveId" clId="{AA4BA1FF-52C4-48C4-BA83-B34BD0D6B958}" dt="2024-04-29T15:49:37.855" v="923" actId="12789"/>
          <ac:picMkLst>
            <pc:docMk/>
            <pc:sldMk cId="3554808330" sldId="481"/>
            <ac:picMk id="3" creationId="{B6C6072D-37AB-D2E4-945B-C427EE177EE2}"/>
          </ac:picMkLst>
        </pc:picChg>
        <pc:picChg chg="del">
          <ac:chgData name="Hasan Selim" userId="84cd2103f36ef0dc" providerId="LiveId" clId="{AA4BA1FF-52C4-48C4-BA83-B34BD0D6B958}" dt="2024-04-29T12:01:02.194" v="828" actId="478"/>
          <ac:picMkLst>
            <pc:docMk/>
            <pc:sldMk cId="3554808330" sldId="481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55.960" v="908" actId="478"/>
          <ac:picMkLst>
            <pc:docMk/>
            <pc:sldMk cId="3554808330" sldId="481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5:54:54.702" v="924" actId="14826"/>
          <ac:picMkLst>
            <pc:docMk/>
            <pc:sldMk cId="3554808330" sldId="481"/>
            <ac:picMk id="12" creationId="{8686A846-9406-64EF-CBD3-F1BBBF989FE9}"/>
          </ac:picMkLst>
        </pc:picChg>
      </pc:sldChg>
      <pc:sldMasterChg chg="delSp modSp mod delSldLayout modSldLayout">
        <pc:chgData name="Hasan Selim" userId="84cd2103f36ef0dc" providerId="LiveId" clId="{AA4BA1FF-52C4-48C4-BA83-B34BD0D6B958}" dt="2024-04-29T09:51:07.503" v="246" actId="478"/>
        <pc:sldMasterMkLst>
          <pc:docMk/>
          <pc:sldMasterMk cId="2223005388" sldId="2147483648"/>
        </pc:sldMasterMkLst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2" creationId="{DA8AE9A1-5591-4FF0-A496-61C98BEDC055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3" creationId="{8713CD33-E012-496A-906C-C7B652C66809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4" creationId="{F55005C8-0B9B-49D2-9D80-32BAA7E65756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5" creationId="{B3B69893-F0B8-4C79-9328-6E60651904E0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6" creationId="{50007B4A-7E30-40E4-9576-1774AAC1268A}"/>
          </ac:spMkLst>
        </pc:spChg>
        <pc:spChg chg="mod">
          <ac:chgData name="Hasan Selim" userId="84cd2103f36ef0dc" providerId="LiveId" clId="{AA4BA1FF-52C4-48C4-BA83-B34BD0D6B958}" dt="2024-04-29T09:50:50.348" v="234" actId="14100"/>
          <ac:spMkLst>
            <pc:docMk/>
            <pc:sldMasterMk cId="2223005388" sldId="2147483648"/>
            <ac:spMk id="8" creationId="{E3263395-9781-4794-BD81-7A0DB6855226}"/>
          </ac:spMkLst>
        </pc:spChg>
        <pc:sldLayoutChg chg="delSp mod">
          <pc:chgData name="Hasan Selim" userId="84cd2103f36ef0dc" providerId="LiveId" clId="{AA4BA1FF-52C4-48C4-BA83-B34BD0D6B958}" dt="2024-04-29T09:51:07.503" v="246" actId="478"/>
          <pc:sldLayoutMkLst>
            <pc:docMk/>
            <pc:sldMasterMk cId="2223005388" sldId="2147483648"/>
            <pc:sldLayoutMk cId="1821859253" sldId="2147483649"/>
          </pc:sldLayoutMkLst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2" creationId="{FB76E6DA-B656-4F61-8A6E-A6870411FCFC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3" creationId="{ABAD3783-C425-488B-BCBA-EF0F6CD2532A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4" creationId="{D168EAD4-8F42-47DE-B63E-C284438C3CFB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5" creationId="{D135F0E3-1035-4514-821E-9A0E47B52E7E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6" creationId="{AE435AAF-EB1A-46E7-9725-F7500C68DB6D}"/>
            </ac:spMkLst>
          </pc:spChg>
        </pc:sldLayoutChg>
        <pc:sldLayoutChg chg="delSp mod">
          <pc:chgData name="Hasan Selim" userId="84cd2103f36ef0dc" providerId="LiveId" clId="{AA4BA1FF-52C4-48C4-BA83-B34BD0D6B958}" dt="2024-04-29T09:51:04.611" v="245" actId="478"/>
          <pc:sldLayoutMkLst>
            <pc:docMk/>
            <pc:sldMasterMk cId="2223005388" sldId="2147483648"/>
            <pc:sldLayoutMk cId="119414720" sldId="2147483650"/>
          </pc:sldLayoutMkLst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2" creationId="{20AB4973-551F-4E87-B9CB-B8941DA85DC2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3" creationId="{048FE92E-7081-4AA8-9E41-04872F833FE4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4" creationId="{72CD8043-610E-490F-8096-EB6F3A440E49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5" creationId="{31288E82-D2B7-43F1-97A2-841EB8ED7601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6" creationId="{2702420D-3064-4E7F-884F-FF0FE95F0F05}"/>
            </ac:spMkLst>
          </pc:spChg>
        </pc:sldLayoutChg>
        <pc:sldLayoutChg chg="del">
          <pc:chgData name="Hasan Selim" userId="84cd2103f36ef0dc" providerId="LiveId" clId="{AA4BA1FF-52C4-48C4-BA83-B34BD0D6B958}" dt="2024-04-29T09:51:01.645" v="244" actId="2696"/>
          <pc:sldLayoutMkLst>
            <pc:docMk/>
            <pc:sldMasterMk cId="2223005388" sldId="2147483648"/>
            <pc:sldLayoutMk cId="47192173" sldId="2147483651"/>
          </pc:sldLayoutMkLst>
        </pc:sldLayoutChg>
        <pc:sldLayoutChg chg="del">
          <pc:chgData name="Hasan Selim" userId="84cd2103f36ef0dc" providerId="LiveId" clId="{AA4BA1FF-52C4-48C4-BA83-B34BD0D6B958}" dt="2024-04-29T09:51:01.371" v="243" actId="2696"/>
          <pc:sldLayoutMkLst>
            <pc:docMk/>
            <pc:sldMasterMk cId="2223005388" sldId="2147483648"/>
            <pc:sldLayoutMk cId="1179417868" sldId="2147483652"/>
          </pc:sldLayoutMkLst>
        </pc:sldLayoutChg>
        <pc:sldLayoutChg chg="del">
          <pc:chgData name="Hasan Selim" userId="84cd2103f36ef0dc" providerId="LiveId" clId="{AA4BA1FF-52C4-48C4-BA83-B34BD0D6B958}" dt="2024-04-29T09:51:01.232" v="242" actId="2696"/>
          <pc:sldLayoutMkLst>
            <pc:docMk/>
            <pc:sldMasterMk cId="2223005388" sldId="2147483648"/>
            <pc:sldLayoutMk cId="2928343979" sldId="2147483653"/>
          </pc:sldLayoutMkLst>
        </pc:sldLayoutChg>
        <pc:sldLayoutChg chg="del">
          <pc:chgData name="Hasan Selim" userId="84cd2103f36ef0dc" providerId="LiveId" clId="{AA4BA1FF-52C4-48C4-BA83-B34BD0D6B958}" dt="2024-04-29T09:51:01.035" v="241" actId="2696"/>
          <pc:sldLayoutMkLst>
            <pc:docMk/>
            <pc:sldMasterMk cId="2223005388" sldId="2147483648"/>
            <pc:sldLayoutMk cId="3430616183" sldId="2147483654"/>
          </pc:sldLayoutMkLst>
        </pc:sldLayoutChg>
        <pc:sldLayoutChg chg="del">
          <pc:chgData name="Hasan Selim" userId="84cd2103f36ef0dc" providerId="LiveId" clId="{AA4BA1FF-52C4-48C4-BA83-B34BD0D6B958}" dt="2024-04-29T09:51:00.838" v="240" actId="2696"/>
          <pc:sldLayoutMkLst>
            <pc:docMk/>
            <pc:sldMasterMk cId="2223005388" sldId="2147483648"/>
            <pc:sldLayoutMk cId="947672125" sldId="2147483655"/>
          </pc:sldLayoutMkLst>
        </pc:sldLayoutChg>
        <pc:sldLayoutChg chg="del">
          <pc:chgData name="Hasan Selim" userId="84cd2103f36ef0dc" providerId="LiveId" clId="{AA4BA1FF-52C4-48C4-BA83-B34BD0D6B958}" dt="2024-04-29T09:51:00.739" v="239" actId="2696"/>
          <pc:sldLayoutMkLst>
            <pc:docMk/>
            <pc:sldMasterMk cId="2223005388" sldId="2147483648"/>
            <pc:sldLayoutMk cId="3695118164" sldId="2147483656"/>
          </pc:sldLayoutMkLst>
        </pc:sldLayoutChg>
        <pc:sldLayoutChg chg="del">
          <pc:chgData name="Hasan Selim" userId="84cd2103f36ef0dc" providerId="LiveId" clId="{AA4BA1FF-52C4-48C4-BA83-B34BD0D6B958}" dt="2024-04-29T09:51:00.518" v="238" actId="2696"/>
          <pc:sldLayoutMkLst>
            <pc:docMk/>
            <pc:sldMasterMk cId="2223005388" sldId="2147483648"/>
            <pc:sldLayoutMk cId="2334090272" sldId="2147483657"/>
          </pc:sldLayoutMkLst>
        </pc:sldLayoutChg>
        <pc:sldLayoutChg chg="del">
          <pc:chgData name="Hasan Selim" userId="84cd2103f36ef0dc" providerId="LiveId" clId="{AA4BA1FF-52C4-48C4-BA83-B34BD0D6B958}" dt="2024-04-29T09:51:00.341" v="237" actId="2696"/>
          <pc:sldLayoutMkLst>
            <pc:docMk/>
            <pc:sldMasterMk cId="2223005388" sldId="2147483648"/>
            <pc:sldLayoutMk cId="1276831444" sldId="2147483658"/>
          </pc:sldLayoutMkLst>
        </pc:sldLayoutChg>
        <pc:sldLayoutChg chg="del">
          <pc:chgData name="Hasan Selim" userId="84cd2103f36ef0dc" providerId="LiveId" clId="{AA4BA1FF-52C4-48C4-BA83-B34BD0D6B958}" dt="2024-04-29T09:51:00.156" v="236" actId="2696"/>
          <pc:sldLayoutMkLst>
            <pc:docMk/>
            <pc:sldMasterMk cId="2223005388" sldId="2147483648"/>
            <pc:sldLayoutMk cId="857709038" sldId="2147483659"/>
          </pc:sldLayoutMkLst>
        </pc:sldLayoutChg>
      </pc:sldMasterChg>
    </pc:docChg>
  </pc:docChgLst>
  <pc:docChgLst>
    <pc:chgData name="H M" userId="84cd2103f36ef0dc" providerId="LiveId" clId="{42462408-F46A-4E79-9A06-2DEC9A1CDA0B}"/>
    <pc:docChg chg="undo custSel modSld">
      <pc:chgData name="H M" userId="84cd2103f36ef0dc" providerId="LiveId" clId="{42462408-F46A-4E79-9A06-2DEC9A1CDA0B}" dt="2024-03-16T14:11:43.194" v="5" actId="1076"/>
      <pc:docMkLst>
        <pc:docMk/>
      </pc:docMkLst>
      <pc:sldChg chg="modSp mod">
        <pc:chgData name="H M" userId="84cd2103f36ef0dc" providerId="LiveId" clId="{42462408-F46A-4E79-9A06-2DEC9A1CDA0B}" dt="2024-03-16T14:11:43.194" v="5" actId="1076"/>
        <pc:sldMkLst>
          <pc:docMk/>
          <pc:sldMk cId="2906035027" sldId="273"/>
        </pc:sldMkLst>
        <pc:spChg chg="mod">
          <ac:chgData name="H M" userId="84cd2103f36ef0dc" providerId="LiveId" clId="{42462408-F46A-4E79-9A06-2DEC9A1CDA0B}" dt="2024-03-16T14:11:43.194" v="5" actId="1076"/>
          <ac:spMkLst>
            <pc:docMk/>
            <pc:sldMk cId="2906035027" sldId="273"/>
            <ac:spMk id="7" creationId="{029245D6-46F2-472E-8FD5-36DAEF1DB249}"/>
          </ac:spMkLst>
        </pc:spChg>
      </pc:sldChg>
      <pc:sldChg chg="modSp mod">
        <pc:chgData name="H M" userId="84cd2103f36ef0dc" providerId="LiveId" clId="{42462408-F46A-4E79-9A06-2DEC9A1CDA0B}" dt="2024-03-16T14:11:16.533" v="1" actId="1076"/>
        <pc:sldMkLst>
          <pc:docMk/>
          <pc:sldMk cId="1091807618" sldId="280"/>
        </pc:sldMkLst>
        <pc:spChg chg="mod">
          <ac:chgData name="H M" userId="84cd2103f36ef0dc" providerId="LiveId" clId="{42462408-F46A-4E79-9A06-2DEC9A1CDA0B}" dt="2024-03-16T14:11:16.533" v="1" actId="1076"/>
          <ac:spMkLst>
            <pc:docMk/>
            <pc:sldMk cId="1091807618" sldId="280"/>
            <ac:spMk id="23" creationId="{2B284A98-DC1C-40FC-8428-74F18A12BA22}"/>
          </ac:spMkLst>
        </pc:spChg>
      </pc:sldChg>
      <pc:sldChg chg="modSp mod">
        <pc:chgData name="H M" userId="84cd2103f36ef0dc" providerId="LiveId" clId="{42462408-F46A-4E79-9A06-2DEC9A1CDA0B}" dt="2024-03-16T14:11:42.972" v="4" actId="1076"/>
        <pc:sldMkLst>
          <pc:docMk/>
          <pc:sldMk cId="4103877078" sldId="282"/>
        </pc:sldMkLst>
        <pc:spChg chg="mod">
          <ac:chgData name="H M" userId="84cd2103f36ef0dc" providerId="LiveId" clId="{42462408-F46A-4E79-9A06-2DEC9A1CDA0B}" dt="2024-03-16T14:11:42.972" v="4" actId="1076"/>
          <ac:spMkLst>
            <pc:docMk/>
            <pc:sldMk cId="4103877078" sldId="282"/>
            <ac:spMk id="26" creationId="{D5CDA67D-221D-4220-8637-8DAFF4F3CDA7}"/>
          </ac:spMkLst>
        </pc:spChg>
      </pc:sldChg>
    </pc:docChg>
  </pc:docChgLst>
  <pc:docChgLst>
    <pc:chgData name="Hassan Moddather" userId="84cd2103f36ef0dc" providerId="LiveId" clId="{B9F3E8ED-F996-4280-8B49-F63B52BBAAF6}"/>
    <pc:docChg chg="addSld modSld">
      <pc:chgData name="Hassan Moddather" userId="84cd2103f36ef0dc" providerId="LiveId" clId="{B9F3E8ED-F996-4280-8B49-F63B52BBAAF6}" dt="2023-04-14T22:07:35.911" v="1" actId="729"/>
      <pc:docMkLst>
        <pc:docMk/>
      </pc:docMkLst>
      <pc:sldChg chg="add mod modShow">
        <pc:chgData name="Hassan Moddather" userId="84cd2103f36ef0dc" providerId="LiveId" clId="{B9F3E8ED-F996-4280-8B49-F63B52BBAAF6}" dt="2023-04-14T22:07:35.911" v="1" actId="729"/>
        <pc:sldMkLst>
          <pc:docMk/>
          <pc:sldMk cId="1832840326" sldId="4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21/07/1447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05078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41258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23019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55355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23988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16678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59964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6897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70354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52378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95843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53778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80492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6727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ar-E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02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7384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64000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44090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77753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74884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53442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09576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2141220" y="-4161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4.jpg"/><Relationship Id="rId18" Type="http://schemas.openxmlformats.org/officeDocument/2006/relationships/image" Target="../media/image8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17" Type="http://schemas.openxmlformats.org/officeDocument/2006/relationships/audio" Target="../media/audio2.wav"/><Relationship Id="rId2" Type="http://schemas.openxmlformats.org/officeDocument/2006/relationships/video" Target="../media/media1.mp4"/><Relationship Id="rId16" Type="http://schemas.openxmlformats.org/officeDocument/2006/relationships/image" Target="../media/image7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.png"/><Relationship Id="rId5" Type="http://schemas.microsoft.com/office/2007/relationships/media" Target="../media/media3.mp4"/><Relationship Id="rId1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audio" Target="../media/media2.wav"/><Relationship Id="rId9" Type="http://schemas.openxmlformats.org/officeDocument/2006/relationships/image" Target="../media/image1.png"/><Relationship Id="rId1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9.png"/><Relationship Id="rId12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5.png"/><Relationship Id="rId12" Type="http://schemas.openxmlformats.org/officeDocument/2006/relationships/audio" Target="../media/audio3.wav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9.png"/><Relationship Id="rId12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1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2.png"/><Relationship Id="rId12" Type="http://schemas.openxmlformats.org/officeDocument/2006/relationships/audio" Target="../media/audio3.wav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4.png"/><Relationship Id="rId12" Type="http://schemas.openxmlformats.org/officeDocument/2006/relationships/audio" Target="../media/audio3.wav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9.png"/><Relationship Id="rId12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5.png"/><Relationship Id="rId12" Type="http://schemas.openxmlformats.org/officeDocument/2006/relationships/audio" Target="../media/audio3.wav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9.png"/><Relationship Id="rId12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1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2.png"/><Relationship Id="rId12" Type="http://schemas.openxmlformats.org/officeDocument/2006/relationships/audio" Target="../media/audio3.wav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4.png"/><Relationship Id="rId12" Type="http://schemas.openxmlformats.org/officeDocument/2006/relationships/audio" Target="../media/audio3.wav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9.png"/><Relationship Id="rId12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1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9.png"/><Relationship Id="rId12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10.mp4"/><Relationship Id="rId7" Type="http://schemas.openxmlformats.org/officeDocument/2006/relationships/image" Target="../media/image16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gif"/><Relationship Id="rId4" Type="http://schemas.openxmlformats.org/officeDocument/2006/relationships/video" Target="../media/media10.mp4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2.png"/><Relationship Id="rId12" Type="http://schemas.openxmlformats.org/officeDocument/2006/relationships/audio" Target="../media/audio3.wav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4.png"/><Relationship Id="rId12" Type="http://schemas.openxmlformats.org/officeDocument/2006/relationships/audio" Target="../media/audio3.wav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9.png"/><Relationship Id="rId12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5.png"/><Relationship Id="rId12" Type="http://schemas.openxmlformats.org/officeDocument/2006/relationships/audio" Target="../media/audio3.wav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9.png"/><Relationship Id="rId12" Type="http://schemas.openxmlformats.org/officeDocument/2006/relationships/audio" Target="../media/audio3.wav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1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2.png"/><Relationship Id="rId12" Type="http://schemas.openxmlformats.org/officeDocument/2006/relationships/audio" Target="../media/audio3.wav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5.mp4"/><Relationship Id="rId7" Type="http://schemas.openxmlformats.org/officeDocument/2006/relationships/image" Target="../media/image14.png"/><Relationship Id="rId12" Type="http://schemas.openxmlformats.org/officeDocument/2006/relationships/audio" Target="../media/audio3.wav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3.jpg"/><Relationship Id="rId4" Type="http://schemas.openxmlformats.org/officeDocument/2006/relationships/video" Target="../media/media5.mp4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">
            <a:hlinkClick r:id="" action="ppaction://media"/>
            <a:extLst>
              <a:ext uri="{FF2B5EF4-FFF2-40B4-BE49-F238E27FC236}">
                <a16:creationId xmlns:a16="http://schemas.microsoft.com/office/drawing/2014/main" id="{5D557244-0618-F771-507B-91C4073402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F61D8A1-08CA-9473-37A9-1B00AFA5861D}"/>
              </a:ext>
            </a:extLst>
          </p:cNvPr>
          <p:cNvSpPr/>
          <p:nvPr/>
        </p:nvSpPr>
        <p:spPr>
          <a:xfrm>
            <a:off x="0" y="9144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8" name="صورة 27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BE2A48FD-8348-4D32-BB6D-0C14AB20C61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3" name="audio_hero_IndustryAmbience_DIGIX02-11">
            <a:hlinkClick r:id="" action="ppaction://media"/>
            <a:extLst>
              <a:ext uri="{FF2B5EF4-FFF2-40B4-BE49-F238E27FC236}">
                <a16:creationId xmlns:a16="http://schemas.microsoft.com/office/drawing/2014/main" id="{4D1374C6-FEAC-4D25-1D57-018FF15A7A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08637" y="-801265"/>
            <a:ext cx="487363" cy="4873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1449" y="91440"/>
            <a:ext cx="4903304" cy="15549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" y="-1"/>
            <a:ext cx="6136273" cy="6858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64" y="3428999"/>
            <a:ext cx="2586391" cy="3379305"/>
          </a:xfrm>
          <a:prstGeom prst="rect">
            <a:avLst/>
          </a:prstGeom>
        </p:spPr>
      </p:pic>
      <p:pic>
        <p:nvPicPr>
          <p:cNvPr id="15" name="2869088-hd_1920_1080_24fps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" y="9097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8609" y="376765"/>
            <a:ext cx="47404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LB" sz="5400" b="1" cap="none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أيُّ بابٍ هو بابُ </a:t>
            </a:r>
            <a:endParaRPr lang="ar-LB" sz="5400" b="1" cap="none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ar-LB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زمن الصّوم؟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6111D5C-E15F-BFE5-4C5C-1D6D2613FD1B}"/>
              </a:ext>
            </a:extLst>
          </p:cNvPr>
          <p:cNvGrpSpPr/>
          <p:nvPr/>
        </p:nvGrpSpPr>
        <p:grpSpPr>
          <a:xfrm>
            <a:off x="271576" y="978094"/>
            <a:ext cx="4512619" cy="5657140"/>
            <a:chOff x="3230223" y="80983"/>
            <a:chExt cx="6738670" cy="6189877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11B4A68B-48FF-4247-3DBF-5AA334FF7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230223" y="80983"/>
              <a:ext cx="6722759" cy="6189877"/>
            </a:xfrm>
            <a:prstGeom prst="rect">
              <a:avLst/>
            </a:prstGeom>
          </p:spPr>
        </p:pic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37F4DFBB-C469-48F8-A0B4-0E627C132E44}"/>
                </a:ext>
              </a:extLst>
            </p:cNvPr>
            <p:cNvSpPr txBox="1"/>
            <p:nvPr/>
          </p:nvSpPr>
          <p:spPr>
            <a:xfrm>
              <a:off x="3601577" y="1062566"/>
              <a:ext cx="6131746" cy="454626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LB" sz="2200" b="1" dirty="0" smtClean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هل يُمكِنُكم  مساعَدتي حتّى أجدَ البابَ الصّحيحَ الّذي يُدخِلُني في زمنِ الصّوم؟</a:t>
              </a:r>
            </a:p>
            <a:p>
              <a:pPr algn="ctr">
                <a:lnSpc>
                  <a:spcPct val="150000"/>
                </a:lnSpc>
              </a:pPr>
              <a:r>
                <a:rPr lang="ar-LB" sz="2200" b="1" dirty="0" smtClean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عليكُم أن تختاروا بابًا ومن </a:t>
              </a:r>
              <a:r>
                <a:rPr lang="ar-LB" sz="2200" b="1" dirty="0" smtClean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المُمكنِ </a:t>
              </a:r>
              <a:r>
                <a:rPr lang="ar-LB" sz="2200" b="1" dirty="0" smtClean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ألّا يكونَ البابَ الصّحيحَ وحينَها ستجدونَ </a:t>
              </a:r>
              <a:r>
                <a:rPr lang="ar-LB" sz="2200" b="1" dirty="0" smtClean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سؤالاً، </a:t>
              </a:r>
              <a:r>
                <a:rPr lang="ar-LB" sz="2200" b="1" dirty="0" smtClean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و</a:t>
              </a:r>
              <a:r>
                <a:rPr lang="ar-LB" sz="2200" b="1" dirty="0" smtClean="0">
                  <a:solidFill>
                    <a:schemeClr val="accent6">
                      <a:lumMod val="50000"/>
                    </a:schemeClr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كلَّما أجبْتُم على سؤالٍ بشكلٍ صحيحٍ كلّما أقترَبْنا من الباب السّليم!</a:t>
              </a:r>
              <a:endParaRPr lang="ar-EG" sz="2200" b="1" dirty="0">
                <a:solidFill>
                  <a:schemeClr val="accent6">
                    <a:lumMod val="50000"/>
                  </a:schemeClr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33ECA951-82B7-7886-CBF3-8CB692293716}"/>
                </a:ext>
              </a:extLst>
            </p:cNvPr>
            <p:cNvSpPr txBox="1"/>
            <p:nvPr/>
          </p:nvSpPr>
          <p:spPr>
            <a:xfrm>
              <a:off x="3409649" y="568729"/>
              <a:ext cx="6559244" cy="5388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A" sz="2600" b="1" dirty="0"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مرحبا </a:t>
              </a:r>
              <a:r>
                <a:rPr lang="ar-LB" sz="2600" b="1" dirty="0" smtClean="0"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يا </a:t>
              </a:r>
              <a:r>
                <a:rPr lang="ar-SA" sz="2600" b="1" dirty="0" smtClean="0"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أصدقا</a:t>
              </a:r>
              <a:r>
                <a:rPr lang="ar-LB" sz="2600" b="1" dirty="0" smtClean="0"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ئي! أنا ميرا..</a:t>
              </a:r>
              <a:endParaRPr lang="ar-SA" sz="26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  <p:sp>
        <p:nvSpPr>
          <p:cNvPr id="74" name="مستطيل: زوايا مستديرة 73">
            <a:hlinkClick r:id="" action="ppaction://hlinkshowjump?jump=nextslide">
              <a:snd r:embed="rId17" name="arrow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E8193938-1D27-4B51-B187-44E89FDEDBBD}"/>
              </a:ext>
            </a:extLst>
          </p:cNvPr>
          <p:cNvSpPr/>
          <p:nvPr/>
        </p:nvSpPr>
        <p:spPr>
          <a:xfrm>
            <a:off x="8429904" y="5629783"/>
            <a:ext cx="2470040" cy="672963"/>
          </a:xfrm>
          <a:prstGeom prst="roundRect">
            <a:avLst>
              <a:gd name="adj" fmla="val 0"/>
            </a:avLst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ابدأ</a:t>
            </a:r>
            <a:endParaRPr lang="ar-EG" sz="32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7989" y="376765"/>
            <a:ext cx="29049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LB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مركز التّربيّة الدينيّة </a:t>
            </a:r>
          </a:p>
          <a:p>
            <a:pPr algn="ctr"/>
            <a:r>
              <a:rPr lang="ar-LB" sz="2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رهبانيّة القلبين الاقدسين</a:t>
            </a:r>
            <a:endParaRPr lang="en-US" sz="2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88809" y="2626534"/>
            <a:ext cx="3721222" cy="2585323"/>
          </a:xfrm>
          <a:prstGeom prst="rect">
            <a:avLst/>
          </a:prstGeom>
          <a:solidFill>
            <a:srgbClr val="7030A0">
              <a:alpha val="4902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LB" sz="5400" b="1" dirty="0" smtClean="0">
                <a:ln/>
                <a:solidFill>
                  <a:schemeClr val="accent4"/>
                </a:solidFill>
              </a:rPr>
              <a:t>الأساسيّ الرّابع والخامِس</a:t>
            </a:r>
            <a:endParaRPr lang="ar-LB" sz="5400" b="1" cap="none" spc="0" dirty="0" smtClean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180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20732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7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quence 01">
            <a:hlinkClick r:id="" action="ppaction://media"/>
            <a:extLst>
              <a:ext uri="{FF2B5EF4-FFF2-40B4-BE49-F238E27FC236}">
                <a16:creationId xmlns:a16="http://schemas.microsoft.com/office/drawing/2014/main" id="{5246ADB8-9321-0796-C610-27B142206A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2" name="door open">
            <a:hlinkClick r:id="" action="ppaction://media"/>
            <a:extLst>
              <a:ext uri="{FF2B5EF4-FFF2-40B4-BE49-F238E27FC236}">
                <a16:creationId xmlns:a16="http://schemas.microsoft.com/office/drawing/2014/main" id="{AD1FD456-B124-D9F8-4291-547D8B6189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A4A1FEC0-D7B7-803D-A057-923922D9270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147480" y="3425200"/>
            <a:ext cx="4336764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LB" sz="2400" dirty="0" smtClean="0"/>
              <a:t>ألعاب </a:t>
            </a:r>
            <a:r>
              <a:rPr lang="ar-LB" sz="2400" dirty="0"/>
              <a:t>إلكترونيّة </a:t>
            </a:r>
            <a:r>
              <a:rPr lang="ar-LB" sz="2400" dirty="0" smtClean="0"/>
              <a:t>طوال النّهار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035804" y="2239828"/>
            <a:ext cx="444844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/>
              <a:t>صلاة، </a:t>
            </a:r>
            <a:r>
              <a:rPr lang="ar-LB" sz="2400" dirty="0" smtClean="0"/>
              <a:t>قراءة إنجيل، ومُساعَدة </a:t>
            </a:r>
            <a:r>
              <a:rPr lang="ar-LB" sz="2400" dirty="0"/>
              <a:t>بالبيت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147480" y="4552644"/>
            <a:ext cx="4577541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ملَل ونوم</a:t>
            </a:r>
            <a:endParaRPr lang="ar-EG" sz="2400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9" y="1342818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في فترةِ الصّومِ أيُّ تَصرُّفٍ هوَ الأفضل</a:t>
            </a:r>
            <a:r>
              <a:rPr lang="ar-SA" sz="2800" b="1" dirty="0" smtClean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0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2">
            <a:hlinkClick r:id="" action="ppaction://media"/>
            <a:extLst>
              <a:ext uri="{FF2B5EF4-FFF2-40B4-BE49-F238E27FC236}">
                <a16:creationId xmlns:a16="http://schemas.microsoft.com/office/drawing/2014/main" id="{3E75533C-E79B-E585-5C3F-85317BB1B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95954" y="2789499"/>
            <a:ext cx="1231932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121E92B8-8C9A-A7C9-0321-FCD4598C2B7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0EC210D8-5E31-44B1-87E8-BDD20E933F4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374" y="478370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4038964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نْعصّبَ ونُجيبَ بصَوتٍ عالٍ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3739606" y="4893292"/>
            <a:ext cx="4994031" cy="904949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نحتِرمَهُم </a:t>
            </a:r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ونُحبَّهم </a:t>
            </a:r>
            <a:r>
              <a:rPr lang="ar-LB" sz="2400" dirty="0" smtClean="0"/>
              <a:t>ونُطيعَهم بمحبَّة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2267480"/>
            <a:ext cx="4038964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LB" sz="2400" dirty="0" smtClean="0"/>
              <a:t>نعارِضَ رَأيهُم </a:t>
            </a:r>
            <a:r>
              <a:rPr lang="ar-LB" sz="2400" dirty="0" smtClean="0"/>
              <a:t>دائمًا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912769" y="1313373"/>
            <a:ext cx="639694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/>
              <a:t>يُعلِّمُنا</a:t>
            </a:r>
            <a:r>
              <a:rPr lang="ar-LB" sz="2800" b="1" dirty="0" smtClean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</a:t>
            </a:r>
            <a:r>
              <a:rPr lang="ar-LB" sz="2800" b="1" dirty="0" smtClean="0"/>
              <a:t>الصّومُ أنَّه معَ أهلِنا عَلينا أن:</a:t>
            </a:r>
            <a:r>
              <a:rPr lang="ar-LB" sz="2800" b="1" dirty="0"/>
              <a:t/>
            </a:r>
            <a:br>
              <a:rPr lang="ar-LB" sz="2800" b="1" dirty="0"/>
            </a:b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7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quence 01">
            <a:hlinkClick r:id="" action="ppaction://media"/>
            <a:extLst>
              <a:ext uri="{FF2B5EF4-FFF2-40B4-BE49-F238E27FC236}">
                <a16:creationId xmlns:a16="http://schemas.microsoft.com/office/drawing/2014/main" id="{5246ADB8-9321-0796-C610-27B142206A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2" name="door open">
            <a:hlinkClick r:id="" action="ppaction://media"/>
            <a:extLst>
              <a:ext uri="{FF2B5EF4-FFF2-40B4-BE49-F238E27FC236}">
                <a16:creationId xmlns:a16="http://schemas.microsoft.com/office/drawing/2014/main" id="{AD1FD456-B124-D9F8-4291-547D8B6189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A4A1FEC0-D7B7-803D-A057-923922D9270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04"/>
            <a:ext cx="12281496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cs typeface="+mj-cs"/>
              </a:rPr>
              <a:t>نكََذِبَ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+mj-cs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39" y="2253091"/>
            <a:ext cx="3972703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نِختَارَ كلماتِنا ونْنكلّمَ بمحبّة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نَسكُتَ عن الحَق</a:t>
            </a:r>
            <a:endParaRPr lang="ar-EG" sz="2400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9" y="1200057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أن نُصوِّمَ ألسِنتَنا يعنِي أن : 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7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3">
            <a:hlinkClick r:id="" action="ppaction://media"/>
            <a:extLst>
              <a:ext uri="{FF2B5EF4-FFF2-40B4-BE49-F238E27FC236}">
                <a16:creationId xmlns:a16="http://schemas.microsoft.com/office/drawing/2014/main" id="{A2DEC69A-FDC0-4A20-C5F2-F5862AC032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F0C722AC-8DE0-17D5-2D30-C5F2611376B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74B15934-FEDA-4D76-6F45-B6EF0F64EC0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226503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فيديو مُفيد</a:t>
            </a:r>
            <a:endParaRPr lang="ar-EG" sz="2400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3536950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محتوًى مُسيء </a:t>
            </a:r>
            <a:r>
              <a:rPr lang="ar-LB" sz="2400" dirty="0"/>
              <a:t>أو </a:t>
            </a:r>
            <a:r>
              <a:rPr lang="ar-LB" sz="2400" dirty="0" smtClean="0"/>
              <a:t>تنَمّر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/>
              <a:t>صلاة أونلاين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9" y="1048030"/>
            <a:ext cx="639694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أيُّ شيءٍ من الموجُودِ على الانترنَت يتناقَضُ مع صَوْمِنا؟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0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4">
            <a:hlinkClick r:id="" action="ppaction://media"/>
            <a:extLst>
              <a:ext uri="{FF2B5EF4-FFF2-40B4-BE49-F238E27FC236}">
                <a16:creationId xmlns:a16="http://schemas.microsoft.com/office/drawing/2014/main" id="{535CE948-5A8E-78FC-7D07-EBDFA113F6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B6C6072D-37AB-D2E4-945B-C427EE177EE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41280FA5-C2D3-8231-4CC0-B84CD505F587}"/>
              </a:ext>
            </a:extLst>
          </p:cNvPr>
          <p:cNvSpPr/>
          <p:nvPr/>
        </p:nvSpPr>
        <p:spPr>
          <a:xfrm>
            <a:off x="1" y="-46862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11138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أبقَى كما أنا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3823656" y="4899320"/>
            <a:ext cx="4841924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LB" sz="2400" dirty="0" smtClean="0"/>
              <a:t>أن </a:t>
            </a:r>
            <a:r>
              <a:rPr lang="ar-LB" sz="2400" dirty="0" smtClean="0"/>
              <a:t>أحاوِلَ </a:t>
            </a:r>
            <a:r>
              <a:rPr lang="ar-LB" sz="2400" dirty="0" smtClean="0"/>
              <a:t>أن </a:t>
            </a:r>
            <a:r>
              <a:rPr lang="ar-LB" sz="2400" dirty="0" smtClean="0"/>
              <a:t>أكونَ أفضَلَ </a:t>
            </a:r>
            <a:r>
              <a:rPr lang="ar-LB" sz="2400" dirty="0" smtClean="0"/>
              <a:t>كلّ يومٍ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2248189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أغيّرَ تصرّفاتي بعضَ الشيء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9" y="1271293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/>
              <a:t>الصّوم يدفعُني الى أخذ قرارٍ بِأن: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4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quence 01">
            <a:hlinkClick r:id="" action="ppaction://media"/>
            <a:extLst>
              <a:ext uri="{FF2B5EF4-FFF2-40B4-BE49-F238E27FC236}">
                <a16:creationId xmlns:a16="http://schemas.microsoft.com/office/drawing/2014/main" id="{5246ADB8-9321-0796-C610-27B142206A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2" name="door open">
            <a:hlinkClick r:id="" action="ppaction://media"/>
            <a:extLst>
              <a:ext uri="{FF2B5EF4-FFF2-40B4-BE49-F238E27FC236}">
                <a16:creationId xmlns:a16="http://schemas.microsoft.com/office/drawing/2014/main" id="{AD1FD456-B124-D9F8-4291-547D8B6189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A4A1FEC0-D7B7-803D-A057-923922D9270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أنامَ أكثر 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2253091"/>
            <a:ext cx="401246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أُساعدَ أكثرَ مَهما كُنت </a:t>
            </a:r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مًتْعبًا 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أشتِكي وأصرخَ أكثر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912769" y="1226507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في فترةِ الصّوم، دوري في البَيتِ أن:</a:t>
            </a: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6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2">
            <a:hlinkClick r:id="" action="ppaction://media"/>
            <a:extLst>
              <a:ext uri="{FF2B5EF4-FFF2-40B4-BE49-F238E27FC236}">
                <a16:creationId xmlns:a16="http://schemas.microsoft.com/office/drawing/2014/main" id="{3E75533C-E79B-E585-5C3F-85317BB1B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95954" y="2789499"/>
            <a:ext cx="1231932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121E92B8-8C9A-A7C9-0321-FCD4598C2B7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0EC210D8-5E31-44B1-87E8-BDD20E933F4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374" y="478370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أنامَ  والهاتِفُ في يدي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3871779" y="4893292"/>
            <a:ext cx="444844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أحددَّ </a:t>
            </a:r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لها </a:t>
            </a:r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وَقتًا </a:t>
            </a:r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معيّنًا في اليوم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2267480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أستعمِلَها طوال الوَقت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9" y="1048030"/>
            <a:ext cx="639694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أفضلُ طريقةٍ كيَ أصومَ عن الالكترونيّات هي أن: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quence 01">
            <a:hlinkClick r:id="" action="ppaction://media"/>
            <a:extLst>
              <a:ext uri="{FF2B5EF4-FFF2-40B4-BE49-F238E27FC236}">
                <a16:creationId xmlns:a16="http://schemas.microsoft.com/office/drawing/2014/main" id="{5246ADB8-9321-0796-C610-27B142206A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2" name="door open">
            <a:hlinkClick r:id="" action="ppaction://media"/>
            <a:extLst>
              <a:ext uri="{FF2B5EF4-FFF2-40B4-BE49-F238E27FC236}">
                <a16:creationId xmlns:a16="http://schemas.microsoft.com/office/drawing/2014/main" id="{AD1FD456-B124-D9F8-4291-547D8B6189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A4A1FEC0-D7B7-803D-A057-923922D9270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496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نَغشُّ في الامتِحانات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225309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نحترمُ رفاقَنا ومُعلّمينا ونساعِدُ الضّعيف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نَتَنمَّر  على من لا  يُعجِبُنا</a:t>
            </a:r>
            <a:endParaRPr lang="ar-EG" sz="2400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912769" y="1278646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/>
              <a:t>الصّوم في المدرسة يَظهَرُ أكثَر عِندما</a:t>
            </a:r>
            <a:r>
              <a:rPr lang="ar-LB" sz="2800" b="1" dirty="0" smtClean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: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6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3">
            <a:hlinkClick r:id="" action="ppaction://media"/>
            <a:extLst>
              <a:ext uri="{FF2B5EF4-FFF2-40B4-BE49-F238E27FC236}">
                <a16:creationId xmlns:a16="http://schemas.microsoft.com/office/drawing/2014/main" id="{A2DEC69A-FDC0-4A20-C5F2-F5862AC032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F0C722AC-8DE0-17D5-2D30-C5F2611376B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74B15934-FEDA-4D76-6F45-B6EF0F64EC0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226503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/>
              <a:t>أ</a:t>
            </a:r>
            <a:r>
              <a:rPr lang="ar-LB" sz="2400" dirty="0" smtClean="0"/>
              <a:t>نتقِمَ منهُ 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3536950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أسامِحَهُ وأعاتبَهُ بهُدوء</a:t>
            </a:r>
            <a:endParaRPr lang="ar-EG" sz="2400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إقطَعَ علاقتِي بهِ</a:t>
            </a:r>
            <a:endParaRPr lang="ar-EG" sz="2400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912769" y="1238452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/>
              <a:t>إذا أساءَ أليَّ رفيقي، يعلّمني الصّومُ أن: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4">
            <a:hlinkClick r:id="" action="ppaction://media"/>
            <a:extLst>
              <a:ext uri="{FF2B5EF4-FFF2-40B4-BE49-F238E27FC236}">
                <a16:creationId xmlns:a16="http://schemas.microsoft.com/office/drawing/2014/main" id="{535CE948-5A8E-78FC-7D07-EBDFA113F6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B6C6072D-37AB-D2E4-945B-C427EE177EE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41280FA5-C2D3-8231-4CC0-B84CD505F58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12192000" cy="6957391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أتعَب</a:t>
            </a:r>
            <a:endParaRPr lang="ar-EG" sz="2400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4912583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أشعرَ مع من </a:t>
            </a:r>
            <a:r>
              <a:rPr lang="ar-LB" sz="2400" dirty="0" smtClean="0"/>
              <a:t>هُم </a:t>
            </a:r>
            <a:r>
              <a:rPr lang="ar-LB" sz="2400" dirty="0" smtClean="0"/>
              <a:t>فِي حاجة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2248189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أتكبّر على غيري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9" y="1048030"/>
            <a:ext cx="639694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/>
              <a:t>هدفُ الامتِنِاعِ عن بعضِ المأكولاتِ مثل الحلويّات والسّكريّات في الصّوم هو أن: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0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quence 01">
            <a:hlinkClick r:id="" action="ppaction://media"/>
            <a:extLst>
              <a:ext uri="{FF2B5EF4-FFF2-40B4-BE49-F238E27FC236}">
                <a16:creationId xmlns:a16="http://schemas.microsoft.com/office/drawing/2014/main" id="{5246ADB8-9321-0796-C610-27B142206A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2" name="door open">
            <a:hlinkClick r:id="" action="ppaction://media"/>
            <a:extLst>
              <a:ext uri="{FF2B5EF4-FFF2-40B4-BE49-F238E27FC236}">
                <a16:creationId xmlns:a16="http://schemas.microsoft.com/office/drawing/2014/main" id="{AD1FD456-B124-D9F8-4291-547D8B6189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A4A1FEC0-D7B7-803D-A057-923922D9270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496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لكي يرى النّاسُ صومَنا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225309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لكي نتقرَّب </a:t>
            </a:r>
            <a:r>
              <a:rPr lang="ar-LB" sz="2400" dirty="0"/>
              <a:t>من </a:t>
            </a:r>
            <a:r>
              <a:rPr lang="ar-LB" sz="2400" dirty="0" smtClean="0"/>
              <a:t>اللّه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لكي نقومَ بحِميةٍ غِذَائيّة</a:t>
            </a:r>
            <a:endParaRPr lang="ar-EG" sz="2400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942277" y="1337377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/>
              <a:t>لمَ نَصومُ الصّومَ الكَبير</a:t>
            </a:r>
            <a:r>
              <a:rPr lang="ar-LB" sz="2800" b="1" dirty="0"/>
              <a:t>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8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quence 01">
            <a:hlinkClick r:id="" action="ppaction://media"/>
            <a:extLst>
              <a:ext uri="{FF2B5EF4-FFF2-40B4-BE49-F238E27FC236}">
                <a16:creationId xmlns:a16="http://schemas.microsoft.com/office/drawing/2014/main" id="{5246ADB8-9321-0796-C610-27B142206A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2" name="door open">
            <a:hlinkClick r:id="" action="ppaction://media"/>
            <a:extLst>
              <a:ext uri="{FF2B5EF4-FFF2-40B4-BE49-F238E27FC236}">
                <a16:creationId xmlns:a16="http://schemas.microsoft.com/office/drawing/2014/main" id="{AD1FD456-B124-D9F8-4291-547D8B6189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A4A1FEC0-D7B7-803D-A057-923922D9270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7886" y="478370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أزيْدَ عليها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3911503" y="2177452"/>
            <a:ext cx="4589235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لا أُشاركَ فيها وأغيّرَ المَوضوع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أنشُرَها في كلِّ مكان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912769" y="1337377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/>
              <a:t>إذا </a:t>
            </a:r>
            <a:r>
              <a:rPr lang="ar-LB" sz="2800" b="1" dirty="0" smtClean="0"/>
              <a:t>سْمعِتُ نَميمِةً، يطلبُ الصّومُ منّي أن: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8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ding">
            <a:hlinkClick r:id="" action="ppaction://media"/>
            <a:extLst>
              <a:ext uri="{FF2B5EF4-FFF2-40B4-BE49-F238E27FC236}">
                <a16:creationId xmlns:a16="http://schemas.microsoft.com/office/drawing/2014/main" id="{E2B7F82F-A25C-9447-1A9F-A047BD8F90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DDE3A97E-A45D-453E-8E6D-5702E6E2059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0BAA3361-565D-76C0-0588-1CE06565380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727" y="2835965"/>
            <a:ext cx="2244091" cy="3770244"/>
          </a:xfrm>
          <a:prstGeom prst="rect">
            <a:avLst/>
          </a:prstGeom>
        </p:spPr>
      </p:pic>
      <p:pic>
        <p:nvPicPr>
          <p:cNvPr id="7" name="2069138-hd_1920_1080_30fps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1847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4096" y="443704"/>
            <a:ext cx="3070705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LB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برافو !!!! لقد وجدْنا البابَ الّذي يُدخِلُنا في زمنِ الصّوم...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6540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44433B-C741-4A51-B556-30034CFB72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7470" y="285047"/>
            <a:ext cx="10515600" cy="81549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r-SA" u="sng" dirty="0">
                <a:solidFill>
                  <a:schemeClr val="accent4"/>
                </a:solidFill>
              </a:rPr>
              <a:t>تعليمات </a:t>
            </a:r>
            <a:r>
              <a:rPr lang="ar-LB" u="sng" dirty="0" smtClean="0">
                <a:solidFill>
                  <a:schemeClr val="accent4"/>
                </a:solidFill>
              </a:rPr>
              <a:t>اللّعبة</a:t>
            </a:r>
            <a:endParaRPr lang="ar-EG" u="sng" dirty="0">
              <a:solidFill>
                <a:schemeClr val="accent4"/>
              </a:solidFill>
            </a:endParaRPr>
          </a:p>
        </p:txBody>
      </p:sp>
      <p:sp>
        <p:nvSpPr>
          <p:cNvPr id="10" name="عنوان 1">
            <a:extLst>
              <a:ext uri="{FF2B5EF4-FFF2-40B4-BE49-F238E27FC236}">
                <a16:creationId xmlns:a16="http://schemas.microsoft.com/office/drawing/2014/main" id="{89B47D66-AF35-42B6-AAC6-933CACD3C58D}"/>
              </a:ext>
            </a:extLst>
          </p:cNvPr>
          <p:cNvSpPr txBox="1">
            <a:spLocks/>
          </p:cNvSpPr>
          <p:nvPr/>
        </p:nvSpPr>
        <p:spPr>
          <a:xfrm>
            <a:off x="957470" y="981271"/>
            <a:ext cx="10827026" cy="5207794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LB" sz="3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يُوَزِّعُ </a:t>
            </a:r>
            <a:r>
              <a:rPr lang="ar-LB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المُعَلِّمُ التَّلاميذَ إلى فَريقَينِ.</a:t>
            </a:r>
            <a:br>
              <a:rPr lang="ar-LB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ar-LB" sz="3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بالدَّوْرِ</a:t>
            </a:r>
            <a:r>
              <a:rPr lang="ar-LB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، يَختارُ مُمَثِّلٌ عنِ الفَريقِ بابًا، فيَضغَطُ عليه المُعَلِّمُ، وعِندَها يَظهَرُ السُّؤالُ...</a:t>
            </a:r>
          </a:p>
          <a:p>
            <a:pPr algn="ctr"/>
            <a:r>
              <a:rPr lang="ar-LB" sz="3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عِندما </a:t>
            </a:r>
            <a:r>
              <a:rPr lang="ar-LB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يُعطي الفَريقُ الإِجابةَ، يَضغَطُ المُعَلِّمُ عليها.</a:t>
            </a:r>
            <a:br>
              <a:rPr lang="ar-LB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ar-LB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إِذا كانت خاطِئَةً، يَظهَرُ صَوتٌ مُزْعِجٌ، وإِذا كانت سَليمةً، يَظهَرُ سُؤالُ الفَريقِ الآخَرِ، وعِندَها يُعطي المُعَلِّمُ للفَريقِ نُقطَتَينِ...</a:t>
            </a:r>
          </a:p>
          <a:p>
            <a:pPr marL="457200" indent="-457200" algn="ctr">
              <a:buFontTx/>
              <a:buChar char="-"/>
            </a:pPr>
            <a:r>
              <a:rPr lang="ar-LB" sz="3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في </a:t>
            </a:r>
            <a:r>
              <a:rPr lang="ar-LB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حالِ كانتِ الإِجابةُ الأُولى خَطَأً، يَحِقُّ للفَريقِ اختِيارُ إِجابةٍ أُخرى، وفي حالِ كانت صَحيحةً، يَحصُلُ الفَريقُ على علامةٍ واحِدةٍ.</a:t>
            </a:r>
            <a:br>
              <a:rPr lang="ar-LB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ar-LB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أمّا إِذا كانت خاطِئَةً، فلا يَحصُلُ على شَيءٍ، ويَضغَطُ المُعَلِّمُ على الإِجابةِ الصَّحيحةِ لِيَنتقِلَ الدَّوْرُ إِلى الفَريقِ الآخَرِ</a:t>
            </a:r>
            <a:r>
              <a:rPr lang="ar-LB" sz="3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indent="-457200" algn="ctr">
              <a:buFontTx/>
              <a:buChar char="-"/>
            </a:pPr>
            <a:endParaRPr lang="ar-LB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ar-LB" sz="3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الفَريقُ الّذي يَحصُلُ على نُقاطٍ أَكثَرَ يكونُ هو الرّابِحُ!</a:t>
            </a:r>
          </a:p>
        </p:txBody>
      </p:sp>
    </p:spTree>
    <p:extLst>
      <p:ext uri="{BB962C8B-B14F-4D97-AF65-F5344CB8AC3E}">
        <p14:creationId xmlns:p14="http://schemas.microsoft.com/office/powerpoint/2010/main" val="409677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3">
            <a:hlinkClick r:id="" action="ppaction://media"/>
            <a:extLst>
              <a:ext uri="{FF2B5EF4-FFF2-40B4-BE49-F238E27FC236}">
                <a16:creationId xmlns:a16="http://schemas.microsoft.com/office/drawing/2014/main" id="{A2DEC69A-FDC0-4A20-C5F2-F5862AC032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F0C722AC-8DE0-17D5-2D30-C5F2611376B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74B15934-FEDA-4D76-6F45-B6EF0F64EC0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226503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شَهر 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3536950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40 يَومًا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50 يَومًا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7" y="1268873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/>
              <a:t>ما هي مُدَّةُ الصّومِ الكبير؟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5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4">
            <a:hlinkClick r:id="" action="ppaction://media"/>
            <a:extLst>
              <a:ext uri="{FF2B5EF4-FFF2-40B4-BE49-F238E27FC236}">
                <a16:creationId xmlns:a16="http://schemas.microsoft.com/office/drawing/2014/main" id="{535CE948-5A8E-78FC-7D07-EBDFA113F6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B6C6072D-37AB-D2E4-945B-C427EE177EE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41280FA5-C2D3-8231-4CC0-B84CD505F58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11138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 </a:t>
            </a:r>
            <a:r>
              <a:rPr lang="ar-LB" sz="2400" dirty="0" smtClean="0"/>
              <a:t>الأكلِ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4912583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تَغييرِ القَلبِ </a:t>
            </a:r>
            <a:r>
              <a:rPr lang="ar-LB" sz="2400" dirty="0" smtClean="0"/>
              <a:t>والتّصرّفات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2248189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الجسدِ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912769" y="1226507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/>
              <a:t>يركزّ الصّومُ بشكلٍ </a:t>
            </a:r>
            <a:r>
              <a:rPr lang="ar-LB" sz="2800" b="1" dirty="0" smtClean="0"/>
              <a:t>كبيرٍ على: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0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quence 01">
            <a:hlinkClick r:id="" action="ppaction://media"/>
            <a:extLst>
              <a:ext uri="{FF2B5EF4-FFF2-40B4-BE49-F238E27FC236}">
                <a16:creationId xmlns:a16="http://schemas.microsoft.com/office/drawing/2014/main" id="{5246ADB8-9321-0796-C610-27B142206A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2" name="door open">
            <a:hlinkClick r:id="" action="ppaction://media"/>
            <a:extLst>
              <a:ext uri="{FF2B5EF4-FFF2-40B4-BE49-F238E27FC236}">
                <a16:creationId xmlns:a16="http://schemas.microsoft.com/office/drawing/2014/main" id="{AD1FD456-B124-D9F8-4291-547D8B6189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A4A1FEC0-D7B7-803D-A057-923922D9270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النّومُ والأكل والمَشي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225309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الصّوم والصّلاة والصّدقة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الوِحدة والعُزلة والنّوم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912769" y="1278646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/>
              <a:t>ما هي أركانُ الصّوم</a:t>
            </a:r>
            <a:r>
              <a:rPr lang="ar-LB" sz="2800" b="1" dirty="0"/>
              <a:t>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2">
            <a:hlinkClick r:id="" action="ppaction://media"/>
            <a:extLst>
              <a:ext uri="{FF2B5EF4-FFF2-40B4-BE49-F238E27FC236}">
                <a16:creationId xmlns:a16="http://schemas.microsoft.com/office/drawing/2014/main" id="{3E75533C-E79B-E585-5C3F-85317BB1B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95954" y="2789499"/>
            <a:ext cx="1231932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121E92B8-8C9A-A7C9-0321-FCD4598C2B7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0EC210D8-5E31-44B1-87E8-BDD20E933F4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374" y="478370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كي لا يشتري طعامًا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4923144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لكي يُعلِّمَنا مِعنَِى الصّوم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2267480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كي لا يتناولَ الطّعام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8" y="1379418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/>
              <a:t>لمَ صامَ يسوع </a:t>
            </a:r>
            <a:r>
              <a:rPr lang="ar-LB" sz="2800" b="1" dirty="0"/>
              <a:t>أربعين </a:t>
            </a:r>
            <a:r>
              <a:rPr lang="ar-LB" sz="2800" b="1" dirty="0" smtClean="0"/>
              <a:t>يومًا؟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9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quence 01">
            <a:hlinkClick r:id="" action="ppaction://media"/>
            <a:extLst>
              <a:ext uri="{FF2B5EF4-FFF2-40B4-BE49-F238E27FC236}">
                <a16:creationId xmlns:a16="http://schemas.microsoft.com/office/drawing/2014/main" id="{5246ADB8-9321-0796-C610-27B142206A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2" name="door open">
            <a:hlinkClick r:id="" action="ppaction://media"/>
            <a:extLst>
              <a:ext uri="{FF2B5EF4-FFF2-40B4-BE49-F238E27FC236}">
                <a16:creationId xmlns:a16="http://schemas.microsoft.com/office/drawing/2014/main" id="{AD1FD456-B124-D9F8-4291-547D8B6189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A4A1FEC0-D7B7-803D-A057-923922D9270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496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chemeClr val="bg1"/>
                </a:solidFill>
              </a:rPr>
              <a:t>أن نُساعِدَ غَيْرَنا</a:t>
            </a:r>
            <a:endParaRPr lang="ar-EG" sz="24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225309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أن نكرَهَ ونكذِبَ</a:t>
            </a:r>
            <a:endParaRPr lang="ar-EG" sz="24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LB" sz="24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أن نُصَلّي</a:t>
            </a:r>
            <a:endParaRPr lang="ar-EG" sz="24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730831" y="1337377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/>
              <a:t>أيُّ تصرّفٍ يتناقَضُ </a:t>
            </a:r>
            <a:r>
              <a:rPr lang="ar-LB" sz="2800" b="1" dirty="0"/>
              <a:t>مع </a:t>
            </a:r>
            <a:r>
              <a:rPr lang="ar-LB" sz="2800" b="1" dirty="0" smtClean="0"/>
              <a:t>الصَّوم</a:t>
            </a:r>
            <a:r>
              <a:rPr lang="ar-LB" sz="2800" b="1" dirty="0"/>
              <a:t>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1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3">
            <a:hlinkClick r:id="" action="ppaction://media"/>
            <a:extLst>
              <a:ext uri="{FF2B5EF4-FFF2-40B4-BE49-F238E27FC236}">
                <a16:creationId xmlns:a16="http://schemas.microsoft.com/office/drawing/2014/main" id="{A2DEC69A-FDC0-4A20-C5F2-F5862AC032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F0C722AC-8DE0-17D5-2D30-C5F2611376B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74B15934-FEDA-4D76-6F45-B6EF0F64EC0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226503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/>
              <a:t>ننقَطِعَ عن الطّعام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3536950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نتَخلّى عن عاداتِنا السّيئة</a:t>
            </a:r>
            <a:endParaRPr lang="ar-EG" sz="2400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نُرضِيَ النّاسَ</a:t>
            </a:r>
            <a:endParaRPr lang="ar-EG" sz="2400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912769" y="1238452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/>
              <a:t>الصّوم الحقيقيّ هوّ أن :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1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4">
            <a:hlinkClick r:id="" action="ppaction://media"/>
            <a:extLst>
              <a:ext uri="{FF2B5EF4-FFF2-40B4-BE49-F238E27FC236}">
                <a16:creationId xmlns:a16="http://schemas.microsoft.com/office/drawing/2014/main" id="{535CE948-5A8E-78FC-7D07-EBDFA113F6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B6C6072D-37AB-D2E4-945B-C427EE177EE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41280FA5-C2D3-8231-4CC0-B84CD505F58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11138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</a:t>
            </a:r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ضرار اللَّحوم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4912583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الصّبر والمحبّة والعَطَاء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2248189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LB" sz="2400" b="1" dirty="0" smtClean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أهميّة خسارة الوزن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9" y="1226507"/>
            <a:ext cx="63969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LB" sz="2800" b="1" dirty="0" smtClean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ماذا نتعلّمُ من الصّوم؟ 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0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</TotalTime>
  <Words>829</Words>
  <Application>Microsoft Office PowerPoint</Application>
  <PresentationFormat>Widescreen</PresentationFormat>
  <Paragraphs>136</Paragraphs>
  <Slides>22</Slides>
  <Notes>22</Notes>
  <HiddenSlides>1</HiddenSlides>
  <MMClips>43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  <vt:variant>
        <vt:lpstr>Custom Shows</vt:lpstr>
      </vt:variant>
      <vt:variant>
        <vt:i4>1</vt:i4>
      </vt:variant>
    </vt:vector>
  </HeadingPairs>
  <TitlesOfParts>
    <vt:vector size="29" baseType="lpstr">
      <vt:lpstr>El Messiri</vt:lpstr>
      <vt:lpstr>Arial</vt:lpstr>
      <vt:lpstr>Harmattan</vt:lpstr>
      <vt:lpstr>Calibri</vt:lpstr>
      <vt:lpstr>Tahoma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تعليمات اللّعبة</vt:lpstr>
      <vt:lpstr>عرض مخصص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38</cp:revision>
  <dcterms:created xsi:type="dcterms:W3CDTF">2021-02-24T13:00:27Z</dcterms:created>
  <dcterms:modified xsi:type="dcterms:W3CDTF">2026-01-09T08:22:30Z</dcterms:modified>
</cp:coreProperties>
</file>