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media/image13.jpg" ContentType="image/png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2"/>
  </p:notesMasterIdLst>
  <p:sldIdLst>
    <p:sldId id="257" r:id="rId2"/>
    <p:sldId id="258" r:id="rId3"/>
    <p:sldId id="321" r:id="rId4"/>
    <p:sldId id="306" r:id="rId5"/>
    <p:sldId id="259" r:id="rId6"/>
    <p:sldId id="290" r:id="rId7"/>
    <p:sldId id="264" r:id="rId8"/>
    <p:sldId id="301" r:id="rId9"/>
    <p:sldId id="317" r:id="rId10"/>
    <p:sldId id="318" r:id="rId11"/>
    <p:sldId id="319" r:id="rId12"/>
    <p:sldId id="292" r:id="rId13"/>
    <p:sldId id="293" r:id="rId14"/>
    <p:sldId id="294" r:id="rId15"/>
    <p:sldId id="320" r:id="rId16"/>
    <p:sldId id="312" r:id="rId17"/>
    <p:sldId id="313" r:id="rId18"/>
    <p:sldId id="314" r:id="rId19"/>
    <p:sldId id="286" r:id="rId20"/>
    <p:sldId id="316" r:id="rId21"/>
    <p:sldId id="315" r:id="rId22"/>
    <p:sldId id="307" r:id="rId23"/>
    <p:sldId id="308" r:id="rId24"/>
    <p:sldId id="309" r:id="rId25"/>
    <p:sldId id="302" r:id="rId26"/>
    <p:sldId id="303" r:id="rId27"/>
    <p:sldId id="310" r:id="rId28"/>
    <p:sldId id="311" r:id="rId29"/>
    <p:sldId id="287" r:id="rId30"/>
    <p:sldId id="285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908E-1618-4DAC-A143-E098FB003D29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0963-E352-4E2E-8A1E-71434857B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2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1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1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8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3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1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7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6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57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8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2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3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5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5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95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B0963-E352-4E2E-8A1E-71434857B8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الأوّل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143" y="2733794"/>
            <a:ext cx="4026168" cy="3881437"/>
          </a:xfrm>
        </p:spPr>
      </p:pic>
      <p:sp>
        <p:nvSpPr>
          <p:cNvPr id="5" name="Oval Callout 4"/>
          <p:cNvSpPr/>
          <p:nvPr/>
        </p:nvSpPr>
        <p:spPr>
          <a:xfrm>
            <a:off x="1801505" y="968991"/>
            <a:ext cx="4981432" cy="25384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سألناه: مِيْن إنتَ يا اللَّه؟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1286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60212" y="723332"/>
            <a:ext cx="5109882" cy="2511187"/>
          </a:xfrm>
          <a:prstGeom prst="cloudCallout">
            <a:avLst>
              <a:gd name="adj1" fmla="val -78821"/>
              <a:gd name="adj2" fmla="val 912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>
                <a:solidFill>
                  <a:schemeClr val="tx1"/>
                </a:solidFill>
              </a:rPr>
              <a:t>وشُو جِاوِبْنا؟</a:t>
            </a:r>
          </a:p>
          <a:p>
            <a:pPr algn="ctr"/>
            <a:r>
              <a:rPr lang="ar-LB" sz="4400" b="1" dirty="0">
                <a:solidFill>
                  <a:schemeClr val="tx1"/>
                </a:solidFill>
              </a:rPr>
              <a:t>وشو قال عن حالو؟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236" y="3395383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139204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عرّفنا </a:t>
            </a:r>
            <a:r>
              <a:rPr lang="ar-SA" sz="3600" dirty="0">
                <a:solidFill>
                  <a:schemeClr val="tx1"/>
                </a:solidFill>
              </a:rPr>
              <a:t>أنُّو حَيّ، 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وأنُّو</a:t>
            </a:r>
            <a:r>
              <a:rPr lang="ar-LB" sz="3600" dirty="0">
                <a:solidFill>
                  <a:schemeClr val="tx1"/>
                </a:solidFill>
              </a:rPr>
              <a:t> هوي</a:t>
            </a:r>
            <a:r>
              <a:rPr lang="ar-SA" sz="3600" dirty="0">
                <a:solidFill>
                  <a:schemeClr val="tx1"/>
                </a:solidFill>
              </a:rPr>
              <a:t> الحَياة والحُبّ والسَّلام،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والنُّور والفَرَح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اللَّه أَزَلِي،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 وهُوِّي مِنَ الأزَل ولِلْأَبَدْ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قَبلْ ما يكُون في سَّما وأَرْض، 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كان اللَّه حَيّ، كِلُّو نُور وفَرَح</a:t>
            </a:r>
            <a:r>
              <a:rPr lang="ar-LB" sz="3600" dirty="0">
                <a:solidFill>
                  <a:schemeClr val="tx1"/>
                </a:solidFill>
              </a:rPr>
              <a:t>...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23" y="-650909"/>
            <a:ext cx="7299207" cy="29668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54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82" y="2160588"/>
            <a:ext cx="6315448" cy="3881437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dirty="0">
                <a:solidFill>
                  <a:schemeClr val="tx1"/>
                </a:solidFill>
              </a:rPr>
              <a:t>وأَراد إنُّو حدا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يشاركوا بهالحياة 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والفَرَح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وكِرْمال هَيك،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قَرَّرَ يِخلَق العالَم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en-US" sz="3600" dirty="0">
                <a:solidFill>
                  <a:schemeClr val="tx1"/>
                </a:solidFill>
              </a:rPr>
              <a:t> </a:t>
            </a:r>
            <a:r>
              <a:rPr lang="ar-SA" sz="3600" b="1" dirty="0">
                <a:solidFill>
                  <a:srgbClr val="FF0000"/>
                </a:solidFill>
              </a:rPr>
              <a:t>شُو يَعْني أنُّو اللَّـه بْيِخْلَق؟</a:t>
            </a:r>
            <a:endParaRPr lang="en-US" sz="3600" b="1" dirty="0">
              <a:solidFill>
                <a:srgbClr val="FF0000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بيِعْنِي أنُّو بيِفْعَل مِن ما شي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وَحْدو اللَّه بيِخْلَق، لأنُّو اللَّه،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لأنُّو أَعظَم مِن كِلّ شي،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ولأنُّو قادِر على كِلّ شي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010" y="232013"/>
            <a:ext cx="5706978" cy="3507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1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اللَّه عَطا الحياة للعالَم. خَلَق السَّما والأَرْض،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خَلَقِ النُّور لَيْضَوِّي عَ الأَرْض،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خَلَق الشَّمْس لَتْضَوِّي بالنَّهار،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خَلَقِ القَمَر والنُّجوم لَيْضَوُّا اللَّيل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فِرِح اللَّه لأنُّو عَطا الحياة</a:t>
            </a:r>
            <a:r>
              <a:rPr lang="ar-LB" sz="3600" dirty="0">
                <a:solidFill>
                  <a:schemeClr val="tx1"/>
                </a:solidFill>
              </a:rPr>
              <a:t>. </a:t>
            </a:r>
            <a:r>
              <a:rPr lang="ar-SA" sz="3600" dirty="0">
                <a:solidFill>
                  <a:schemeClr val="tx1"/>
                </a:solidFill>
              </a:rPr>
              <a:t>خَلَقِ المَي لَتِسْقِي الأَرْض،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خَلَقِ البِحار واليَنَابِيع والسَّواقِي والأَنْهُر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4280" cy="6858000"/>
          </a:xfrm>
        </p:spPr>
      </p:pic>
    </p:spTree>
    <p:extLst>
      <p:ext uri="{BB962C8B-B14F-4D97-AF65-F5344CB8AC3E}">
        <p14:creationId xmlns:p14="http://schemas.microsoft.com/office/powerpoint/2010/main" val="39439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569" y="2386806"/>
            <a:ext cx="4562475" cy="3429000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اللَّه بْيِفْرَح وَقْت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يَللِّي بْيَعْطِي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الحَياة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بَس اللَّه شاف إنُّو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هالأرض فاضْيِة،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وصار بَدُّو يخَلِّيها تْصِير أَحْلَى، فخَلَق النَّباتات وكِلّ شِي مِنْشُوفُو بالطَّبِيعَة،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وبينا العِشْب، الشَّجَر، الزْهُور، الفَواكِه مِن كِلّ الأَصْناف والأَلْوان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وكان اللَّه بيِفْرَح كْتِير بَسْ يشُوف الحَياة</a:t>
            </a:r>
            <a:r>
              <a:rPr lang="ar-LB" sz="3600" dirty="0">
                <a:solidFill>
                  <a:schemeClr val="tx1"/>
                </a:solidFill>
              </a:rPr>
              <a:t>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" t="10121" r="2239" b="7075"/>
          <a:stretch/>
        </p:blipFill>
        <p:spPr>
          <a:xfrm>
            <a:off x="2115402" y="107902"/>
            <a:ext cx="4531058" cy="255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362364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600" dirty="0">
                <a:solidFill>
                  <a:schemeClr val="tx1"/>
                </a:solidFill>
              </a:rPr>
              <a:t>وخَلَق كَمان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الحَيَوانات مِن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كِلّ الأَصْناف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السَّمك وكِلّ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 شِي مَوجُود بلْبْحُور،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الطُّيور والفَرَاشات يَللِّي بِتْطِير بالسَّما،</a:t>
            </a:r>
            <a:endParaRPr lang="en-US" sz="3600" dirty="0">
              <a:solidFill>
                <a:schemeClr val="tx1"/>
              </a:solidFill>
            </a:endParaRPr>
          </a:p>
          <a:p>
            <a:pPr algn="r" rtl="1"/>
            <a:r>
              <a:rPr lang="ar-SA" sz="3600" dirty="0">
                <a:solidFill>
                  <a:schemeClr val="tx1"/>
                </a:solidFill>
              </a:rPr>
              <a:t>والحَيَوانات يللِّي بِتْعِيش عَ الأَرض، </a:t>
            </a:r>
            <a:endParaRPr lang="en-US" sz="3600" dirty="0">
              <a:solidFill>
                <a:schemeClr val="tx1"/>
              </a:solidFill>
            </a:endParaRPr>
          </a:p>
          <a:p>
            <a:pPr algn="r"/>
            <a:r>
              <a:rPr lang="ar-SA" sz="3600" dirty="0">
                <a:solidFill>
                  <a:schemeClr val="tx1"/>
                </a:solidFill>
              </a:rPr>
              <a:t>ويللِّي بْتِزْحَف وبْتِمْشي وبْتُرْكُض وبِتْعَربِش عَ الشَّجَر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13"/>
            <a:ext cx="5538529" cy="4162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</a:rPr>
              <a:t>وكان اللَّه بْيِفْرَح بالحياة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شُو مِنْقِلُّو لأَللَّه بَسْ نْشُوف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 كِلّ هَلْعَجَايِب يللِّي خَلَقْها؟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654" y="1897039"/>
            <a:ext cx="5556154" cy="3125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03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5056094"/>
          </a:xfrm>
          <a:prstGeom prst="cloudCallout">
            <a:avLst>
              <a:gd name="adj1" fmla="val -75738"/>
              <a:gd name="adj2" fmla="val 27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80647" y="1523111"/>
            <a:ext cx="45175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chemeClr val="bg1"/>
                </a:solidFill>
                <a:cs typeface="+mj-cs"/>
              </a:rPr>
              <a:t>ت</a:t>
            </a:r>
            <a:r>
              <a:rPr lang="ar-SA" sz="4000" b="1" dirty="0">
                <a:solidFill>
                  <a:schemeClr val="bg1"/>
                </a:solidFill>
                <a:cs typeface="+mj-cs"/>
              </a:rPr>
              <a:t>عُوا تَنْصَلِّيلو</a:t>
            </a:r>
            <a:endParaRPr lang="ar-LB" sz="4000" b="1" dirty="0">
              <a:solidFill>
                <a:schemeClr val="bg1"/>
              </a:solidFill>
              <a:cs typeface="+mj-cs"/>
            </a:endParaRPr>
          </a:p>
          <a:p>
            <a:pPr algn="ctr" rtl="1"/>
            <a:r>
              <a:rPr lang="ar-SA" sz="4000" b="1" dirty="0">
                <a:solidFill>
                  <a:schemeClr val="bg1"/>
                </a:solidFill>
                <a:cs typeface="+mj-cs"/>
              </a:rPr>
              <a:t> ونِشْكْرو</a:t>
            </a:r>
            <a:r>
              <a:rPr lang="en-US" sz="4000" b="1" dirty="0">
                <a:solidFill>
                  <a:schemeClr val="bg1"/>
                </a:solidFill>
                <a:cs typeface="+mj-cs"/>
              </a:rPr>
              <a:t>.</a:t>
            </a:r>
            <a:endParaRPr lang="ar-LB" sz="4000" b="1" dirty="0">
              <a:solidFill>
                <a:schemeClr val="bg1"/>
              </a:solidFill>
              <a:cs typeface="+mj-cs"/>
            </a:endParaRPr>
          </a:p>
          <a:p>
            <a:pPr algn="ctr" rtl="1"/>
            <a:r>
              <a:rPr lang="ar-LB" sz="4000" b="1" dirty="0">
                <a:solidFill>
                  <a:schemeClr val="bg1"/>
                </a:solidFill>
                <a:cs typeface="+mj-cs"/>
              </a:rPr>
              <a:t>قولوا ورايي جملة 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  <a:cs typeface="+mj-cs"/>
              </a:rPr>
              <a:t>جملة</a:t>
            </a:r>
            <a:endParaRPr lang="en-US" sz="4000" b="1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53" y="7899"/>
            <a:ext cx="5098144" cy="68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510988" y="282388"/>
            <a:ext cx="8122024" cy="629322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يا اللَّـه،</a:t>
            </a:r>
            <a:endParaRPr lang="en-US" sz="3600" b="1" dirty="0"/>
          </a:p>
          <a:p>
            <a:pPr algn="ctr" rtl="1"/>
            <a:r>
              <a:rPr lang="ar-SA" sz="3600" dirty="0"/>
              <a:t>بِشْكْرَك لأنَّك خَلَقْتِ الأَرْض الحِلْوِة</a:t>
            </a:r>
            <a:endParaRPr lang="en-US" sz="3600" dirty="0"/>
          </a:p>
          <a:p>
            <a:pPr algn="ctr" rtl="1"/>
            <a:r>
              <a:rPr lang="ar-SA" sz="3600" dirty="0"/>
              <a:t>والسَّما الكْبِيرِة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بِشْكْرَك لأنَّك خَلَقْتِ الطَّبِيعَة الواسْعَة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بِشْكْرَك لأنَّك عَطَيْت الحَياة للشَّجَر والحَيَوانات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بِشْكْرَك مِن كِلّ قَلْبي</a:t>
            </a:r>
            <a:r>
              <a:rPr lang="en-US" sz="3600" dirty="0"/>
              <a:t>.</a:t>
            </a:r>
          </a:p>
          <a:p>
            <a:pPr algn="ctr" rtl="1"/>
            <a:r>
              <a:rPr lang="en-US" sz="36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5056094"/>
          </a:xfrm>
          <a:prstGeom prst="cloudCallout">
            <a:avLst>
              <a:gd name="adj1" fmla="val -76375"/>
              <a:gd name="adj2" fmla="val 31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من بعد ما سمعنا المحادثة،  رح إسألكن هالسؤال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76375"/>
              <a:gd name="adj2" fmla="val 59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خلق الله؟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3778623"/>
          </a:xfrm>
          <a:prstGeom prst="cloudCallout">
            <a:avLst>
              <a:gd name="adj1" fmla="val -74623"/>
              <a:gd name="adj2" fmla="val 58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ليش برأيكن الله خلق الكون 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087"/>
            <a:ext cx="9144000" cy="6792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58654" y="2034519"/>
            <a:ext cx="4598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5000" dirty="0"/>
              <a:t>لأنو بيحبّ البشر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5056094"/>
          </a:xfrm>
          <a:prstGeom prst="cloudCallout">
            <a:avLst>
              <a:gd name="adj1" fmla="val -76534"/>
              <a:gd name="adj2" fmla="val 32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وهلّق بدّي ياكُن تْقولوا هَالجمل ورَايِي ل حتّى تِنحَفر بقلوبْكُنْ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06" y="391171"/>
            <a:ext cx="6313681" cy="63136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309283"/>
            <a:ext cx="5416720" cy="5056094"/>
          </a:xfrm>
          <a:prstGeom prst="cloudCallout">
            <a:avLst>
              <a:gd name="adj1" fmla="val -76216"/>
              <a:gd name="adj2" fmla="val 33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وهلق جربوا عملوا هالنشاط و قولوا أي صور بتعبر عن خلق الله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" y="292084"/>
            <a:ext cx="8516203" cy="62861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ومنخت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م ل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قا</a:t>
            </a:r>
            <a:r>
              <a:rPr lang="ar-LB" sz="4000" b="1" dirty="0">
                <a:solidFill>
                  <a:schemeClr val="bg1"/>
                </a:solidFill>
              </a:rPr>
              <a:t>ءْ</a:t>
            </a:r>
            <a:r>
              <a:rPr lang="ar-AE" sz="4000" b="1" dirty="0">
                <a:solidFill>
                  <a:schemeClr val="bg1"/>
                </a:solidFill>
              </a:rPr>
              <a:t>نا الي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وم ب</a:t>
            </a:r>
            <a:r>
              <a:rPr lang="ar-LB" sz="4000" b="1" dirty="0">
                <a:solidFill>
                  <a:schemeClr val="bg1"/>
                </a:solidFill>
              </a:rPr>
              <a:t>ِهال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</a:t>
            </a:r>
            <a:r>
              <a:rPr lang="ar-AE" sz="4000" b="1" dirty="0">
                <a:solidFill>
                  <a:schemeClr val="bg1"/>
                </a:solidFill>
              </a:rPr>
              <a:t>لاة</a:t>
            </a:r>
            <a:endParaRPr lang="ar-LB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0740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566" y="1282747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الثّاني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7207" y="4606506"/>
            <a:ext cx="5411647" cy="741871"/>
          </a:xfrm>
        </p:spPr>
        <p:txBody>
          <a:bodyPr>
            <a:noAutofit/>
          </a:bodyPr>
          <a:lstStyle/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إلهي انت الخالق؟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42627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980"/>
            <a:ext cx="9144000" cy="5319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68" y="204447"/>
            <a:ext cx="5525100" cy="66535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053" y="161365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462478" y="147918"/>
            <a:ext cx="4820910" cy="2998693"/>
          </a:xfrm>
          <a:prstGeom prst="cloudCallout">
            <a:avLst>
              <a:gd name="adj1" fmla="val -76569"/>
              <a:gd name="adj2" fmla="val -13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b="1" dirty="0">
                <a:solidFill>
                  <a:schemeClr val="bg1"/>
                </a:solidFill>
              </a:rPr>
              <a:t>شو هَدفنا من هالّلقاء؟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0763" y="3393186"/>
            <a:ext cx="8243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- نْسَمِّي </a:t>
            </a:r>
            <a:r>
              <a:rPr lang="ar-LB" sz="4000" dirty="0"/>
              <a:t>شو خَلَق اللّه و نْعَبِّر عن إعجابْنا بمخلوقاتُو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34561"/>
            <a:ext cx="8243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b="1" dirty="0">
                <a:solidFill>
                  <a:srgbClr val="C00000"/>
                </a:solidFill>
              </a:rPr>
              <a:t>- نِتنبَّه </a:t>
            </a:r>
            <a:r>
              <a:rPr lang="ar-LB" sz="4000" dirty="0"/>
              <a:t>إنّو اللّه خلَق كلّ شِي بمَحبِّة.</a:t>
            </a:r>
            <a:endParaRPr lang="en-US" sz="4000" dirty="0"/>
          </a:p>
          <a:p>
            <a:pPr algn="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921886" y="603425"/>
            <a:ext cx="4539787" cy="3418049"/>
          </a:xfrm>
          <a:prstGeom prst="cloudCallout">
            <a:avLst>
              <a:gd name="adj1" fmla="val -81248"/>
              <a:gd name="adj2" fmla="val 5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chemeClr val="bg1"/>
                </a:solidFill>
              </a:rPr>
              <a:t>وهلّق رح  إطلب منكن إنو نرسم سوا إشارة الصليب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17" y="2944905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07" y="3690077"/>
            <a:ext cx="6162074" cy="3081037"/>
          </a:xfrm>
        </p:spPr>
      </p:pic>
      <p:sp>
        <p:nvSpPr>
          <p:cNvPr id="7" name="Rounded Rectangular Callout 6"/>
          <p:cNvSpPr/>
          <p:nvPr/>
        </p:nvSpPr>
        <p:spPr>
          <a:xfrm>
            <a:off x="2168591" y="209571"/>
            <a:ext cx="4087906" cy="295835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2827"/>
              <a:gd name="adj2" fmla="val 1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>
                <a:solidFill>
                  <a:srgbClr val="FFFF00"/>
                </a:solidFill>
              </a:rPr>
              <a:t>خلونا نحط سوا أنفسنا بحضور الله بخشوع وأحترام ونقلو </a:t>
            </a:r>
            <a:r>
              <a:rPr lang="ar-SA" sz="4800" dirty="0"/>
              <a:t>يا رَبّ، افتَحْ قُلُوبَنا لِنَفهَمَ كَلِمَتَك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236" y="3395383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42098" y="764275"/>
            <a:ext cx="5109882" cy="3534770"/>
          </a:xfrm>
          <a:prstGeom prst="cloudCallout">
            <a:avLst>
              <a:gd name="adj1" fmla="val -82293"/>
              <a:gd name="adj2" fmla="val 472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تتذَكَّروا لمَّا التَقَيْنَا المرَّة الماضية</a:t>
            </a:r>
            <a:r>
              <a:rPr lang="ar-LB" sz="3200" dirty="0">
                <a:solidFill>
                  <a:schemeClr val="tx1"/>
                </a:solidFill>
              </a:rPr>
              <a:t>،</a:t>
            </a:r>
          </a:p>
          <a:p>
            <a:pPr algn="ctr"/>
            <a:r>
              <a:rPr lang="ar-SA" sz="3200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شو سَأَلْنا اللَّه؟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236" y="3395383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17580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458</Words>
  <Application>Microsoft Office PowerPoint</Application>
  <PresentationFormat>On-screen Show (4:3)</PresentationFormat>
  <Paragraphs>113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الثّاني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40</cp:revision>
  <cp:lastPrinted>2020-10-16T17:32:38Z</cp:lastPrinted>
  <dcterms:created xsi:type="dcterms:W3CDTF">2020-08-25T06:38:39Z</dcterms:created>
  <dcterms:modified xsi:type="dcterms:W3CDTF">2021-11-22T16:39:20Z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3CDD0FC5-01B8-4171-9504-64D67AF39A16</vt:lpwstr>
  </property>
  <property fmtid="{D5CDD505-2E9C-101B-9397-08002B2CF9AE}" pid="3" name="ArticulatePath">
    <vt:lpwstr>eb1-renc-02-اللقاء الثاني الاساسي الاول</vt:lpwstr>
  </property>
</Properties>
</file>