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341" r:id="rId11"/>
    <p:sldId id="329" r:id="rId12"/>
    <p:sldId id="328" r:id="rId13"/>
    <p:sldId id="293" r:id="rId14"/>
    <p:sldId id="294" r:id="rId15"/>
    <p:sldId id="312" r:id="rId16"/>
    <p:sldId id="342" r:id="rId17"/>
    <p:sldId id="343" r:id="rId18"/>
    <p:sldId id="344" r:id="rId19"/>
    <p:sldId id="345" r:id="rId20"/>
    <p:sldId id="346" r:id="rId21"/>
    <p:sldId id="338" r:id="rId22"/>
    <p:sldId id="313" r:id="rId23"/>
    <p:sldId id="339" r:id="rId24"/>
    <p:sldId id="340" r:id="rId25"/>
    <p:sldId id="348" r:id="rId26"/>
    <p:sldId id="347" r:id="rId27"/>
    <p:sldId id="350" r:id="rId28"/>
    <p:sldId id="349" r:id="rId29"/>
    <p:sldId id="316" r:id="rId30"/>
    <p:sldId id="315" r:id="rId31"/>
    <p:sldId id="307" r:id="rId32"/>
    <p:sldId id="320" r:id="rId33"/>
    <p:sldId id="351" r:id="rId34"/>
    <p:sldId id="352" r:id="rId35"/>
    <p:sldId id="302" r:id="rId36"/>
    <p:sldId id="303" r:id="rId37"/>
    <p:sldId id="310" r:id="rId38"/>
    <p:sldId id="311" r:id="rId39"/>
    <p:sldId id="287" r:id="rId40"/>
    <p:sldId id="285" r:id="rId41"/>
    <p:sldId id="326" r:id="rId42"/>
    <p:sldId id="283" r:id="rId43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2BE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5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27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32012" y="457201"/>
            <a:ext cx="2971799" cy="4504764"/>
          </a:xfrm>
          <a:prstGeom prst="wedgeRoundRectCallout">
            <a:avLst>
              <a:gd name="adj1" fmla="val 95399"/>
              <a:gd name="adj2" fmla="val -1295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bg1"/>
                </a:solidFill>
              </a:rPr>
              <a:t>يا </a:t>
            </a:r>
            <a:r>
              <a:rPr lang="ar-SA" sz="5000" dirty="0">
                <a:solidFill>
                  <a:schemeClr val="bg1"/>
                </a:solidFill>
              </a:rPr>
              <a:t>رَبّ،</a:t>
            </a:r>
            <a:endParaRPr lang="ar-LB" sz="5000" dirty="0">
              <a:solidFill>
                <a:schemeClr val="bg1"/>
              </a:solidFill>
            </a:endParaRPr>
          </a:p>
          <a:p>
            <a:pPr algn="ctr"/>
            <a:r>
              <a:rPr lang="ar-SA" sz="5000" dirty="0">
                <a:solidFill>
                  <a:schemeClr val="bg1"/>
                </a:solidFill>
              </a:rPr>
              <a:t> افتَحْ قُلُوبَنا لِنَفهَمَ كَلِمَتَك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\\Dataserver\cer\All\Micha\photos\Picture3 Cop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421" y="1641926"/>
            <a:ext cx="3728685" cy="52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5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3071" y="376516"/>
            <a:ext cx="5822575" cy="3657600"/>
          </a:xfrm>
          <a:prstGeom prst="cloudCallout">
            <a:avLst>
              <a:gd name="adj1" fmla="val 59796"/>
              <a:gd name="adj2" fmla="val 3054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الم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رّ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ة الماضي</a:t>
            </a:r>
            <a:r>
              <a:rPr lang="ar-LB" sz="3600" dirty="0">
                <a:solidFill>
                  <a:schemeClr val="tx1"/>
                </a:solidFill>
              </a:rPr>
              <a:t>ّ</a:t>
            </a:r>
            <a:r>
              <a:rPr lang="ar-SA" sz="3600" dirty="0">
                <a:solidFill>
                  <a:schemeClr val="tx1"/>
                </a:solidFill>
              </a:rPr>
              <a:t>ة شفنا </a:t>
            </a:r>
            <a:r>
              <a:rPr lang="ar-LB" sz="3600" dirty="0">
                <a:solidFill>
                  <a:schemeClr val="tx1"/>
                </a:solidFill>
              </a:rPr>
              <a:t>إ</a:t>
            </a:r>
            <a:r>
              <a:rPr lang="ar-SA" sz="3600" dirty="0">
                <a:solidFill>
                  <a:schemeClr val="tx1"/>
                </a:solidFill>
              </a:rPr>
              <a:t>نُّو اللَّـه خَلَقْلْنا جَسَد ورُوح </a:t>
            </a:r>
            <a:r>
              <a:rPr lang="ar-SA" sz="3600" b="1" dirty="0">
                <a:solidFill>
                  <a:schemeClr val="tx1"/>
                </a:solidFill>
              </a:rPr>
              <a:t>شو فايدِةِ الرُّوح؟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327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62775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22729" y="430307"/>
            <a:ext cx="4370294" cy="4464422"/>
          </a:xfrm>
          <a:prstGeom prst="wedgeRoundRectCallout">
            <a:avLst>
              <a:gd name="adj1" fmla="val 86627"/>
              <a:gd name="adj2" fmla="val 3397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dirty="0"/>
              <a:t>بالرُّوح مِنْخاطِب اللَّـه. </a:t>
            </a:r>
            <a:r>
              <a:rPr lang="ar-LB" sz="3800" dirty="0"/>
              <a:t>م</a:t>
            </a:r>
            <a:r>
              <a:rPr lang="ar-SA" sz="3800" dirty="0"/>
              <a:t>ن</a:t>
            </a:r>
            <a:r>
              <a:rPr lang="ar-LB" sz="3800" dirty="0"/>
              <a:t>ِ</a:t>
            </a:r>
            <a:r>
              <a:rPr lang="ar-SA" sz="3800" dirty="0"/>
              <a:t>حكي مَعُو</a:t>
            </a:r>
            <a:r>
              <a:rPr lang="en-US" sz="3800" dirty="0"/>
              <a:t>.</a:t>
            </a:r>
          </a:p>
          <a:p>
            <a:pPr algn="ctr" rtl="1"/>
            <a:r>
              <a:rPr lang="ar-SA" sz="3800" dirty="0"/>
              <a:t>اللَّـه رُوح، ما </a:t>
            </a:r>
            <a:r>
              <a:rPr lang="ar-LB" sz="3800" dirty="0"/>
              <a:t>من</a:t>
            </a:r>
            <a:r>
              <a:rPr lang="ar-SA" sz="3800" dirty="0"/>
              <a:t>شُوفُوه، بَس </a:t>
            </a:r>
            <a:r>
              <a:rPr lang="ar-LB" sz="3800" dirty="0"/>
              <a:t>منقدر نِلتِقي </a:t>
            </a:r>
            <a:r>
              <a:rPr lang="ar-SA" sz="3800" dirty="0"/>
              <a:t>فيه</a:t>
            </a:r>
            <a:r>
              <a:rPr lang="en-US" sz="3800" dirty="0"/>
              <a:t>.</a:t>
            </a:r>
          </a:p>
          <a:p>
            <a:pPr algn="ctr" rtl="1"/>
            <a:r>
              <a:rPr lang="ar-SA" sz="3800" dirty="0"/>
              <a:t>بْفَكِّر فيه بِرُوحِي، وبآمِن فيه</a:t>
            </a:r>
            <a:r>
              <a:rPr lang="en-US" sz="3800" dirty="0"/>
              <a:t>.</a:t>
            </a:r>
          </a:p>
        </p:txBody>
      </p:sp>
      <p:pic>
        <p:nvPicPr>
          <p:cNvPr id="6146" name="Picture 2" descr="\\Dataserver\cer\All\Micha\photos\Picture4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755" y="3390387"/>
            <a:ext cx="4833340" cy="35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93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  <p:sp>
        <p:nvSpPr>
          <p:cNvPr id="4" name="Flowchart: Internal Storage 3"/>
          <p:cNvSpPr/>
          <p:nvPr/>
        </p:nvSpPr>
        <p:spPr>
          <a:xfrm flipH="1">
            <a:off x="0" y="0"/>
            <a:ext cx="9144000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LB" sz="4000" dirty="0">
                <a:solidFill>
                  <a:schemeClr val="tx1"/>
                </a:solidFill>
              </a:rPr>
              <a:t>   </a:t>
            </a:r>
          </a:p>
          <a:p>
            <a:pPr algn="r" rtl="1"/>
            <a:r>
              <a:rPr lang="ar-LB" sz="4000" dirty="0">
                <a:solidFill>
                  <a:schemeClr val="tx1"/>
                </a:solidFill>
              </a:rPr>
              <a:t>ب</a:t>
            </a:r>
            <a:r>
              <a:rPr lang="ar-SA" sz="4000" dirty="0">
                <a:solidFill>
                  <a:schemeClr val="tx1"/>
                </a:solidFill>
              </a:rPr>
              <a:t>س اللَّـه بَدُّو وَقْت</a:t>
            </a:r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SA" sz="4000" dirty="0">
                <a:solidFill>
                  <a:schemeClr val="tx1"/>
                </a:solidFill>
              </a:rPr>
              <a:t> حتَّى يَعمِل هالشِي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\\Dataserver\cer\All\Micha\photos\Picture5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17" y="913783"/>
            <a:ext cx="2838450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0056" y="1358154"/>
            <a:ext cx="493507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اللَّـه بْيِسمَع صِلاتِي وبِنَوِّرْنِي حَتَّى حِبُّو</a:t>
            </a:r>
            <a:r>
              <a:rPr lang="en-US" sz="4000" dirty="0"/>
              <a:t>.</a:t>
            </a:r>
          </a:p>
          <a:p>
            <a:pPr algn="ctr" rtl="1"/>
            <a:r>
              <a:rPr lang="ar-SA" sz="4000" dirty="0"/>
              <a:t>يَوم بَعد يَوم بِيحَوِّلْني حَتَّى صِير إشْبَهُو أَكتَر وأَكتَر</a:t>
            </a:r>
            <a:r>
              <a:rPr lang="en-US" sz="4000" dirty="0"/>
              <a:t>.</a:t>
            </a:r>
            <a:endParaRPr lang="ar-LB" sz="4000" dirty="0"/>
          </a:p>
          <a:p>
            <a:pPr algn="ctr" rt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524435" y="712694"/>
            <a:ext cx="3926541" cy="2783541"/>
          </a:xfrm>
          <a:prstGeom prst="cloudCallout">
            <a:avLst>
              <a:gd name="adj1" fmla="val 79750"/>
              <a:gd name="adj2" fmla="val 3992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سْمَعوا هَالقِصّة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365" y="3149264"/>
            <a:ext cx="4026095" cy="35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1" y="0"/>
            <a:ext cx="9143999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dirty="0"/>
              <a:t>.</a:t>
            </a:r>
          </a:p>
        </p:txBody>
      </p:sp>
      <p:pic>
        <p:nvPicPr>
          <p:cNvPr id="9218" name="Picture 2" descr="\\Dataserver\cer\All\Micha\photos\Picture6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504" y="2998693"/>
            <a:ext cx="6802437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34035"/>
            <a:ext cx="8054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ت</a:t>
            </a:r>
            <a:r>
              <a:rPr lang="ar-SA" sz="4000" dirty="0"/>
              <a:t>خَيَّلُوا إنُّو سِيَّارْتِي فِضْيِت مِنِ الب</a:t>
            </a:r>
            <a:r>
              <a:rPr lang="ar-LB" sz="4000" dirty="0"/>
              <a:t>ِ</a:t>
            </a:r>
            <a:r>
              <a:rPr lang="ar-SA" sz="4000" dirty="0"/>
              <a:t>ن</a:t>
            </a:r>
            <a:r>
              <a:rPr lang="ar-LB" sz="4000" dirty="0"/>
              <a:t>ْ</a:t>
            </a:r>
            <a:r>
              <a:rPr lang="ar-SA" sz="4000" dirty="0"/>
              <a:t>زين، </a:t>
            </a:r>
            <a:endParaRPr lang="en-US" sz="4000" dirty="0"/>
          </a:p>
          <a:p>
            <a:pPr algn="ctr" rtl="1"/>
            <a:r>
              <a:rPr lang="ar-SA" sz="4000" dirty="0"/>
              <a:t>وكُنت لازِم زُور صْحابِي</a:t>
            </a:r>
            <a:endParaRPr lang="en-US" sz="4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1990165"/>
            <a:ext cx="4316506" cy="1559858"/>
          </a:xfrm>
          <a:prstGeom prst="wedgeRoundRectCallout">
            <a:avLst>
              <a:gd name="adj1" fmla="val 73861"/>
              <a:gd name="adj2" fmla="val 3213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شُو بَدِّي أَعمِل؟ </a:t>
            </a:r>
            <a:endParaRPr lang="ar-LB" sz="4000" dirty="0"/>
          </a:p>
          <a:p>
            <a:pPr algn="ctr" rtl="1"/>
            <a:r>
              <a:rPr lang="ar-SA" sz="4000" dirty="0"/>
              <a:t>كيف بِتْحَرَّك؟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3999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\\Dataserver\cer\All\Micha\photos\Picture7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92" y="2217362"/>
            <a:ext cx="8443462" cy="46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705" y="130005"/>
            <a:ext cx="879437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500" dirty="0"/>
              <a:t>بْروح عَ أَقرَب مَحَطِّة بنزين، ولأَنِّي مِستَعجِل</a:t>
            </a:r>
            <a:r>
              <a:rPr lang="ar-LB" sz="3500" dirty="0"/>
              <a:t>ة</a:t>
            </a:r>
            <a:r>
              <a:rPr lang="ar-SA" sz="3500" dirty="0"/>
              <a:t>، </a:t>
            </a:r>
            <a:endParaRPr lang="en-US" sz="3500" dirty="0"/>
          </a:p>
          <a:p>
            <a:pPr algn="ctr" rtl="1"/>
            <a:r>
              <a:rPr lang="ar-SA" sz="3500" dirty="0"/>
              <a:t>ما باخُد بنزين كْفايَة</a:t>
            </a:r>
            <a:r>
              <a:rPr lang="en-US" sz="3500" dirty="0"/>
              <a:t>.</a:t>
            </a:r>
          </a:p>
          <a:p>
            <a:pPr algn="ctr" rtl="1"/>
            <a:r>
              <a:rPr lang="ar-SA" sz="3500" dirty="0"/>
              <a:t>بْقُول لَصاحِبِ المَحَطَّة:</a:t>
            </a:r>
            <a:endParaRPr lang="en-US" sz="4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93376" y="3711387"/>
            <a:ext cx="4316506" cy="1183341"/>
          </a:xfrm>
          <a:prstGeom prst="wedgeRoundRectCallout">
            <a:avLst>
              <a:gd name="adj1" fmla="val 1587"/>
              <a:gd name="adj2" fmla="val 148516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شكرًا، شكرًا...</a:t>
            </a:r>
          </a:p>
          <a:p>
            <a:pPr algn="ctr" rtl="1"/>
            <a:r>
              <a:rPr lang="ar-LB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مستعجلة!!!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05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1" y="0"/>
            <a:ext cx="9143999" cy="6831105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\\Dataserver\cer\All\Micha\photos\Picture8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322729"/>
            <a:ext cx="9197976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941" y="4598459"/>
            <a:ext cx="7476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/>
              <a:t>بَعد شَوي، </a:t>
            </a:r>
            <a:r>
              <a:rPr lang="ar-LB" sz="4000" b="1" dirty="0"/>
              <a:t>بتوقَف</a:t>
            </a:r>
            <a:r>
              <a:rPr lang="ar-SA" sz="4000" b="1" dirty="0"/>
              <a:t> السِّيارَة، لأَنِّي كِنت مِستَعجِل</a:t>
            </a:r>
            <a:r>
              <a:rPr lang="ar-LB" sz="4000" b="1" dirty="0"/>
              <a:t>ة</a:t>
            </a:r>
            <a:r>
              <a:rPr lang="ar-SA" sz="4000" b="1" dirty="0"/>
              <a:t> وما أَخَذِت ب</a:t>
            </a:r>
            <a:r>
              <a:rPr lang="ar-LB" sz="4000" b="1" dirty="0"/>
              <a:t>ِ</a:t>
            </a:r>
            <a:r>
              <a:rPr lang="ar-SA" sz="4000" b="1" dirty="0"/>
              <a:t>نزين كْفايِة</a:t>
            </a:r>
            <a:r>
              <a:rPr lang="en-US" sz="4000" b="1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63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\\Dataserver\cer\All\Micha\photos\Picture9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734" y="1166962"/>
            <a:ext cx="5261666" cy="54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435" y="2352799"/>
            <a:ext cx="25011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المَرَّة التانية، ما بِسْتَعجِل تَ عَبِّي السِّيارَة مْنِيح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38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510988" y="524435"/>
            <a:ext cx="4464424" cy="4128247"/>
          </a:xfrm>
          <a:prstGeom prst="cloudCallout">
            <a:avLst>
              <a:gd name="adj1" fmla="val 81805"/>
              <a:gd name="adj2" fmla="val 70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هلّق </a:t>
            </a:r>
            <a:r>
              <a:rPr lang="ar-SA" sz="4400" dirty="0">
                <a:solidFill>
                  <a:schemeClr val="tx1"/>
                </a:solidFill>
              </a:rPr>
              <a:t>خَلُّونا نْفَكِّر شْوَي. شُو بِيصِير بَس نْصَلِّي؟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068" y="2966215"/>
            <a:ext cx="4387650" cy="38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9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687" y="60512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\\Dataserver\cer\All\Micha\photos\Picture10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0"/>
            <a:ext cx="6067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66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000" dirty="0">
                <a:solidFill>
                  <a:schemeClr val="tx1"/>
                </a:solidFill>
              </a:rPr>
              <a:t>قَولْكُن بْكُون تَرَكت</a:t>
            </a:r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SA" sz="4000" dirty="0">
                <a:solidFill>
                  <a:schemeClr val="tx1"/>
                </a:solidFill>
              </a:rPr>
              <a:t> لَ أللَّـه الوَقتِ اللاّزِم</a:t>
            </a:r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SA" sz="4000" dirty="0">
                <a:solidFill>
                  <a:schemeClr val="tx1"/>
                </a:solidFill>
              </a:rPr>
              <a:t> حتَّى يَعطِينِي ذاتو</a:t>
            </a:r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SA" sz="4000" dirty="0">
                <a:solidFill>
                  <a:schemeClr val="tx1"/>
                </a:solidFill>
              </a:rPr>
              <a:t> مِتل ما بَدُّو؟ لا</a:t>
            </a:r>
            <a:r>
              <a:rPr lang="ar-LB" sz="4000" dirty="0">
                <a:solidFill>
                  <a:schemeClr val="tx1"/>
                </a:solidFill>
              </a:rPr>
              <a:t>!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SA" sz="4000" dirty="0">
                <a:solidFill>
                  <a:schemeClr val="tx1"/>
                </a:solidFill>
              </a:rPr>
              <a:t>لَيش؟</a:t>
            </a:r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SA" sz="4000" dirty="0">
                <a:solidFill>
                  <a:schemeClr val="tx1"/>
                </a:solidFill>
              </a:rPr>
              <a:t> لأَنِّي كِنت مِسْتَعجِل</a:t>
            </a:r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SA" sz="4000" dirty="0">
                <a:solidFill>
                  <a:schemeClr val="tx1"/>
                </a:solidFill>
              </a:rPr>
              <a:t> وما بْقِيت مَعُو </a:t>
            </a:r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SA" sz="4000" dirty="0">
                <a:solidFill>
                  <a:schemeClr val="tx1"/>
                </a:solidFill>
              </a:rPr>
              <a:t>الوَقتِ الكافِي</a:t>
            </a:r>
            <a:r>
              <a:rPr lang="ar-LB" sz="4000" dirty="0">
                <a:solidFill>
                  <a:schemeClr val="tx1"/>
                </a:solidFill>
              </a:rPr>
              <a:t>.</a:t>
            </a:r>
            <a:endParaRPr lang="en-US" sz="4000" dirty="0"/>
          </a:p>
        </p:txBody>
      </p:sp>
      <p:pic>
        <p:nvPicPr>
          <p:cNvPr id="15362" name="Picture 2" descr="\\Dataserver\cer\All\Micha\photos\Picture5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98" y="1029125"/>
            <a:ext cx="2838450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16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088" y="2160588"/>
            <a:ext cx="3881437" cy="3881437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بَس إ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ذا خَصَّصت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 وَقت ل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لصَّلاة،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 وإذا بْقِيت مَعو 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الوَقتِ الكافِي، 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وإذا رْجِعِت زِرْتو 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عِدِّة مَرَّات،</a:t>
            </a:r>
            <a:endParaRPr lang="en-US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بْيِفْرَح كْتِير</a:t>
            </a:r>
            <a:endParaRPr lang="ar-LB" sz="4400" dirty="0">
              <a:solidFill>
                <a:schemeClr val="tx1"/>
              </a:solidFill>
            </a:endParaRPr>
          </a:p>
          <a:p>
            <a:pPr algn="r" rtl="1"/>
            <a:r>
              <a:rPr lang="ar-SA" sz="4400" dirty="0">
                <a:solidFill>
                  <a:schemeClr val="tx1"/>
                </a:solidFill>
              </a:rPr>
              <a:t> وبِيغَيِّرْني</a:t>
            </a:r>
            <a:r>
              <a:rPr lang="ar-LB" sz="4400" dirty="0">
                <a:solidFill>
                  <a:schemeClr val="tx1"/>
                </a:solidFill>
              </a:rPr>
              <a:t>...</a:t>
            </a:r>
            <a:endParaRPr lang="en-US" sz="4400" dirty="0">
              <a:solidFill>
                <a:schemeClr val="tx1"/>
              </a:solidFill>
            </a:endParaRPr>
          </a:p>
          <a:p>
            <a:pPr algn="r" rtl="1"/>
            <a:endParaRPr lang="ar-LB" sz="4000" dirty="0">
              <a:solidFill>
                <a:schemeClr val="tx1"/>
              </a:solidFill>
            </a:endParaRPr>
          </a:p>
          <a:p>
            <a:pPr rtl="1"/>
            <a:endParaRPr lang="ar-LB" sz="4000" dirty="0">
              <a:solidFill>
                <a:schemeClr val="tx1"/>
              </a:solidFill>
            </a:endParaRPr>
          </a:p>
          <a:p>
            <a:pPr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\\Dataserver\cer\All\Micha\photos\Picture12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43" y="754465"/>
            <a:ext cx="4035425" cy="5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98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979023"/>
          </a:xfrm>
          <a:prstGeom prst="flowChartInternalStorage">
            <a:avLst/>
          </a:prstGeom>
          <a:solidFill>
            <a:srgbClr val="FAE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\\Dataserver\cer\All\Micha\photos\Picture13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71" y="1627093"/>
            <a:ext cx="4398198" cy="44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87906" y="162937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3500" dirty="0"/>
              <a:t>بِيخَلِّينِي صِير مِتْلو </a:t>
            </a:r>
            <a:endParaRPr lang="ar-LB" sz="3500" dirty="0"/>
          </a:p>
          <a:p>
            <a:pPr algn="ctr" rtl="1"/>
            <a:r>
              <a:rPr lang="ar-SA" sz="3500" dirty="0"/>
              <a:t>وعِيش </a:t>
            </a:r>
            <a:r>
              <a:rPr lang="ar-LB" sz="3500" dirty="0"/>
              <a:t>م</a:t>
            </a:r>
            <a:r>
              <a:rPr lang="ar-SA" sz="3500" dirty="0"/>
              <a:t>ن حَياتُو</a:t>
            </a:r>
            <a:r>
              <a:rPr lang="en-US" sz="3500" dirty="0"/>
              <a:t>.</a:t>
            </a:r>
          </a:p>
          <a:p>
            <a:pPr algn="ctr" rtl="1"/>
            <a:r>
              <a:rPr lang="ar-SA" sz="3500" dirty="0"/>
              <a:t>بِنُورُو بِيضَوِّي عَقلِي </a:t>
            </a:r>
            <a:endParaRPr lang="ar-LB" sz="3500" dirty="0"/>
          </a:p>
          <a:p>
            <a:pPr algn="ctr" rtl="1"/>
            <a:r>
              <a:rPr lang="ar-SA" sz="3500" dirty="0"/>
              <a:t>وبِيدِلْنِي عَ كِلّ</a:t>
            </a:r>
            <a:endParaRPr lang="ar-LB" sz="3500" dirty="0"/>
          </a:p>
          <a:p>
            <a:pPr algn="ctr" rtl="1"/>
            <a:r>
              <a:rPr lang="ar-SA" sz="3500" dirty="0"/>
              <a:t> شِي خَير</a:t>
            </a:r>
            <a:r>
              <a:rPr lang="en-US" sz="3500" dirty="0"/>
              <a:t>.</a:t>
            </a:r>
          </a:p>
          <a:p>
            <a:pPr algn="ctr" rtl="1"/>
            <a:r>
              <a:rPr lang="ar-SA" sz="3500" dirty="0"/>
              <a:t>بِيعَلِمْني كيف</a:t>
            </a:r>
            <a:endParaRPr lang="ar-LB" sz="3500" dirty="0"/>
          </a:p>
          <a:p>
            <a:pPr algn="ctr" rtl="1"/>
            <a:r>
              <a:rPr lang="ar-SA" sz="3500" dirty="0"/>
              <a:t> خَلِّي</a:t>
            </a:r>
            <a:r>
              <a:rPr lang="ar-LB" sz="3500" dirty="0"/>
              <a:t> ن</a:t>
            </a:r>
            <a:r>
              <a:rPr lang="ar-SA" sz="3500" dirty="0"/>
              <a:t>ورُو </a:t>
            </a:r>
            <a:endParaRPr lang="ar-LB" sz="3500" dirty="0"/>
          </a:p>
          <a:p>
            <a:pPr algn="ctr" rtl="1"/>
            <a:r>
              <a:rPr lang="ar-SA" sz="3500" dirty="0"/>
              <a:t>يْشِعّ مِن حَولِي</a:t>
            </a:r>
            <a:r>
              <a:rPr lang="en-US" sz="35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51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rgbClr val="FAE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400" dirty="0">
                <a:solidFill>
                  <a:schemeClr val="tx1"/>
                </a:solidFill>
              </a:rPr>
              <a:t>بِيمَلِّي قَلْبِي </a:t>
            </a:r>
            <a:endParaRPr lang="en-US" sz="3400" dirty="0">
              <a:solidFill>
                <a:schemeClr val="tx1"/>
              </a:solidFill>
            </a:endParaRP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بالسَّلام؛</a:t>
            </a:r>
            <a:endParaRPr lang="ar-LB" sz="3400" dirty="0">
              <a:solidFill>
                <a:schemeClr val="tx1"/>
              </a:solidFill>
            </a:endParaRP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 مَعُو ما بْخاف،</a:t>
            </a:r>
            <a:endParaRPr lang="en-US" sz="3400" dirty="0">
              <a:solidFill>
                <a:schemeClr val="tx1"/>
              </a:solidFill>
            </a:endParaRP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 أنا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ar-LB" sz="3400" dirty="0">
                <a:solidFill>
                  <a:schemeClr val="tx1"/>
                </a:solidFill>
              </a:rPr>
              <a:t>ب</a:t>
            </a:r>
            <a:r>
              <a:rPr lang="ar-SA" sz="3400" dirty="0">
                <a:solidFill>
                  <a:schemeClr val="tx1"/>
                </a:solidFill>
              </a:rPr>
              <a:t>سَلام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بِيمَلِّينِي فَرَح</a:t>
            </a:r>
            <a:endParaRPr lang="ar-LB" sz="3400" dirty="0">
              <a:solidFill>
                <a:schemeClr val="tx1"/>
              </a:solidFill>
            </a:endParaRP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 بِتْشارَك</a:t>
            </a:r>
            <a:endParaRPr lang="ar-LB" sz="3400" dirty="0">
              <a:solidFill>
                <a:schemeClr val="tx1"/>
              </a:solidFill>
            </a:endParaRP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 فيه مَع غَيرِي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وفَوق كِلّ هَيدا، </a:t>
            </a:r>
            <a:endParaRPr lang="ar-LB" sz="3400" dirty="0">
              <a:solidFill>
                <a:schemeClr val="tx1"/>
              </a:solidFill>
            </a:endParaRP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بِيحُطِّ الحُبّ بِقَلبِي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حتَّى حِبُّو وحِبّ</a:t>
            </a:r>
            <a:endParaRPr lang="ar-LB" sz="3400" dirty="0">
              <a:solidFill>
                <a:schemeClr val="tx1"/>
              </a:solidFill>
            </a:endParaRPr>
          </a:p>
          <a:p>
            <a:pPr algn="r" rtl="1"/>
            <a:r>
              <a:rPr lang="ar-SA" sz="3400" dirty="0">
                <a:solidFill>
                  <a:schemeClr val="tx1"/>
                </a:solidFill>
              </a:rPr>
              <a:t> غَيرِي أكتَر وأكتَر</a:t>
            </a:r>
            <a:r>
              <a:rPr lang="en-US" sz="3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434" name="Picture 2" descr="\\Dataserver\cer\All\Micha\photos\Picture14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23" y="1017587"/>
            <a:ext cx="3951287" cy="58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716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\\Dataserver\cer\All\Micha\photos\Picture15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513" y="155575"/>
            <a:ext cx="6529387" cy="65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29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44553"/>
          </a:xfrm>
          <a:prstGeom prst="flowChartInternalStorage">
            <a:avLst/>
          </a:prstGeom>
          <a:solidFill>
            <a:srgbClr val="FAE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وهَيك اللَّـه بِيخَلِّينِي صِير إبْنُو، وبِمْشِي عَ طَرِيقِ القَداسِة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كِرْمال هَيك، لازِم نَعطِي وَقت لَ أللَّـه</a:t>
            </a:r>
            <a:r>
              <a:rPr lang="ar-LB" sz="36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بالصُّبْح لمَّا نُوعَى، وبالمَسا قَبل ما بْنام، وبالنْهار كَمان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en-US" sz="3600" dirty="0">
              <a:solidFill>
                <a:schemeClr val="tx1"/>
              </a:solidFill>
            </a:endParaRPr>
          </a:p>
          <a:p>
            <a:pPr algn="r" rtl="1"/>
            <a:endParaRPr lang="en-US" sz="3600" dirty="0">
              <a:solidFill>
                <a:schemeClr val="tx1"/>
              </a:solidFill>
            </a:endParaRPr>
          </a:p>
          <a:p>
            <a:pPr algn="r" rtl="1"/>
            <a:endParaRPr lang="en-US" sz="3600" dirty="0">
              <a:solidFill>
                <a:schemeClr val="tx1"/>
              </a:solidFill>
            </a:endParaRPr>
          </a:p>
          <a:p>
            <a:pPr algn="r" rtl="1"/>
            <a:endParaRPr lang="en-US" sz="3600" dirty="0">
              <a:solidFill>
                <a:schemeClr val="tx1"/>
              </a:solidFill>
            </a:endParaRPr>
          </a:p>
          <a:p>
            <a:pPr algn="r" rtl="1"/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\\Dataserver\cer\All\Micha\photos\Picture16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48" y="4482704"/>
            <a:ext cx="77454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462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250576" y="268942"/>
            <a:ext cx="5378824" cy="3012140"/>
          </a:xfrm>
          <a:prstGeom prst="cloudCallout">
            <a:avLst>
              <a:gd name="adj1" fmla="val 68107"/>
              <a:gd name="adj2" fmla="val -3723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لازِم نْحَدِّد وَقت تَ نِلتِقِي فيه. وهَلَّق تَعُو تَ نْصَلِّي كِلّنا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\\Dataserver\cer\All\Micha\photos\Picture17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278" y="3133725"/>
            <a:ext cx="5849937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3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\\Dataserver\cer\All\Micha\photos\Picture18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530" y="265766"/>
            <a:ext cx="6659563" cy="6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162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309282" y="174812"/>
            <a:ext cx="8122024" cy="6468035"/>
          </a:xfrm>
          <a:prstGeom prst="verticalScroll">
            <a:avLst/>
          </a:prstGeom>
          <a:solidFill>
            <a:srgbClr val="FAE2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يا الله،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endParaRPr lang="en-US" sz="4000" b="1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جْيت قِدَّامَك تَ صَلِّي،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تَ فَكِّر فِيك بْصَمْت قَلْبِي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رَح حاوِل إبْقَى مَعَك،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حتَّى تِفْرَح فِيِّي وإفرَح فيك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عْمُول شُو ما بَدَّك،</a:t>
            </a:r>
            <a:endParaRPr lang="en-US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 وغَيِّرْلي قَلْبِي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1495" y="1148276"/>
            <a:ext cx="4464422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السّادِس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93376" y="4227636"/>
            <a:ext cx="7328646" cy="178319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4000" b="1" dirty="0">
                <a:solidFill>
                  <a:srgbClr val="C00000"/>
                </a:solidFill>
              </a:rPr>
              <a:t>يا إِلَهي أَنتَ حَياتي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32752" y="309283"/>
            <a:ext cx="3991331" cy="3845859"/>
          </a:xfrm>
          <a:prstGeom prst="cloudCallout">
            <a:avLst>
              <a:gd name="adj1" fmla="val 97176"/>
              <a:gd name="adj2" fmla="val 19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مِن بَعد ما سْمِعنا المُحادثَة،  رَح إِسأَلكُن كم سُؤال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355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351" y="2519408"/>
            <a:ext cx="463550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481622" y="255494"/>
            <a:ext cx="4152696" cy="3039035"/>
          </a:xfrm>
          <a:prstGeom prst="cloudCallout">
            <a:avLst>
              <a:gd name="adj1" fmla="val 49416"/>
              <a:gd name="adj2" fmla="val 50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شو بيصير وَقت نْصَلّي؟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506" y="2579524"/>
            <a:ext cx="4445291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5602" name="Picture 2" descr="\\Dataserver\cer\All\Micha\photos\Picture20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105" y="-240249"/>
            <a:ext cx="7196137" cy="72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بيِ</a:t>
            </a:r>
            <a:r>
              <a:rPr lang="ar-SA" sz="3500" b="1" dirty="0">
                <a:solidFill>
                  <a:schemeClr val="bg1"/>
                </a:solidFill>
              </a:rPr>
              <a:t>حض</a:t>
            </a:r>
            <a:r>
              <a:rPr lang="ar-LB" sz="3500" b="1" dirty="0">
                <a:solidFill>
                  <a:schemeClr val="bg1"/>
                </a:solidFill>
              </a:rPr>
              <a:t>َ</a:t>
            </a:r>
            <a:r>
              <a:rPr lang="ar-SA" sz="3500" b="1" dirty="0">
                <a:solidFill>
                  <a:schemeClr val="bg1"/>
                </a:solidFill>
              </a:rPr>
              <a:t>ر اللَّ</a:t>
            </a:r>
            <a:r>
              <a:rPr lang="ar-LB" sz="3500" b="1" dirty="0">
                <a:solidFill>
                  <a:schemeClr val="bg1"/>
                </a:solidFill>
              </a:rPr>
              <a:t>ه</a:t>
            </a:r>
            <a:r>
              <a:rPr lang="ar-SA" sz="3500" b="1" dirty="0">
                <a:solidFill>
                  <a:schemeClr val="bg1"/>
                </a:solidFill>
              </a:rPr>
              <a:t> و</a:t>
            </a:r>
            <a:r>
              <a:rPr lang="ar-LB" sz="3500" b="1" dirty="0">
                <a:solidFill>
                  <a:schemeClr val="bg1"/>
                </a:solidFill>
              </a:rPr>
              <a:t>بيَ</a:t>
            </a:r>
            <a:r>
              <a:rPr lang="ar-SA" sz="3500" b="1" dirty="0">
                <a:solidFill>
                  <a:schemeClr val="bg1"/>
                </a:solidFill>
              </a:rPr>
              <a:t>عطِينا</a:t>
            </a:r>
            <a:endParaRPr lang="en-US" sz="3500" b="1" dirty="0">
              <a:solidFill>
                <a:schemeClr val="bg1"/>
              </a:solidFill>
            </a:endParaRPr>
          </a:p>
          <a:p>
            <a:pPr algn="ctr" rtl="1"/>
            <a:r>
              <a:rPr lang="ar-SA" sz="3500" b="1" i="1" dirty="0">
                <a:solidFill>
                  <a:schemeClr val="bg1"/>
                </a:solidFill>
              </a:rPr>
              <a:t> </a:t>
            </a:r>
            <a:r>
              <a:rPr lang="ar-SA" sz="3500" b="1" dirty="0">
                <a:solidFill>
                  <a:schemeClr val="bg1"/>
                </a:solidFill>
              </a:rPr>
              <a:t>ذات</a:t>
            </a:r>
            <a:r>
              <a:rPr lang="ar-LB" sz="3500" b="1" dirty="0">
                <a:solidFill>
                  <a:schemeClr val="bg1"/>
                </a:solidFill>
              </a:rPr>
              <a:t>و و</a:t>
            </a:r>
            <a:r>
              <a:rPr lang="ar-SA" sz="3500" b="1" dirty="0">
                <a:solidFill>
                  <a:schemeClr val="bg1"/>
                </a:solidFill>
              </a:rPr>
              <a:t>فَرَح</a:t>
            </a:r>
            <a:r>
              <a:rPr lang="ar-LB" sz="3500" b="1" dirty="0">
                <a:solidFill>
                  <a:schemeClr val="bg1"/>
                </a:solidFill>
              </a:rPr>
              <a:t>و.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055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16846" y="349623"/>
            <a:ext cx="4663684" cy="3307976"/>
          </a:xfrm>
          <a:prstGeom prst="cloudCallout">
            <a:avLst>
              <a:gd name="adj1" fmla="val 66141"/>
              <a:gd name="adj2" fmla="val 41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نِحنا مِنشوف شي الله </a:t>
            </a:r>
          </a:p>
          <a:p>
            <a:pPr algn="ctr" rtl="1"/>
            <a:r>
              <a:rPr lang="ar-LB" sz="4000" b="1" dirty="0"/>
              <a:t>ومنِسمَعو؟</a:t>
            </a:r>
            <a:r>
              <a:rPr lang="ar-SA" sz="4000" b="1" dirty="0"/>
              <a:t> </a:t>
            </a:r>
            <a:endParaRPr lang="en-US" sz="4000" b="1" dirty="0"/>
          </a:p>
        </p:txBody>
      </p:sp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071" y="3065929"/>
            <a:ext cx="4007223" cy="3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5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766482" y="588755"/>
            <a:ext cx="5082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/>
              <a:t> </a:t>
            </a:r>
            <a:r>
              <a:rPr lang="ar-SA" sz="3800" dirty="0">
                <a:solidFill>
                  <a:schemeClr val="bg1"/>
                </a:solidFill>
              </a:rPr>
              <a:t>لا،</a:t>
            </a:r>
            <a:r>
              <a:rPr lang="ar-LB" sz="3800" dirty="0">
                <a:solidFill>
                  <a:schemeClr val="bg1"/>
                </a:solidFill>
              </a:rPr>
              <a:t>بَس هُوّي بيشوفنا</a:t>
            </a: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سمَع صَلاتنا</a:t>
            </a:r>
            <a:r>
              <a:rPr lang="en-US" sz="3800" dirty="0"/>
              <a:t>.</a:t>
            </a:r>
          </a:p>
          <a:p>
            <a:pPr rtl="1"/>
            <a:r>
              <a:rPr lang="en-US" sz="4000" dirty="0"/>
              <a:t> 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\\Dataserver\cer\All\Micha\photos\Picture20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864" y="-63908"/>
            <a:ext cx="7196137" cy="72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685501">
            <a:off x="1629178" y="1228359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r>
              <a:rPr lang="ar-SA" sz="3200" b="1" dirty="0">
                <a:solidFill>
                  <a:schemeClr val="bg1"/>
                </a:solidFill>
              </a:rPr>
              <a:t>لا،</a:t>
            </a:r>
            <a:r>
              <a:rPr lang="ar-LB" sz="3200" b="1" dirty="0">
                <a:solidFill>
                  <a:schemeClr val="bg1"/>
                </a:solidFill>
              </a:rPr>
              <a:t>بَس هُوّي بيشوفنا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bg1"/>
                </a:solidFill>
              </a:rPr>
              <a:t> و</a:t>
            </a:r>
            <a:r>
              <a:rPr lang="ar-LB" sz="3000" b="1" dirty="0">
                <a:solidFill>
                  <a:schemeClr val="bg1"/>
                </a:solidFill>
              </a:rPr>
              <a:t>بيِ</a:t>
            </a:r>
            <a:r>
              <a:rPr lang="ar-SA" sz="3000" b="1" dirty="0">
                <a:solidFill>
                  <a:schemeClr val="bg1"/>
                </a:solidFill>
              </a:rPr>
              <a:t>سمَع صَلاتنا</a:t>
            </a:r>
            <a:r>
              <a:rPr lang="ar-LB" sz="3000" b="1" dirty="0">
                <a:solidFill>
                  <a:schemeClr val="bg1"/>
                </a:solidFill>
              </a:rPr>
              <a:t>...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736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52068" y="470647"/>
            <a:ext cx="5188120" cy="3294530"/>
          </a:xfrm>
          <a:prstGeom prst="cloudCallout">
            <a:avLst>
              <a:gd name="adj1" fmla="val 58192"/>
              <a:gd name="adj2" fmla="val 43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وهَلَّق بَدّي مِنكُن تقولوا هَالجُمَل وَرايي لَ حَتّى تِنحِفِر بِقلوبكُن!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151" y="3173506"/>
            <a:ext cx="3966883" cy="357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65" y="0"/>
            <a:ext cx="5875806" cy="678039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79916" y="363069"/>
            <a:ext cx="4542661" cy="2985247"/>
          </a:xfrm>
          <a:prstGeom prst="cloudCallout">
            <a:avLst>
              <a:gd name="adj1" fmla="val 67835"/>
              <a:gd name="adj2" fmla="val 64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يَلّا جَربوا عمِلوا هَالنَّشاط!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836" y="3299918"/>
            <a:ext cx="3867066" cy="33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3415555" y="2487705"/>
            <a:ext cx="1290917" cy="142539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08529" y="537881"/>
            <a:ext cx="5876364" cy="1546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أَقولُ الصَّلَوات الّتي أَعرِفُها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" y="3932161"/>
            <a:ext cx="8458200" cy="3090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88127" y="416859"/>
            <a:ext cx="4544483" cy="3998497"/>
          </a:xfrm>
          <a:prstGeom prst="cloudCallout">
            <a:avLst>
              <a:gd name="adj1" fmla="val 56925"/>
              <a:gd name="adj2" fmla="val 38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tx1"/>
                </a:solidFill>
              </a:rPr>
              <a:t>ومن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خت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م ل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قا</a:t>
            </a:r>
            <a:r>
              <a:rPr lang="ar-LB" sz="4000" b="1" dirty="0">
                <a:solidFill>
                  <a:schemeClr val="tx1"/>
                </a:solidFill>
              </a:rPr>
              <a:t>ءْ</a:t>
            </a:r>
            <a:r>
              <a:rPr lang="ar-AE" sz="4000" b="1" dirty="0">
                <a:solidFill>
                  <a:schemeClr val="tx1"/>
                </a:solidFill>
              </a:rPr>
              <a:t>نا الي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وم ب</a:t>
            </a:r>
            <a:r>
              <a:rPr lang="ar-LB" sz="4000" b="1" dirty="0">
                <a:solidFill>
                  <a:schemeClr val="tx1"/>
                </a:solidFill>
              </a:rPr>
              <a:t>ِهال</a:t>
            </a:r>
            <a:r>
              <a:rPr lang="ar-AE" sz="4000" b="1" dirty="0">
                <a:solidFill>
                  <a:schemeClr val="tx1"/>
                </a:solidFill>
              </a:rPr>
              <a:t>ص</a:t>
            </a:r>
            <a:r>
              <a:rPr lang="ar-LB" sz="4000" b="1" dirty="0">
                <a:solidFill>
                  <a:schemeClr val="tx1"/>
                </a:solidFill>
              </a:rPr>
              <a:t>َّ</a:t>
            </a:r>
            <a:r>
              <a:rPr lang="ar-AE" sz="4000" b="1" dirty="0">
                <a:solidFill>
                  <a:schemeClr val="tx1"/>
                </a:solidFill>
              </a:rPr>
              <a:t>لاة</a:t>
            </a:r>
            <a:r>
              <a:rPr lang="ar-LB" sz="4000" b="1" dirty="0">
                <a:solidFill>
                  <a:schemeClr val="tx1"/>
                </a:solidFill>
              </a:rPr>
              <a:t> وبِهالتَّرنيمة</a:t>
            </a:r>
          </a:p>
        </p:txBody>
      </p:sp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905" y="3689980"/>
            <a:ext cx="3500445" cy="31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491" y="67235"/>
            <a:ext cx="5163018" cy="67235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35" y="1237130"/>
            <a:ext cx="7853083" cy="4408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23" y="250911"/>
            <a:ext cx="6237659" cy="660708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295" y="2770094"/>
            <a:ext cx="4397187" cy="39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47099" y="121024"/>
            <a:ext cx="4552747" cy="3771763"/>
          </a:xfrm>
          <a:prstGeom prst="cloudCallout">
            <a:avLst>
              <a:gd name="adj1" fmla="val 61623"/>
              <a:gd name="adj2" fmla="val 41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endParaRPr lang="ar-LB" sz="4125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30307" y="0"/>
            <a:ext cx="4464424" cy="5136777"/>
          </a:xfrm>
          <a:prstGeom prst="cloudCallout">
            <a:avLst>
              <a:gd name="adj1" fmla="val 74016"/>
              <a:gd name="adj2" fmla="val 1341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اليَوم رَح نِحْكي مَع الله...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يَلّا تَ نْعيش سَوا هَالخِبرَة الحِلوِة!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572" y="3536713"/>
            <a:ext cx="3744463" cy="3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894" y="946955"/>
            <a:ext cx="4101352" cy="3929622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693024" y="322729"/>
            <a:ext cx="3657600" cy="1855696"/>
          </a:xfrm>
          <a:prstGeom prst="wedgeEllipseCallout">
            <a:avLst>
              <a:gd name="adj1" fmla="val 2623"/>
              <a:gd name="adj2" fmla="val 8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882" y="5429176"/>
            <a:ext cx="6199095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نِ</a:t>
            </a: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فهَم </a:t>
            </a:r>
            <a:r>
              <a:rPr lang="ar-SA" sz="3600" dirty="0"/>
              <a:t>أَهَمّية الصَّلاة </a:t>
            </a:r>
            <a:r>
              <a:rPr lang="ar-LB" sz="3600" dirty="0"/>
              <a:t>يَلّي بِ</a:t>
            </a:r>
            <a:r>
              <a:rPr lang="ar-SA" sz="3600" dirty="0"/>
              <a:t>ت</a:t>
            </a:r>
            <a:r>
              <a:rPr lang="ar-LB" sz="3600" dirty="0"/>
              <a:t>ْ</a:t>
            </a:r>
            <a:r>
              <a:rPr lang="ar-SA" sz="3600" dirty="0"/>
              <a:t>نَمِّي ع</a:t>
            </a:r>
            <a:r>
              <a:rPr lang="ar-LB" sz="3600" dirty="0"/>
              <a:t>َ</a:t>
            </a:r>
            <a:r>
              <a:rPr lang="ar-SA" sz="3600" dirty="0"/>
              <a:t>لاق</a:t>
            </a:r>
            <a:r>
              <a:rPr lang="ar-LB" sz="3600" dirty="0"/>
              <a:t>ِتْنا بِ الله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965597" y="403412"/>
            <a:ext cx="292419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500" b="1" dirty="0">
                <a:solidFill>
                  <a:schemeClr val="accent2">
                    <a:lumMod val="75000"/>
                  </a:schemeClr>
                </a:solidFill>
              </a:rPr>
              <a:t>شو رَح نَعمِل </a:t>
            </a:r>
          </a:p>
          <a:p>
            <a:pPr algn="ctr" rtl="1"/>
            <a:r>
              <a:rPr lang="ar-LB" sz="3500" b="1" dirty="0">
                <a:solidFill>
                  <a:schemeClr val="accent2">
                    <a:lumMod val="75000"/>
                  </a:schemeClr>
                </a:solidFill>
              </a:rPr>
              <a:t>بِهَاللّقاء؟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282" y="1707776"/>
            <a:ext cx="3845859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نِحْكي</a:t>
            </a:r>
            <a:r>
              <a:rPr lang="ar-LB" sz="3600" dirty="0"/>
              <a:t> مَع </a:t>
            </a:r>
            <a:r>
              <a:rPr lang="ar-SA" sz="3600" dirty="0"/>
              <a:t>اللَّـه، </a:t>
            </a:r>
            <a:endParaRPr lang="ar-LB" sz="3600" dirty="0"/>
          </a:p>
          <a:p>
            <a:pPr algn="ctr" rtl="1"/>
            <a:r>
              <a:rPr lang="ar-SA" sz="3600" dirty="0"/>
              <a:t>ولَو بِبَع</a:t>
            </a:r>
            <a:r>
              <a:rPr lang="ar-LB" sz="3600" dirty="0"/>
              <a:t>ض </a:t>
            </a:r>
            <a:r>
              <a:rPr lang="ar-SA" sz="3600" dirty="0"/>
              <a:t>العِبارات،</a:t>
            </a:r>
            <a:endParaRPr lang="ar-LB" sz="3600" dirty="0"/>
          </a:p>
          <a:p>
            <a:pPr algn="ctr" rtl="1"/>
            <a:r>
              <a:rPr lang="ar-LB" sz="3600" dirty="0"/>
              <a:t>و</a:t>
            </a:r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نخَصِّصلو</a:t>
            </a:r>
            <a:r>
              <a:rPr lang="ar-LB" sz="3600" dirty="0"/>
              <a:t> وَقت بِالصّلاة.</a:t>
            </a:r>
            <a:r>
              <a:rPr lang="ar-SA" sz="3600" dirty="0"/>
              <a:t> </a:t>
            </a:r>
            <a:endParaRPr lang="ar-L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63786" y="252999"/>
            <a:ext cx="4242686" cy="3861801"/>
          </a:xfrm>
          <a:prstGeom prst="cloudCallout">
            <a:avLst>
              <a:gd name="adj1" fmla="val 77001"/>
              <a:gd name="adj2" fmla="val 36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الصَّليب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452" y="3687099"/>
            <a:ext cx="3418325" cy="30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325" y="3137928"/>
            <a:ext cx="4456091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277471" y="376517"/>
            <a:ext cx="5392270" cy="1949824"/>
          </a:xfrm>
          <a:prstGeom prst="wedgeRoundRectCallout">
            <a:avLst>
              <a:gd name="adj1" fmla="val -24641"/>
              <a:gd name="adj2" fmla="val 1143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بن والرُّوح القُدُس،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10988" y="322731"/>
            <a:ext cx="3697941" cy="5351928"/>
          </a:xfrm>
          <a:prstGeom prst="cloudCallout">
            <a:avLst>
              <a:gd name="adj1" fmla="val 81805"/>
              <a:gd name="adj2" fmla="val 70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نوقَف، نِفتَح إيدَينا تَ نقلّو </a:t>
            </a:r>
            <a:r>
              <a:rPr lang="ar-LB" sz="4400" b="1" dirty="0">
                <a:solidFill>
                  <a:schemeClr val="tx1"/>
                </a:solidFill>
              </a:rPr>
              <a:t>لَلرَّبّ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327" y="2925092"/>
            <a:ext cx="4434012" cy="39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8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C000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916</TotalTime>
  <Words>599</Words>
  <Application>Microsoft Office PowerPoint</Application>
  <PresentationFormat>On-screen Show (4:3)</PresentationFormat>
  <Paragraphs>125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Adobe Arabic</vt:lpstr>
      <vt:lpstr>Arial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السّادِس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السادس الاساسي الاول</dc:title>
  <dc:creator>Michel Haddad</dc:creator>
  <cp:lastModifiedBy>Michel Haddad (Prof)</cp:lastModifiedBy>
  <cp:revision>85</cp:revision>
  <dcterms:created xsi:type="dcterms:W3CDTF">2020-08-25T06:38:39Z</dcterms:created>
  <dcterms:modified xsi:type="dcterms:W3CDTF">2021-12-29T21:33:11Z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807932EF-84BB-4A2F-97CD-F5B19A517B5B</vt:lpwstr>
  </property>
  <property fmtid="{D5CDD505-2E9C-101B-9397-08002B2CF9AE}" pid="3" name="ArticulatePath">
    <vt:lpwstr>اللقاء السادس الاساسي الاول</vt:lpwstr>
  </property>
</Properties>
</file>