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7" r:id="rId2"/>
    <p:sldId id="327" r:id="rId3"/>
    <p:sldId id="258" r:id="rId4"/>
    <p:sldId id="306" r:id="rId5"/>
    <p:sldId id="289" r:id="rId6"/>
    <p:sldId id="259" r:id="rId7"/>
    <p:sldId id="290" r:id="rId8"/>
    <p:sldId id="264" r:id="rId9"/>
    <p:sldId id="301" r:id="rId10"/>
    <p:sldId id="341" r:id="rId11"/>
    <p:sldId id="329" r:id="rId12"/>
    <p:sldId id="328" r:id="rId13"/>
    <p:sldId id="353" r:id="rId14"/>
    <p:sldId id="354" r:id="rId15"/>
    <p:sldId id="293" r:id="rId16"/>
    <p:sldId id="294" r:id="rId17"/>
    <p:sldId id="312" r:id="rId18"/>
    <p:sldId id="342" r:id="rId19"/>
    <p:sldId id="343" r:id="rId20"/>
    <p:sldId id="344" r:id="rId21"/>
    <p:sldId id="355" r:id="rId22"/>
    <p:sldId id="356" r:id="rId23"/>
    <p:sldId id="358" r:id="rId24"/>
    <p:sldId id="357" r:id="rId25"/>
    <p:sldId id="359" r:id="rId26"/>
    <p:sldId id="360" r:id="rId27"/>
    <p:sldId id="361" r:id="rId28"/>
    <p:sldId id="345" r:id="rId29"/>
    <p:sldId id="346" r:id="rId30"/>
    <p:sldId id="362" r:id="rId31"/>
    <p:sldId id="338" r:id="rId32"/>
    <p:sldId id="315" r:id="rId33"/>
    <p:sldId id="307" r:id="rId34"/>
    <p:sldId id="320" r:id="rId35"/>
    <p:sldId id="351" r:id="rId36"/>
    <p:sldId id="352" r:id="rId37"/>
    <p:sldId id="363" r:id="rId38"/>
    <p:sldId id="364" r:id="rId39"/>
    <p:sldId id="365" r:id="rId40"/>
    <p:sldId id="366" r:id="rId41"/>
    <p:sldId id="302" r:id="rId42"/>
    <p:sldId id="303" r:id="rId43"/>
    <p:sldId id="310" r:id="rId44"/>
    <p:sldId id="311" r:id="rId45"/>
    <p:sldId id="367" r:id="rId46"/>
    <p:sldId id="368" r:id="rId47"/>
    <p:sldId id="369" r:id="rId48"/>
    <p:sldId id="287" r:id="rId49"/>
    <p:sldId id="285" r:id="rId50"/>
    <p:sldId id="326" r:id="rId51"/>
    <p:sldId id="283" r:id="rId52"/>
  </p:sldIdLst>
  <p:sldSz cx="9144000" cy="6858000" type="screen4x3"/>
  <p:notesSz cx="6858000" cy="9144000"/>
  <p:custDataLst>
    <p:tags r:id="rId5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2BE"/>
    <a:srgbClr val="FFCCCC"/>
    <a:srgbClr val="FF7C8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0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50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90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8096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03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9749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6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96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7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60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66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3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3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4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56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0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2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8560" y="1995539"/>
            <a:ext cx="5825202" cy="1234727"/>
          </a:xfrm>
        </p:spPr>
        <p:txBody>
          <a:bodyPr/>
          <a:lstStyle/>
          <a:p>
            <a:pPr algn="ctr" rtl="1"/>
            <a:r>
              <a:rPr lang="ar-LB" dirty="0">
                <a:solidFill>
                  <a:schemeClr val="accent2">
                    <a:lumMod val="50000"/>
                  </a:schemeClr>
                </a:solidFill>
              </a:rPr>
              <a:t>مَركَزُ التَّربِيَّةِ الدّينِيَّة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129" y="4558420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الأساسيَّ الأَوَّل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76" y="18825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632012" y="591672"/>
            <a:ext cx="2971799" cy="4504764"/>
          </a:xfrm>
          <a:prstGeom prst="wedgeRoundRectCallout">
            <a:avLst>
              <a:gd name="adj1" fmla="val 95399"/>
              <a:gd name="adj2" fmla="val -12950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000" dirty="0">
                <a:solidFill>
                  <a:schemeClr val="bg1"/>
                </a:solidFill>
              </a:rPr>
              <a:t>يا </a:t>
            </a:r>
            <a:r>
              <a:rPr lang="ar-SA" sz="5000" dirty="0">
                <a:solidFill>
                  <a:schemeClr val="bg1"/>
                </a:solidFill>
              </a:rPr>
              <a:t>رَبّ،</a:t>
            </a:r>
            <a:endParaRPr lang="ar-LB" sz="5000" dirty="0">
              <a:solidFill>
                <a:schemeClr val="bg1"/>
              </a:solidFill>
            </a:endParaRPr>
          </a:p>
          <a:p>
            <a:pPr algn="ctr"/>
            <a:r>
              <a:rPr lang="ar-SA" sz="5000" dirty="0">
                <a:solidFill>
                  <a:schemeClr val="bg1"/>
                </a:solidFill>
              </a:rPr>
              <a:t> افتَحْ قُلُوبَنا لِنَفهَمَ كَلِمَتَك</a:t>
            </a:r>
            <a:endParaRPr lang="en-US" sz="50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\\Dataserver\cer\All\Micha\photos\Picture3 Copy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68786" y="1842247"/>
            <a:ext cx="3582110" cy="501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5154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327" y="2925092"/>
            <a:ext cx="4434012" cy="393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887505" y="403412"/>
            <a:ext cx="5486401" cy="2877670"/>
          </a:xfrm>
          <a:prstGeom prst="wedgeRoundRectCallout">
            <a:avLst>
              <a:gd name="adj1" fmla="val 46621"/>
              <a:gd name="adj2" fmla="val 727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dirty="0"/>
              <a:t>تَعوا نتذَكَّر سَوا شو شِفْنا المَرّة الماضية...</a:t>
            </a:r>
          </a:p>
          <a:p>
            <a:pPr algn="ctr"/>
            <a:r>
              <a:rPr lang="ar-SA" sz="3500" dirty="0">
                <a:solidFill>
                  <a:schemeClr val="tx2"/>
                </a:solidFill>
              </a:rPr>
              <a:t>مين سَلَّط اللَّه على كِلّ شي خَلقو </a:t>
            </a:r>
            <a:r>
              <a:rPr lang="ar-LB" sz="3500" dirty="0">
                <a:solidFill>
                  <a:schemeClr val="tx2"/>
                </a:solidFill>
              </a:rPr>
              <a:t>وبِشو ميّزو</a:t>
            </a:r>
            <a:r>
              <a:rPr lang="ar-SA" sz="3500" dirty="0">
                <a:solidFill>
                  <a:schemeClr val="tx2"/>
                </a:solidFill>
              </a:rPr>
              <a:t>؟ </a:t>
            </a:r>
            <a:endParaRPr lang="en-US" sz="3500" dirty="0">
              <a:solidFill>
                <a:schemeClr val="tx2"/>
              </a:solidFill>
            </a:endParaRPr>
          </a:p>
          <a:p>
            <a:pPr algn="ctr"/>
            <a:endParaRPr lang="en-US" sz="3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6627750"/>
      </p:ext>
    </p:extLst>
  </p:cSld>
  <p:clrMapOvr>
    <a:masterClrMapping/>
  </p:clrMapOvr>
  <p:transition spd="slow" advTm="5693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578223" y="161365"/>
            <a:ext cx="4477872" cy="4625787"/>
          </a:xfrm>
          <a:prstGeom prst="wedgeRoundRectCallout">
            <a:avLst>
              <a:gd name="adj1" fmla="val 86627"/>
              <a:gd name="adj2" fmla="val 3397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dirty="0">
                <a:solidFill>
                  <a:schemeClr val="tx2"/>
                </a:solidFill>
              </a:rPr>
              <a:t>س</a:t>
            </a:r>
            <a:r>
              <a:rPr lang="ar-LB" sz="3000" dirty="0">
                <a:solidFill>
                  <a:schemeClr val="tx2"/>
                </a:solidFill>
              </a:rPr>
              <a:t>َ</a:t>
            </a:r>
            <a:r>
              <a:rPr lang="ar-SA" sz="3000" dirty="0">
                <a:solidFill>
                  <a:schemeClr val="tx2"/>
                </a:solidFill>
              </a:rPr>
              <a:t>لّ</a:t>
            </a:r>
            <a:r>
              <a:rPr lang="ar-LB" sz="3000" dirty="0">
                <a:solidFill>
                  <a:schemeClr val="tx2"/>
                </a:solidFill>
              </a:rPr>
              <a:t>َ</a:t>
            </a:r>
            <a:r>
              <a:rPr lang="ar-SA" sz="3000" dirty="0">
                <a:solidFill>
                  <a:schemeClr val="tx2"/>
                </a:solidFill>
              </a:rPr>
              <a:t>ط الله ا</a:t>
            </a:r>
            <a:r>
              <a:rPr lang="ar-LB" sz="3000" dirty="0">
                <a:solidFill>
                  <a:schemeClr val="tx2"/>
                </a:solidFill>
              </a:rPr>
              <a:t>لإ</a:t>
            </a:r>
            <a:r>
              <a:rPr lang="ar-SA" sz="3000" dirty="0">
                <a:solidFill>
                  <a:schemeClr val="tx2"/>
                </a:solidFill>
              </a:rPr>
              <a:t>نسان</a:t>
            </a:r>
            <a:r>
              <a:rPr lang="ar-LB" sz="3000" dirty="0">
                <a:solidFill>
                  <a:schemeClr val="tx2"/>
                </a:solidFill>
              </a:rPr>
              <a:t>!</a:t>
            </a:r>
            <a:endParaRPr lang="en-US" sz="3000" dirty="0">
              <a:solidFill>
                <a:schemeClr val="tx2"/>
              </a:solidFill>
            </a:endParaRPr>
          </a:p>
          <a:p>
            <a:pPr algn="ctr" rtl="1"/>
            <a:r>
              <a:rPr lang="ar-LB" sz="3000" dirty="0">
                <a:solidFill>
                  <a:schemeClr val="tx2"/>
                </a:solidFill>
              </a:rPr>
              <a:t>و</a:t>
            </a:r>
            <a:r>
              <a:rPr lang="ar-SA" sz="3000" dirty="0">
                <a:solidFill>
                  <a:schemeClr val="tx2"/>
                </a:solidFill>
              </a:rPr>
              <a:t>م</a:t>
            </a:r>
            <a:r>
              <a:rPr lang="ar-LB" sz="3000" dirty="0">
                <a:solidFill>
                  <a:schemeClr val="tx2"/>
                </a:solidFill>
              </a:rPr>
              <a:t>َ</a:t>
            </a:r>
            <a:r>
              <a:rPr lang="ar-SA" sz="3000" dirty="0">
                <a:solidFill>
                  <a:schemeClr val="tx2"/>
                </a:solidFill>
              </a:rPr>
              <a:t>ي</a:t>
            </a:r>
            <a:r>
              <a:rPr lang="ar-LB" sz="3000" dirty="0">
                <a:solidFill>
                  <a:schemeClr val="tx2"/>
                </a:solidFill>
              </a:rPr>
              <a:t>َ</a:t>
            </a:r>
            <a:r>
              <a:rPr lang="ar-SA" sz="3000" dirty="0">
                <a:solidFill>
                  <a:schemeClr val="tx2"/>
                </a:solidFill>
              </a:rPr>
              <a:t>ّزو بالف</a:t>
            </a:r>
            <a:r>
              <a:rPr lang="ar-LB" sz="3000" dirty="0">
                <a:solidFill>
                  <a:schemeClr val="tx2"/>
                </a:solidFill>
              </a:rPr>
              <a:t>ِ</a:t>
            </a:r>
            <a:r>
              <a:rPr lang="ar-SA" sz="3000" dirty="0">
                <a:solidFill>
                  <a:schemeClr val="tx2"/>
                </a:solidFill>
              </a:rPr>
              <a:t>كر والق</a:t>
            </a:r>
            <a:r>
              <a:rPr lang="ar-LB" sz="3000" dirty="0">
                <a:solidFill>
                  <a:schemeClr val="tx2"/>
                </a:solidFill>
              </a:rPr>
              <a:t>َ</a:t>
            </a:r>
            <a:r>
              <a:rPr lang="ar-SA" sz="3000" dirty="0">
                <a:solidFill>
                  <a:schemeClr val="tx2"/>
                </a:solidFill>
              </a:rPr>
              <a:t>لب والع</a:t>
            </a:r>
            <a:r>
              <a:rPr lang="ar-LB" sz="3000" dirty="0">
                <a:solidFill>
                  <a:schemeClr val="tx2"/>
                </a:solidFill>
              </a:rPr>
              <a:t>َ</a:t>
            </a:r>
            <a:r>
              <a:rPr lang="ar-SA" sz="3000" dirty="0">
                <a:solidFill>
                  <a:schemeClr val="tx2"/>
                </a:solidFill>
              </a:rPr>
              <a:t>قل والإرادة ي</a:t>
            </a:r>
            <a:r>
              <a:rPr lang="ar-LB" sz="3000" dirty="0">
                <a:solidFill>
                  <a:schemeClr val="tx2"/>
                </a:solidFill>
              </a:rPr>
              <a:t>َ</a:t>
            </a:r>
            <a:r>
              <a:rPr lang="ar-SA" sz="3000" dirty="0">
                <a:solidFill>
                  <a:schemeClr val="tx2"/>
                </a:solidFill>
              </a:rPr>
              <a:t>ع</a:t>
            </a:r>
            <a:r>
              <a:rPr lang="ar-LB" sz="3000" dirty="0">
                <a:solidFill>
                  <a:schemeClr val="tx2"/>
                </a:solidFill>
              </a:rPr>
              <a:t>ْ</a:t>
            </a:r>
            <a:r>
              <a:rPr lang="ar-SA" sz="3000" dirty="0">
                <a:solidFill>
                  <a:schemeClr val="tx2"/>
                </a:solidFill>
              </a:rPr>
              <a:t>ني ب</a:t>
            </a:r>
            <a:r>
              <a:rPr lang="ar-LB" sz="3000" dirty="0">
                <a:solidFill>
                  <a:schemeClr val="tx2"/>
                </a:solidFill>
              </a:rPr>
              <a:t>ِ</a:t>
            </a:r>
            <a:r>
              <a:rPr lang="ar-SA" sz="3000" dirty="0">
                <a:solidFill>
                  <a:schemeClr val="tx2"/>
                </a:solidFill>
              </a:rPr>
              <a:t>ك</a:t>
            </a:r>
            <a:r>
              <a:rPr lang="ar-LB" sz="3000" dirty="0">
                <a:solidFill>
                  <a:schemeClr val="tx2"/>
                </a:solidFill>
              </a:rPr>
              <a:t>ِ</a:t>
            </a:r>
            <a:r>
              <a:rPr lang="ar-SA" sz="3000" dirty="0">
                <a:solidFill>
                  <a:schemeClr val="tx2"/>
                </a:solidFill>
              </a:rPr>
              <a:t>لّ قد</a:t>
            </a:r>
            <a:r>
              <a:rPr lang="ar-LB" sz="3000" dirty="0">
                <a:solidFill>
                  <a:schemeClr val="tx2"/>
                </a:solidFill>
              </a:rPr>
              <a:t>ُ</a:t>
            </a:r>
            <a:r>
              <a:rPr lang="ar-SA" sz="3000" dirty="0">
                <a:solidFill>
                  <a:schemeClr val="tx2"/>
                </a:solidFill>
              </a:rPr>
              <a:t>راتو</a:t>
            </a:r>
            <a:r>
              <a:rPr lang="en-US" sz="3000" dirty="0">
                <a:solidFill>
                  <a:schemeClr val="tx2"/>
                </a:solidFill>
              </a:rPr>
              <a:t>.</a:t>
            </a:r>
          </a:p>
          <a:p>
            <a:pPr algn="ctr" rtl="1"/>
            <a:r>
              <a:rPr lang="ar-SA" sz="3000" dirty="0">
                <a:solidFill>
                  <a:schemeClr val="tx2"/>
                </a:solidFill>
              </a:rPr>
              <a:t>ب</a:t>
            </a:r>
            <a:r>
              <a:rPr lang="ar-LB" sz="3000" dirty="0">
                <a:solidFill>
                  <a:schemeClr val="tx2"/>
                </a:solidFill>
              </a:rPr>
              <a:t>ِ</a:t>
            </a:r>
            <a:r>
              <a:rPr lang="ar-SA" sz="3000" dirty="0">
                <a:solidFill>
                  <a:schemeClr val="tx2"/>
                </a:solidFill>
              </a:rPr>
              <a:t>الرُّوح بيخاط</a:t>
            </a:r>
            <a:r>
              <a:rPr lang="ar-LB" sz="3000" dirty="0">
                <a:solidFill>
                  <a:schemeClr val="tx2"/>
                </a:solidFill>
              </a:rPr>
              <a:t>ِ</a:t>
            </a:r>
            <a:r>
              <a:rPr lang="ar-SA" sz="3000" dirty="0">
                <a:solidFill>
                  <a:schemeClr val="tx2"/>
                </a:solidFill>
              </a:rPr>
              <a:t>ب ا</a:t>
            </a:r>
            <a:r>
              <a:rPr lang="ar-LB" sz="3000" dirty="0">
                <a:solidFill>
                  <a:schemeClr val="tx2"/>
                </a:solidFill>
              </a:rPr>
              <a:t>لإ</a:t>
            </a:r>
            <a:r>
              <a:rPr lang="ar-SA" sz="3000" dirty="0">
                <a:solidFill>
                  <a:schemeClr val="tx2"/>
                </a:solidFill>
              </a:rPr>
              <a:t>نسان الله</a:t>
            </a:r>
            <a:r>
              <a:rPr lang="en-US" sz="3000" dirty="0">
                <a:solidFill>
                  <a:schemeClr val="tx2"/>
                </a:solidFill>
              </a:rPr>
              <a:t>.</a:t>
            </a:r>
          </a:p>
          <a:p>
            <a:pPr algn="ctr" rtl="1"/>
            <a:r>
              <a:rPr lang="ar-SA" sz="3000" dirty="0">
                <a:solidFill>
                  <a:schemeClr val="tx2"/>
                </a:solidFill>
              </a:rPr>
              <a:t>الله روح وه</a:t>
            </a:r>
            <a:r>
              <a:rPr lang="ar-LB" sz="3000" dirty="0">
                <a:solidFill>
                  <a:schemeClr val="tx2"/>
                </a:solidFill>
              </a:rPr>
              <a:t>ُ</a:t>
            </a:r>
            <a:r>
              <a:rPr lang="ar-SA" sz="3000" dirty="0">
                <a:solidFill>
                  <a:schemeClr val="tx2"/>
                </a:solidFill>
              </a:rPr>
              <a:t>و لا يُرى وب</a:t>
            </a:r>
            <a:r>
              <a:rPr lang="ar-LB" sz="3000" dirty="0">
                <a:solidFill>
                  <a:schemeClr val="tx2"/>
                </a:solidFill>
              </a:rPr>
              <a:t>ِ</a:t>
            </a:r>
            <a:r>
              <a:rPr lang="ar-SA" sz="3000" dirty="0">
                <a:solidFill>
                  <a:schemeClr val="tx2"/>
                </a:solidFill>
              </a:rPr>
              <a:t>ق</a:t>
            </a:r>
            <a:r>
              <a:rPr lang="ar-LB" sz="3000" dirty="0">
                <a:solidFill>
                  <a:schemeClr val="tx2"/>
                </a:solidFill>
              </a:rPr>
              <a:t>َ</a:t>
            </a:r>
            <a:r>
              <a:rPr lang="ar-SA" sz="3000" dirty="0">
                <a:solidFill>
                  <a:schemeClr val="tx2"/>
                </a:solidFill>
              </a:rPr>
              <a:t>د</a:t>
            </a:r>
            <a:r>
              <a:rPr lang="ar-LB" sz="3000" dirty="0">
                <a:solidFill>
                  <a:schemeClr val="tx2"/>
                </a:solidFill>
              </a:rPr>
              <a:t>َ</a:t>
            </a:r>
            <a:r>
              <a:rPr lang="ar-SA" sz="3000" dirty="0">
                <a:solidFill>
                  <a:schemeClr val="tx2"/>
                </a:solidFill>
              </a:rPr>
              <a:t>ر </a:t>
            </a:r>
            <a:r>
              <a:rPr lang="ar-LB" sz="3000" dirty="0">
                <a:solidFill>
                  <a:schemeClr val="tx2"/>
                </a:solidFill>
              </a:rPr>
              <a:t>إ</a:t>
            </a:r>
            <a:r>
              <a:rPr lang="ar-SA" sz="3000" dirty="0">
                <a:solidFill>
                  <a:schemeClr val="tx2"/>
                </a:solidFill>
              </a:rPr>
              <a:t>لت</a:t>
            </a:r>
            <a:r>
              <a:rPr lang="ar-LB" sz="3000" dirty="0">
                <a:solidFill>
                  <a:schemeClr val="tx2"/>
                </a:solidFill>
              </a:rPr>
              <a:t>ِ</a:t>
            </a:r>
            <a:r>
              <a:rPr lang="ar-SA" sz="3000" dirty="0">
                <a:solidFill>
                  <a:schemeClr val="tx2"/>
                </a:solidFill>
              </a:rPr>
              <a:t>قي فيه وفكّر فيه ب</a:t>
            </a:r>
            <a:r>
              <a:rPr lang="ar-LB" sz="3000" dirty="0">
                <a:solidFill>
                  <a:schemeClr val="tx2"/>
                </a:solidFill>
              </a:rPr>
              <a:t>ِ</a:t>
            </a:r>
            <a:r>
              <a:rPr lang="ar-SA" sz="3000" dirty="0">
                <a:solidFill>
                  <a:schemeClr val="tx2"/>
                </a:solidFill>
              </a:rPr>
              <a:t>روحي وبآم</a:t>
            </a:r>
            <a:r>
              <a:rPr lang="ar-LB" sz="3000" dirty="0">
                <a:solidFill>
                  <a:schemeClr val="tx2"/>
                </a:solidFill>
              </a:rPr>
              <a:t>ِ</a:t>
            </a:r>
            <a:r>
              <a:rPr lang="ar-SA" sz="3000" dirty="0">
                <a:solidFill>
                  <a:schemeClr val="tx2"/>
                </a:solidFill>
              </a:rPr>
              <a:t>ن فيه</a:t>
            </a:r>
            <a:r>
              <a:rPr lang="en-US" sz="30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6146" name="Picture 2" descr="\\Dataserver\cer\All\Micha\photos\Picture4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2755" y="3390387"/>
            <a:ext cx="4833340" cy="354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6932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327" y="2925092"/>
            <a:ext cx="4434012" cy="393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887505" y="403413"/>
            <a:ext cx="6750424" cy="1855693"/>
          </a:xfrm>
          <a:prstGeom prst="wedgeRoundRectCallout">
            <a:avLst>
              <a:gd name="adj1" fmla="val 13043"/>
              <a:gd name="adj2" fmla="val 815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4200" dirty="0">
              <a:solidFill>
                <a:schemeClr val="tx2"/>
              </a:solidFill>
            </a:endParaRPr>
          </a:p>
          <a:p>
            <a:pPr algn="ctr" rtl="1"/>
            <a:r>
              <a:rPr lang="ar-SA" sz="4200" dirty="0">
                <a:solidFill>
                  <a:schemeClr val="tx2"/>
                </a:solidFill>
              </a:rPr>
              <a:t>ل</a:t>
            </a:r>
            <a:r>
              <a:rPr lang="ar-LB" sz="4200" dirty="0">
                <a:solidFill>
                  <a:schemeClr val="tx2"/>
                </a:solidFill>
              </a:rPr>
              <a:t>َ</a:t>
            </a:r>
            <a:r>
              <a:rPr lang="ar-SA" sz="4200" dirty="0">
                <a:solidFill>
                  <a:schemeClr val="tx2"/>
                </a:solidFill>
              </a:rPr>
              <a:t>يش ع</a:t>
            </a:r>
            <a:r>
              <a:rPr lang="ar-LB" sz="4200" dirty="0">
                <a:solidFill>
                  <a:schemeClr val="tx2"/>
                </a:solidFill>
              </a:rPr>
              <a:t>ِ</a:t>
            </a:r>
            <a:r>
              <a:rPr lang="ar-SA" sz="4200" dirty="0">
                <a:solidFill>
                  <a:schemeClr val="tx2"/>
                </a:solidFill>
              </a:rPr>
              <a:t>م</a:t>
            </a:r>
            <a:r>
              <a:rPr lang="ar-LB" sz="4200" dirty="0">
                <a:solidFill>
                  <a:schemeClr val="tx2"/>
                </a:solidFill>
              </a:rPr>
              <a:t>ِ</a:t>
            </a:r>
            <a:r>
              <a:rPr lang="ar-SA" sz="4200" dirty="0">
                <a:solidFill>
                  <a:schemeClr val="tx2"/>
                </a:solidFill>
              </a:rPr>
              <a:t>ل الله ك</a:t>
            </a:r>
            <a:r>
              <a:rPr lang="ar-LB" sz="4200" dirty="0">
                <a:solidFill>
                  <a:schemeClr val="tx2"/>
                </a:solidFill>
              </a:rPr>
              <a:t>ِ</a:t>
            </a:r>
            <a:r>
              <a:rPr lang="ar-SA" sz="4200" dirty="0">
                <a:solidFill>
                  <a:schemeClr val="tx2"/>
                </a:solidFill>
              </a:rPr>
              <a:t>ل</a:t>
            </a:r>
            <a:r>
              <a:rPr lang="ar-LB" sz="4200" dirty="0">
                <a:solidFill>
                  <a:schemeClr val="tx2"/>
                </a:solidFill>
              </a:rPr>
              <a:t>ّ</a:t>
            </a:r>
            <a:r>
              <a:rPr lang="ar-SA" sz="4200" dirty="0">
                <a:solidFill>
                  <a:schemeClr val="tx2"/>
                </a:solidFill>
              </a:rPr>
              <a:t> ه</a:t>
            </a:r>
            <a:r>
              <a:rPr lang="ar-LB" sz="4200" dirty="0">
                <a:solidFill>
                  <a:schemeClr val="tx2"/>
                </a:solidFill>
              </a:rPr>
              <a:t>َ</a:t>
            </a:r>
            <a:r>
              <a:rPr lang="ar-SA" sz="4200" dirty="0">
                <a:solidFill>
                  <a:schemeClr val="tx2"/>
                </a:solidFill>
              </a:rPr>
              <a:t>الش</a:t>
            </a:r>
            <a:r>
              <a:rPr lang="ar-LB" sz="4200" dirty="0">
                <a:solidFill>
                  <a:schemeClr val="tx2"/>
                </a:solidFill>
              </a:rPr>
              <a:t>ّ</a:t>
            </a:r>
            <a:r>
              <a:rPr lang="ar-SA" sz="4200" dirty="0">
                <a:solidFill>
                  <a:schemeClr val="tx2"/>
                </a:solidFill>
              </a:rPr>
              <a:t>ي ل</a:t>
            </a:r>
            <a:r>
              <a:rPr lang="ar-LB" sz="4200" dirty="0">
                <a:solidFill>
                  <a:schemeClr val="tx2"/>
                </a:solidFill>
              </a:rPr>
              <a:t>َلإِ</a:t>
            </a:r>
            <a:r>
              <a:rPr lang="ar-SA" sz="4200" dirty="0">
                <a:solidFill>
                  <a:schemeClr val="tx2"/>
                </a:solidFill>
              </a:rPr>
              <a:t>نسان؟</a:t>
            </a:r>
            <a:endParaRPr lang="en-US" sz="3000" dirty="0">
              <a:solidFill>
                <a:schemeClr val="tx2"/>
              </a:solidFill>
            </a:endParaRPr>
          </a:p>
          <a:p>
            <a:pPr algn="ctr"/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6608580"/>
      </p:ext>
    </p:extLst>
  </p:cSld>
  <p:clrMapOvr>
    <a:masterClrMapping/>
  </p:clrMapOvr>
  <p:transition spd="slow" advTm="5693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578223" y="618564"/>
            <a:ext cx="4397189" cy="4061011"/>
          </a:xfrm>
          <a:prstGeom prst="wedgeRoundRectCallout">
            <a:avLst>
              <a:gd name="adj1" fmla="val 86627"/>
              <a:gd name="adj2" fmla="val 3397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2"/>
                </a:solidFill>
              </a:rPr>
              <a:t>ل</a:t>
            </a:r>
            <a:r>
              <a:rPr lang="ar-LB" sz="3200" dirty="0">
                <a:solidFill>
                  <a:schemeClr val="tx2"/>
                </a:solidFill>
              </a:rPr>
              <a:t>أَ</a:t>
            </a:r>
            <a:r>
              <a:rPr lang="ar-SA" sz="3200" dirty="0">
                <a:solidFill>
                  <a:schemeClr val="tx2"/>
                </a:solidFill>
              </a:rPr>
              <a:t>ن</a:t>
            </a:r>
            <a:r>
              <a:rPr lang="ar-LB" sz="3200" dirty="0">
                <a:solidFill>
                  <a:schemeClr val="tx2"/>
                </a:solidFill>
              </a:rPr>
              <a:t>ّ</a:t>
            </a:r>
            <a:r>
              <a:rPr lang="ar-SA" sz="3200" dirty="0">
                <a:solidFill>
                  <a:schemeClr val="tx2"/>
                </a:solidFill>
              </a:rPr>
              <a:t>و ح</a:t>
            </a:r>
            <a:r>
              <a:rPr lang="ar-LB" sz="3200" dirty="0">
                <a:solidFill>
                  <a:schemeClr val="tx2"/>
                </a:solidFill>
              </a:rPr>
              <a:t>ُ</a:t>
            </a:r>
            <a:r>
              <a:rPr lang="ar-SA" sz="3200" dirty="0">
                <a:solidFill>
                  <a:schemeClr val="tx2"/>
                </a:solidFill>
              </a:rPr>
              <a:t>بّو </a:t>
            </a:r>
            <a:r>
              <a:rPr lang="ar-LB" sz="3200" dirty="0">
                <a:solidFill>
                  <a:schemeClr val="tx2"/>
                </a:solidFill>
              </a:rPr>
              <a:t>كتير!</a:t>
            </a:r>
          </a:p>
          <a:p>
            <a:pPr algn="ctr" rtl="1"/>
            <a:r>
              <a:rPr lang="ar-SA" sz="3200" dirty="0">
                <a:solidFill>
                  <a:schemeClr val="tx2"/>
                </a:solidFill>
              </a:rPr>
              <a:t> وم</a:t>
            </a:r>
            <a:r>
              <a:rPr lang="ar-LB" sz="3200" dirty="0">
                <a:solidFill>
                  <a:schemeClr val="tx2"/>
                </a:solidFill>
              </a:rPr>
              <a:t>َ</a:t>
            </a:r>
            <a:r>
              <a:rPr lang="ar-SA" sz="3200" dirty="0">
                <a:solidFill>
                  <a:schemeClr val="tx2"/>
                </a:solidFill>
              </a:rPr>
              <a:t>ح</a:t>
            </a:r>
            <a:r>
              <a:rPr lang="ar-LB" sz="3200" dirty="0">
                <a:solidFill>
                  <a:schemeClr val="tx2"/>
                </a:solidFill>
              </a:rPr>
              <a:t>َ</a:t>
            </a:r>
            <a:r>
              <a:rPr lang="ar-SA" sz="3200" dirty="0">
                <a:solidFill>
                  <a:schemeClr val="tx2"/>
                </a:solidFill>
              </a:rPr>
              <a:t>بّة الله ل</a:t>
            </a:r>
            <a:r>
              <a:rPr lang="ar-LB" sz="3200" dirty="0">
                <a:solidFill>
                  <a:schemeClr val="tx2"/>
                </a:solidFill>
              </a:rPr>
              <a:t>َ</a:t>
            </a:r>
            <a:r>
              <a:rPr lang="ar-SA" sz="3200" dirty="0">
                <a:solidFill>
                  <a:schemeClr val="tx2"/>
                </a:solidFill>
              </a:rPr>
              <a:t>لإنسان ما بيّ</a:t>
            </a:r>
            <a:r>
              <a:rPr lang="ar-LB" sz="3200" dirty="0">
                <a:solidFill>
                  <a:schemeClr val="tx2"/>
                </a:solidFill>
              </a:rPr>
              <a:t>َ</a:t>
            </a:r>
            <a:r>
              <a:rPr lang="ar-SA" sz="3200" dirty="0">
                <a:solidFill>
                  <a:schemeClr val="tx2"/>
                </a:solidFill>
              </a:rPr>
              <a:t>ن</a:t>
            </a:r>
            <a:r>
              <a:rPr lang="ar-LB" sz="3200" dirty="0">
                <a:solidFill>
                  <a:schemeClr val="tx2"/>
                </a:solidFill>
              </a:rPr>
              <a:t>ِ</a:t>
            </a:r>
            <a:r>
              <a:rPr lang="ar-SA" sz="3200" dirty="0">
                <a:solidFill>
                  <a:schemeClr val="tx2"/>
                </a:solidFill>
              </a:rPr>
              <a:t>ت ب</a:t>
            </a:r>
            <a:r>
              <a:rPr lang="ar-LB" sz="3200" dirty="0">
                <a:solidFill>
                  <a:schemeClr val="tx2"/>
                </a:solidFill>
              </a:rPr>
              <a:t>َ</a:t>
            </a:r>
            <a:r>
              <a:rPr lang="ar-SA" sz="3200" dirty="0">
                <a:solidFill>
                  <a:schemeClr val="tx2"/>
                </a:solidFill>
              </a:rPr>
              <a:t>س ب</a:t>
            </a:r>
            <a:r>
              <a:rPr lang="ar-LB" sz="3200" dirty="0">
                <a:solidFill>
                  <a:schemeClr val="tx2"/>
                </a:solidFill>
              </a:rPr>
              <a:t>ِ</a:t>
            </a:r>
            <a:r>
              <a:rPr lang="ar-SA" sz="3200" dirty="0">
                <a:solidFill>
                  <a:schemeClr val="tx2"/>
                </a:solidFill>
              </a:rPr>
              <a:t>الخ</a:t>
            </a:r>
            <a:r>
              <a:rPr lang="ar-LB" sz="3200" dirty="0">
                <a:solidFill>
                  <a:schemeClr val="tx2"/>
                </a:solidFill>
              </a:rPr>
              <a:t>َ</a:t>
            </a:r>
            <a:r>
              <a:rPr lang="ar-SA" sz="3200" dirty="0">
                <a:solidFill>
                  <a:schemeClr val="tx2"/>
                </a:solidFill>
              </a:rPr>
              <a:t>لق لأنّو الله كان ب</a:t>
            </a:r>
            <a:r>
              <a:rPr lang="ar-LB" sz="3200" dirty="0">
                <a:solidFill>
                  <a:schemeClr val="tx2"/>
                </a:solidFill>
              </a:rPr>
              <a:t>َ</a:t>
            </a:r>
            <a:r>
              <a:rPr lang="ar-SA" sz="3200" dirty="0">
                <a:solidFill>
                  <a:schemeClr val="tx2"/>
                </a:solidFill>
              </a:rPr>
              <a:t>د</a:t>
            </a:r>
            <a:r>
              <a:rPr lang="ar-LB" sz="3200" dirty="0">
                <a:solidFill>
                  <a:schemeClr val="tx2"/>
                </a:solidFill>
              </a:rPr>
              <a:t>ّ</a:t>
            </a:r>
            <a:r>
              <a:rPr lang="ar-SA" sz="3200" dirty="0">
                <a:solidFill>
                  <a:schemeClr val="tx2"/>
                </a:solidFill>
              </a:rPr>
              <a:t>و </a:t>
            </a:r>
            <a:r>
              <a:rPr lang="ar-LB" sz="3200" dirty="0">
                <a:solidFill>
                  <a:schemeClr val="tx2"/>
                </a:solidFill>
              </a:rPr>
              <a:t>إ</a:t>
            </a:r>
            <a:r>
              <a:rPr lang="ar-SA" sz="3200" dirty="0">
                <a:solidFill>
                  <a:schemeClr val="tx2"/>
                </a:solidFill>
              </a:rPr>
              <a:t>نّو يعيش م</a:t>
            </a:r>
            <a:r>
              <a:rPr lang="ar-LB" sz="3200" dirty="0">
                <a:solidFill>
                  <a:schemeClr val="tx2"/>
                </a:solidFill>
              </a:rPr>
              <a:t>َ</a:t>
            </a:r>
            <a:r>
              <a:rPr lang="ar-SA" sz="3200" dirty="0">
                <a:solidFill>
                  <a:schemeClr val="tx2"/>
                </a:solidFill>
              </a:rPr>
              <a:t>ع الإنسان على ه</a:t>
            </a:r>
            <a:r>
              <a:rPr lang="ar-LB" sz="3200" dirty="0">
                <a:solidFill>
                  <a:schemeClr val="tx2"/>
                </a:solidFill>
              </a:rPr>
              <a:t>َ</a:t>
            </a:r>
            <a:r>
              <a:rPr lang="ar-SA" sz="3200" dirty="0">
                <a:solidFill>
                  <a:schemeClr val="tx2"/>
                </a:solidFill>
              </a:rPr>
              <a:t>يدي الأرض</a:t>
            </a:r>
            <a:r>
              <a:rPr lang="en-US" sz="32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6146" name="Picture 2" descr="\\Dataserver\cer\All\Micha\photos\Picture4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2755" y="3390387"/>
            <a:ext cx="4833340" cy="354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3818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875" y="1285875"/>
            <a:ext cx="4286250" cy="4286250"/>
          </a:xfrm>
          <a:prstGeom prst="rect">
            <a:avLst/>
          </a:prstGeom>
        </p:spPr>
      </p:pic>
      <p:sp>
        <p:nvSpPr>
          <p:cNvPr id="4" name="Flowchart: Internal Storage 3"/>
          <p:cNvSpPr/>
          <p:nvPr/>
        </p:nvSpPr>
        <p:spPr>
          <a:xfrm flipH="1">
            <a:off x="0" y="0"/>
            <a:ext cx="9144000" cy="6871446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4000" dirty="0">
              <a:solidFill>
                <a:schemeClr val="tx1"/>
              </a:solidFill>
            </a:endParaRPr>
          </a:p>
          <a:p>
            <a:pPr algn="r" rtl="1"/>
            <a:endParaRPr lang="ar-LB" sz="4000" dirty="0">
              <a:solidFill>
                <a:schemeClr val="tx1"/>
              </a:solidFill>
            </a:endParaRPr>
          </a:p>
          <a:p>
            <a:pPr algn="r" rtl="1"/>
            <a:endParaRPr lang="ar-LB" sz="4000" dirty="0">
              <a:solidFill>
                <a:schemeClr val="tx1"/>
              </a:solidFill>
            </a:endParaRPr>
          </a:p>
          <a:p>
            <a:pPr algn="r" rtl="1"/>
            <a:endParaRPr lang="ar-LB" sz="4000" dirty="0">
              <a:solidFill>
                <a:schemeClr val="tx1"/>
              </a:solidFill>
            </a:endParaRPr>
          </a:p>
          <a:p>
            <a:pPr algn="r" rtl="1"/>
            <a:endParaRPr lang="ar-LB" sz="4000" dirty="0">
              <a:solidFill>
                <a:schemeClr val="tx1"/>
              </a:solidFill>
            </a:endParaRPr>
          </a:p>
          <a:p>
            <a:pPr algn="r" rtl="1"/>
            <a:endParaRPr lang="ar-LB" sz="4000" dirty="0">
              <a:solidFill>
                <a:schemeClr val="tx1"/>
              </a:solidFill>
            </a:endParaRPr>
          </a:p>
          <a:p>
            <a:pPr algn="r" rtl="1"/>
            <a:endParaRPr lang="ar-LB" sz="4000" dirty="0">
              <a:solidFill>
                <a:schemeClr val="tx1"/>
              </a:solidFill>
            </a:endParaRPr>
          </a:p>
          <a:p>
            <a:pPr algn="r" rtl="1"/>
            <a:r>
              <a:rPr lang="ar-LB" sz="4000" dirty="0">
                <a:solidFill>
                  <a:schemeClr val="tx1"/>
                </a:solidFill>
              </a:rPr>
              <a:t>   </a:t>
            </a:r>
          </a:p>
          <a:p>
            <a:pPr algn="r" rtl="1"/>
            <a:endParaRPr lang="ar-LB" sz="4000" dirty="0">
              <a:solidFill>
                <a:schemeClr val="tx1"/>
              </a:solidFill>
            </a:endParaRPr>
          </a:p>
          <a:p>
            <a:pPr algn="ctr" rtl="1"/>
            <a:endParaRPr lang="ar-LB" sz="4000" dirty="0">
              <a:solidFill>
                <a:schemeClr val="tx1"/>
              </a:solidFill>
            </a:endParaRPr>
          </a:p>
          <a:p>
            <a:pPr algn="ctr" rtl="1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9964" y="1035424"/>
            <a:ext cx="4598892" cy="56323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4000" dirty="0"/>
              <a:t>و</a:t>
            </a:r>
            <a:r>
              <a:rPr lang="ar-SA" sz="4000" dirty="0"/>
              <a:t>بِسَبَبْ مَحَبْتو الكبير</a:t>
            </a:r>
            <a:r>
              <a:rPr lang="ar-LB" sz="4000" dirty="0"/>
              <a:t>ِ</a:t>
            </a:r>
            <a:r>
              <a:rPr lang="ar-SA" sz="4000" dirty="0"/>
              <a:t>ة  للبَشَر، قرّر الله، </a:t>
            </a:r>
            <a:endParaRPr lang="en-US" sz="4000" dirty="0"/>
          </a:p>
          <a:p>
            <a:pPr algn="ctr" rtl="1"/>
            <a:r>
              <a:rPr lang="ar-SA" sz="4000" dirty="0"/>
              <a:t>إنّو يودّيلُن إبنو تَيِمْشي مَعُن صَوب النّور</a:t>
            </a:r>
            <a:r>
              <a:rPr lang="en-US" sz="4000" dirty="0"/>
              <a:t>.</a:t>
            </a:r>
          </a:p>
          <a:p>
            <a:pPr algn="ctr" rtl="1"/>
            <a:r>
              <a:rPr lang="ar-SA" sz="4000" dirty="0"/>
              <a:t>وح</a:t>
            </a:r>
            <a:r>
              <a:rPr lang="ar-LB" sz="4000" dirty="0"/>
              <a:t>َ</a:t>
            </a:r>
            <a:r>
              <a:rPr lang="ar-SA" sz="4000" dirty="0"/>
              <a:t>تّى يُولَد ابن الله ب</a:t>
            </a:r>
            <a:r>
              <a:rPr lang="ar-LB" sz="4000" dirty="0"/>
              <a:t>َ</a:t>
            </a:r>
            <a:r>
              <a:rPr lang="ar-SA" sz="4000" dirty="0"/>
              <a:t>ين الب</a:t>
            </a:r>
            <a:r>
              <a:rPr lang="ar-LB" sz="4000" dirty="0"/>
              <a:t>َ</a:t>
            </a:r>
            <a:r>
              <a:rPr lang="ar-SA" sz="4000" dirty="0"/>
              <a:t>ش</a:t>
            </a:r>
            <a:r>
              <a:rPr lang="ar-LB" sz="4000" dirty="0"/>
              <a:t>َ</a:t>
            </a:r>
            <a:r>
              <a:rPr lang="ar-SA" sz="4000" dirty="0"/>
              <a:t>ر ويِنمَا ويِكْبَر، </a:t>
            </a:r>
            <a:endParaRPr lang="en-US" sz="4000" dirty="0"/>
          </a:p>
          <a:p>
            <a:pPr algn="ctr" rtl="1"/>
            <a:r>
              <a:rPr lang="ar-SA" sz="4000" dirty="0"/>
              <a:t>هُوّي بِحَاجِة لَ إمّ</a:t>
            </a:r>
            <a:r>
              <a:rPr lang="en-US" sz="4000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818965" y="330517"/>
            <a:ext cx="6248401" cy="67560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9338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0365" y="3149264"/>
            <a:ext cx="4026095" cy="357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484093" y="927847"/>
            <a:ext cx="5822577" cy="1976717"/>
          </a:xfrm>
          <a:prstGeom prst="wedgeEllipseCallout">
            <a:avLst>
              <a:gd name="adj1" fmla="val 39753"/>
              <a:gd name="adj2" fmla="val 899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bg1"/>
                </a:solidFill>
              </a:rPr>
              <a:t>سْمَعوا هَالقِصّة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7340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23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96236" y="0"/>
            <a:ext cx="80547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dirty="0"/>
              <a:t>اختارْ الله بِنت </a:t>
            </a:r>
            <a:endParaRPr lang="en-US" sz="4000" dirty="0"/>
          </a:p>
          <a:p>
            <a:pPr algn="ctr" rtl="1"/>
            <a:r>
              <a:rPr lang="ar-SA" sz="4000" dirty="0"/>
              <a:t>إسما مَريم</a:t>
            </a:r>
            <a:endParaRPr lang="en-US" sz="4000" dirty="0"/>
          </a:p>
          <a:p>
            <a:pPr algn="ctr" rtl="1"/>
            <a:r>
              <a:rPr lang="ar-SA" sz="4000" dirty="0"/>
              <a:t> تَتْكون إم</a:t>
            </a:r>
            <a:endParaRPr lang="en-US" sz="4000" dirty="0"/>
          </a:p>
          <a:p>
            <a:pPr algn="ctr" rtl="1"/>
            <a:r>
              <a:rPr lang="ar-SA" sz="4000" dirty="0"/>
              <a:t> لإ</a:t>
            </a:r>
            <a:r>
              <a:rPr lang="ar-LB" sz="4000" dirty="0"/>
              <a:t>ِ</a:t>
            </a:r>
            <a:r>
              <a:rPr lang="ar-SA" sz="4000" dirty="0"/>
              <a:t>بنُو. 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758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282539"/>
            <a:ext cx="9144000" cy="71405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06670" y="2308429"/>
            <a:ext cx="29449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ar-SA" sz="3600" dirty="0"/>
              <a:t>وبَعَتلا مَلاكُو </a:t>
            </a:r>
            <a:endParaRPr lang="en-US" sz="3600" dirty="0"/>
          </a:p>
          <a:p>
            <a:pPr rtl="1"/>
            <a:r>
              <a:rPr lang="ar-SA" sz="3600" dirty="0"/>
              <a:t>جبرائيل</a:t>
            </a:r>
            <a:r>
              <a:rPr lang="en-US" sz="36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9054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21123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0988" y="0"/>
            <a:ext cx="74765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dirty="0"/>
              <a:t>فات لَ عِنْدَا </a:t>
            </a:r>
            <a:endParaRPr lang="en-US" sz="4000" dirty="0"/>
          </a:p>
          <a:p>
            <a:pPr algn="ctr" rtl="1"/>
            <a:r>
              <a:rPr lang="ar-SA" sz="4000" dirty="0"/>
              <a:t>ج</a:t>
            </a:r>
            <a:r>
              <a:rPr lang="ar-LB" sz="4000" dirty="0"/>
              <a:t>ِ</a:t>
            </a:r>
            <a:r>
              <a:rPr lang="ar-SA" sz="4000" dirty="0"/>
              <a:t>برائيل وقَلاّ</a:t>
            </a:r>
            <a:r>
              <a:rPr lang="en-US" sz="4000" dirty="0"/>
              <a:t>:</a:t>
            </a:r>
            <a:endParaRPr lang="en-US" sz="4000" b="1" dirty="0"/>
          </a:p>
        </p:txBody>
      </p:sp>
      <p:sp>
        <p:nvSpPr>
          <p:cNvPr id="7" name="Cloud Callout 6"/>
          <p:cNvSpPr/>
          <p:nvPr/>
        </p:nvSpPr>
        <p:spPr>
          <a:xfrm>
            <a:off x="-107577" y="3590366"/>
            <a:ext cx="5378824" cy="3012140"/>
          </a:xfrm>
          <a:prstGeom prst="cloudCallout">
            <a:avLst>
              <a:gd name="adj1" fmla="val 55357"/>
              <a:gd name="adj2" fmla="val -5419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1"/>
                </a:solidFill>
              </a:rPr>
              <a:t>افْرحي، يا مِتْلاني من النّعمي، ألله مَعِك</a:t>
            </a:r>
            <a:r>
              <a:rPr lang="en-US" sz="4000" dirty="0">
                <a:solidFill>
                  <a:schemeClr val="tx1"/>
                </a:solidFill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463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4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6687" y="60512"/>
            <a:ext cx="4952199" cy="67369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62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" y="0"/>
            <a:ext cx="9144001" cy="68087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77787"/>
            <a:ext cx="250115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dirty="0"/>
              <a:t>تْلَبّكِت م</a:t>
            </a:r>
            <a:r>
              <a:rPr lang="ar-LB" sz="4000" dirty="0"/>
              <a:t>َ</a:t>
            </a:r>
            <a:r>
              <a:rPr lang="ar-SA" sz="4000" dirty="0"/>
              <a:t>ري</a:t>
            </a:r>
            <a:r>
              <a:rPr lang="ar-LB" sz="4000" dirty="0"/>
              <a:t>َ</a:t>
            </a:r>
            <a:r>
              <a:rPr lang="ar-SA" sz="4000" dirty="0"/>
              <a:t>م من حَكي الم</a:t>
            </a:r>
            <a:r>
              <a:rPr lang="ar-LB" sz="4000" dirty="0"/>
              <a:t>َ</a:t>
            </a:r>
            <a:r>
              <a:rPr lang="ar-SA" sz="4000" dirty="0"/>
              <a:t>لاك، وصار</a:t>
            </a:r>
            <a:r>
              <a:rPr lang="ar-LB" sz="4000" dirty="0"/>
              <a:t>ِ</a:t>
            </a:r>
            <a:r>
              <a:rPr lang="ar-SA" sz="4000" dirty="0"/>
              <a:t>ت تْفَكِرّ، شو مِعْنا</a:t>
            </a:r>
            <a:r>
              <a:rPr lang="ar-LB" sz="4000" dirty="0"/>
              <a:t>تو</a:t>
            </a:r>
            <a:r>
              <a:rPr lang="ar-SA" sz="4000" dirty="0"/>
              <a:t> ه</a:t>
            </a:r>
            <a:r>
              <a:rPr lang="ar-LB" sz="4000" dirty="0"/>
              <a:t>َ</a:t>
            </a:r>
            <a:r>
              <a:rPr lang="ar-SA" sz="4000" dirty="0"/>
              <a:t>الس</a:t>
            </a:r>
            <a:r>
              <a:rPr lang="ar-LB" sz="4000" dirty="0"/>
              <a:t>َّ</a:t>
            </a:r>
            <a:r>
              <a:rPr lang="ar-SA" sz="4000" dirty="0"/>
              <a:t>لام</a:t>
            </a:r>
            <a:r>
              <a:rPr lang="en-US" sz="4000" dirty="0"/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8386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6777318" y="268505"/>
            <a:ext cx="25011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4000" dirty="0"/>
              <a:t>قَلّا</a:t>
            </a:r>
          </a:p>
          <a:p>
            <a:pPr algn="ctr" rtl="1"/>
            <a:r>
              <a:rPr lang="ar-LB" sz="4000" dirty="0"/>
              <a:t> المَلاك:</a:t>
            </a:r>
            <a:endParaRPr lang="en-US" sz="4000" dirty="0"/>
          </a:p>
        </p:txBody>
      </p:sp>
      <p:sp>
        <p:nvSpPr>
          <p:cNvPr id="8" name="Cloud Callout 7"/>
          <p:cNvSpPr/>
          <p:nvPr/>
        </p:nvSpPr>
        <p:spPr>
          <a:xfrm>
            <a:off x="0" y="0"/>
            <a:ext cx="4343401" cy="3630706"/>
          </a:xfrm>
          <a:prstGeom prst="cloudCallout">
            <a:avLst>
              <a:gd name="adj1" fmla="val 41107"/>
              <a:gd name="adj2" fmla="val 6902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ما تخافي يا م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ري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م، لأَنُّو ألله، نِعم عَليكي</a:t>
            </a:r>
            <a:r>
              <a:rPr lang="ar-LB" sz="2800" dirty="0">
                <a:solidFill>
                  <a:schemeClr val="tx1"/>
                </a:solidFill>
              </a:rPr>
              <a:t> رَح </a:t>
            </a:r>
            <a:r>
              <a:rPr lang="ar-SA" sz="2800" dirty="0">
                <a:solidFill>
                  <a:schemeClr val="tx1"/>
                </a:solidFill>
              </a:rPr>
              <a:t>تحبَلي، وتجببي صَبي، وتس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مّيه ي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سوع.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022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238129" cy="6858000"/>
          </a:xfrm>
        </p:spPr>
      </p:pic>
      <p:sp>
        <p:nvSpPr>
          <p:cNvPr id="8" name="Cloud Callout 7"/>
          <p:cNvSpPr/>
          <p:nvPr/>
        </p:nvSpPr>
        <p:spPr>
          <a:xfrm>
            <a:off x="5029198" y="510988"/>
            <a:ext cx="4114802" cy="4168588"/>
          </a:xfrm>
          <a:prstGeom prst="cloudCallout">
            <a:avLst>
              <a:gd name="adj1" fmla="val -52813"/>
              <a:gd name="adj2" fmla="val 5612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ورَحْ يكون عَظيم، ويسمُّوه إبن ألله، والرَّب الإله رَحْ يَعطيه عَرش بَيّو داوود، (ويملُك عَ بَيت يعقوب ِلأَبَد)، ومِلكُو ما بينتهى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942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783425"/>
          </a:xfrm>
        </p:spPr>
      </p:pic>
      <p:sp>
        <p:nvSpPr>
          <p:cNvPr id="7" name="Rectangle 6"/>
          <p:cNvSpPr/>
          <p:nvPr/>
        </p:nvSpPr>
        <p:spPr>
          <a:xfrm>
            <a:off x="5593976" y="308846"/>
            <a:ext cx="25011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4000" dirty="0"/>
              <a:t>جاوَبِت مَريَم:</a:t>
            </a:r>
            <a:endParaRPr lang="en-US" sz="4000" dirty="0"/>
          </a:p>
        </p:txBody>
      </p:sp>
      <p:sp>
        <p:nvSpPr>
          <p:cNvPr id="8" name="Oval Callout 7"/>
          <p:cNvSpPr/>
          <p:nvPr/>
        </p:nvSpPr>
        <p:spPr>
          <a:xfrm>
            <a:off x="0" y="874059"/>
            <a:ext cx="3482787" cy="2743200"/>
          </a:xfrm>
          <a:prstGeom prst="wedgeEllipseCallout">
            <a:avLst>
              <a:gd name="adj1" fmla="val 73797"/>
              <a:gd name="adj2" fmla="val 267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400" dirty="0">
                <a:solidFill>
                  <a:schemeClr val="tx1"/>
                </a:solidFill>
              </a:rPr>
              <a:t>كيف بَدّو يصير ه</a:t>
            </a:r>
            <a:r>
              <a:rPr lang="ar-LB" sz="3400" dirty="0">
                <a:solidFill>
                  <a:schemeClr val="tx1"/>
                </a:solidFill>
              </a:rPr>
              <a:t>َ</a:t>
            </a:r>
            <a:r>
              <a:rPr lang="ar-SA" sz="3400" dirty="0">
                <a:solidFill>
                  <a:schemeClr val="tx1"/>
                </a:solidFill>
              </a:rPr>
              <a:t>الشّي وأ</a:t>
            </a:r>
            <a:r>
              <a:rPr lang="ar-LB" sz="3400" dirty="0">
                <a:solidFill>
                  <a:schemeClr val="tx1"/>
                </a:solidFill>
              </a:rPr>
              <a:t>َ</a:t>
            </a:r>
            <a:r>
              <a:rPr lang="ar-SA" sz="3400" dirty="0">
                <a:solidFill>
                  <a:schemeClr val="tx1"/>
                </a:solidFill>
              </a:rPr>
              <a:t>نا ما بَعرف</a:t>
            </a:r>
            <a:endParaRPr lang="en-US" sz="3400" dirty="0">
              <a:solidFill>
                <a:schemeClr val="tx1"/>
              </a:solidFill>
            </a:endParaRPr>
          </a:p>
          <a:p>
            <a:pPr algn="ctr"/>
            <a:r>
              <a:rPr lang="ar-SA" sz="3400" dirty="0">
                <a:solidFill>
                  <a:schemeClr val="tx1"/>
                </a:solidFill>
              </a:rPr>
              <a:t>ر</a:t>
            </a:r>
            <a:r>
              <a:rPr lang="ar-LB" sz="3400" dirty="0">
                <a:solidFill>
                  <a:schemeClr val="tx1"/>
                </a:solidFill>
              </a:rPr>
              <a:t>ِ</a:t>
            </a:r>
            <a:r>
              <a:rPr lang="ar-SA" sz="3400" dirty="0">
                <a:solidFill>
                  <a:schemeClr val="tx1"/>
                </a:solidFill>
              </a:rPr>
              <a:t>جّال؟ </a:t>
            </a:r>
            <a:endParaRPr lang="en-US" sz="3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6414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5943599" y="121024"/>
            <a:ext cx="25011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4000" dirty="0"/>
              <a:t>رَدّ الملاك:</a:t>
            </a:r>
            <a:endParaRPr lang="en-US" sz="4000" dirty="0"/>
          </a:p>
        </p:txBody>
      </p:sp>
      <p:sp>
        <p:nvSpPr>
          <p:cNvPr id="8" name="Cloud Callout 7"/>
          <p:cNvSpPr/>
          <p:nvPr/>
        </p:nvSpPr>
        <p:spPr>
          <a:xfrm>
            <a:off x="1264023" y="3603812"/>
            <a:ext cx="6091518" cy="3079376"/>
          </a:xfrm>
          <a:prstGeom prst="cloudCallout">
            <a:avLst>
              <a:gd name="adj1" fmla="val 6361"/>
              <a:gd name="adj2" fmla="val -9312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الرُّوح القِدُس رَحْ يحلّ عْليكِيْ، وقُدرِة أللّه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ar-SA" sz="2800" dirty="0">
                <a:solidFill>
                  <a:schemeClr val="tx1"/>
                </a:solidFill>
              </a:rPr>
              <a:t>بِتْغَطّيكي. ولَ هالسَّبَبْ، المولود رَحْ يكُون قدُّوس، ويِتْسَمّا إبن أللّه.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647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Cloud Callout 5"/>
          <p:cNvSpPr/>
          <p:nvPr/>
        </p:nvSpPr>
        <p:spPr>
          <a:xfrm>
            <a:off x="4276166" y="201707"/>
            <a:ext cx="4343400" cy="6387352"/>
          </a:xfrm>
          <a:prstGeom prst="cloudCallout">
            <a:avLst>
              <a:gd name="adj1" fmla="val 57644"/>
              <a:gd name="adj2" fmla="val -2741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وهَيدي إليصابات قْرابْتِك، حِبْلِتْ عَ كَبَر، ورَحْ تجيب صبي، وهيي اللّي كانو يقولو عنّا ما بِتْجيب ولاد، وهلَّق صارِت بْشهرا الس</a:t>
            </a:r>
            <a:r>
              <a:rPr lang="ar-LB" sz="2800" dirty="0">
                <a:solidFill>
                  <a:schemeClr val="tx1"/>
                </a:solidFill>
              </a:rPr>
              <a:t>ّ</a:t>
            </a:r>
            <a:r>
              <a:rPr lang="ar-SA" sz="2800" dirty="0">
                <a:solidFill>
                  <a:schemeClr val="tx1"/>
                </a:solidFill>
              </a:rPr>
              <a:t>ادس لأَنُّو ما في شِيْ مُستحيل عند أللّه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396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Oval Callout 5"/>
          <p:cNvSpPr/>
          <p:nvPr/>
        </p:nvSpPr>
        <p:spPr>
          <a:xfrm>
            <a:off x="0" y="336177"/>
            <a:ext cx="3039033" cy="3711388"/>
          </a:xfrm>
          <a:prstGeom prst="wedgeEllipseCallout">
            <a:avLst>
              <a:gd name="adj1" fmla="val 53116"/>
              <a:gd name="adj2" fmla="val 2865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400" dirty="0">
                <a:solidFill>
                  <a:schemeClr val="tx1"/>
                </a:solidFill>
              </a:rPr>
              <a:t>أ</a:t>
            </a:r>
            <a:r>
              <a:rPr lang="ar-LB" sz="3400" dirty="0">
                <a:solidFill>
                  <a:schemeClr val="tx1"/>
                </a:solidFill>
              </a:rPr>
              <a:t>َ</a:t>
            </a:r>
            <a:r>
              <a:rPr lang="ar-SA" sz="3400" dirty="0">
                <a:solidFill>
                  <a:schemeClr val="tx1"/>
                </a:solidFill>
              </a:rPr>
              <a:t>نا خادْمِة الرَّب، ونْشلاّ يص</a:t>
            </a:r>
            <a:r>
              <a:rPr lang="ar-LB" sz="3400" dirty="0">
                <a:solidFill>
                  <a:schemeClr val="tx1"/>
                </a:solidFill>
              </a:rPr>
              <a:t>ِ</a:t>
            </a:r>
            <a:r>
              <a:rPr lang="ar-SA" sz="3400" dirty="0">
                <a:solidFill>
                  <a:schemeClr val="tx1"/>
                </a:solidFill>
              </a:rPr>
              <a:t>رْلي م</a:t>
            </a:r>
            <a:r>
              <a:rPr lang="ar-LB" sz="3400" dirty="0">
                <a:solidFill>
                  <a:schemeClr val="tx1"/>
                </a:solidFill>
              </a:rPr>
              <a:t>ِ</a:t>
            </a:r>
            <a:r>
              <a:rPr lang="ar-SA" sz="3400" dirty="0">
                <a:solidFill>
                  <a:schemeClr val="tx1"/>
                </a:solidFill>
              </a:rPr>
              <a:t>ت</a:t>
            </a:r>
            <a:r>
              <a:rPr lang="ar-LB" sz="3400" dirty="0">
                <a:solidFill>
                  <a:schemeClr val="tx1"/>
                </a:solidFill>
              </a:rPr>
              <a:t>ِ</a:t>
            </a:r>
            <a:r>
              <a:rPr lang="ar-SA" sz="3400" dirty="0">
                <a:solidFill>
                  <a:schemeClr val="tx1"/>
                </a:solidFill>
              </a:rPr>
              <a:t>ل مَ إنت</a:t>
            </a:r>
            <a:r>
              <a:rPr lang="ar-LB" sz="3400" dirty="0">
                <a:solidFill>
                  <a:schemeClr val="tx1"/>
                </a:solidFill>
              </a:rPr>
              <a:t>َ</a:t>
            </a:r>
            <a:r>
              <a:rPr lang="ar-SA" sz="3400" dirty="0">
                <a:solidFill>
                  <a:schemeClr val="tx1"/>
                </a:solidFill>
              </a:rPr>
              <a:t> قِلت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07177" y="0"/>
            <a:ext cx="1887055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3600" dirty="0">
                <a:latin typeface="GeezaPro"/>
                <a:ea typeface="Times New Roman" panose="02020603050405020304" pitchFamily="18" charset="0"/>
                <a:cs typeface="+mj-cs"/>
              </a:rPr>
              <a:t>قاَلت </a:t>
            </a:r>
            <a:endParaRPr lang="ar-LB" sz="3600" dirty="0">
              <a:latin typeface="GeezaPro"/>
              <a:ea typeface="Times New Roman" panose="02020603050405020304" pitchFamily="18" charset="0"/>
              <a:cs typeface="+mj-cs"/>
            </a:endParaRPr>
          </a:p>
          <a:p>
            <a:pPr algn="ctr" rtl="1"/>
            <a:r>
              <a:rPr lang="ar-SA" sz="3600" dirty="0">
                <a:latin typeface="GeezaPro"/>
                <a:ea typeface="Times New Roman" panose="02020603050405020304" pitchFamily="18" charset="0"/>
                <a:cs typeface="+mj-cs"/>
              </a:rPr>
              <a:t>مَريَم</a:t>
            </a:r>
            <a:endParaRPr lang="ar-LB" sz="3600" dirty="0">
              <a:latin typeface="GeezaPro"/>
              <a:ea typeface="Times New Roman" panose="02020603050405020304" pitchFamily="18" charset="0"/>
              <a:cs typeface="+mj-cs"/>
            </a:endParaRPr>
          </a:p>
          <a:p>
            <a:pPr algn="ctr" rtl="1"/>
            <a:r>
              <a:rPr lang="ar-SA" sz="3600" dirty="0">
                <a:latin typeface="GeezaPro"/>
                <a:ea typeface="Times New Roman" panose="02020603050405020304" pitchFamily="18" charset="0"/>
                <a:cs typeface="+mj-cs"/>
              </a:rPr>
              <a:t> ل</a:t>
            </a:r>
            <a:r>
              <a:rPr lang="ar-LB" sz="3600" dirty="0">
                <a:latin typeface="GeezaPro"/>
                <a:ea typeface="Times New Roman" panose="02020603050405020304" pitchFamily="18" charset="0"/>
                <a:cs typeface="+mj-cs"/>
              </a:rPr>
              <a:t>َ</a:t>
            </a:r>
            <a:r>
              <a:rPr lang="ar-SA" sz="3600" dirty="0">
                <a:latin typeface="GeezaPro"/>
                <a:ea typeface="Times New Roman" panose="02020603050405020304" pitchFamily="18" charset="0"/>
                <a:cs typeface="+mj-cs"/>
              </a:rPr>
              <a:t>لم</a:t>
            </a:r>
            <a:r>
              <a:rPr lang="ar-LB" sz="3600" dirty="0">
                <a:latin typeface="GeezaPro"/>
                <a:ea typeface="Times New Roman" panose="02020603050405020304" pitchFamily="18" charset="0"/>
                <a:cs typeface="+mj-cs"/>
              </a:rPr>
              <a:t>َ</a:t>
            </a:r>
            <a:r>
              <a:rPr lang="ar-SA" sz="3600" dirty="0">
                <a:latin typeface="GeezaPro"/>
                <a:ea typeface="Times New Roman" panose="02020603050405020304" pitchFamily="18" charset="0"/>
                <a:cs typeface="+mj-cs"/>
              </a:rPr>
              <a:t>لاك</a:t>
            </a:r>
            <a:r>
              <a:rPr lang="ar-SA" sz="3600" dirty="0">
                <a:ea typeface="Times New Roman" panose="02020603050405020304" pitchFamily="18" charset="0"/>
                <a:cs typeface="+mj-cs"/>
              </a:rPr>
              <a:t>:</a:t>
            </a:r>
            <a:r>
              <a:rPr lang="ar-SA" sz="4000" dirty="0">
                <a:latin typeface="GeezaPro"/>
                <a:ea typeface="Times New Roman" panose="02020603050405020304" pitchFamily="18" charset="0"/>
                <a:cs typeface="+mj-cs"/>
              </a:rPr>
              <a:t> </a:t>
            </a:r>
            <a:endParaRPr lang="en-US" sz="4000" dirty="0"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643718"/>
            <a:ext cx="2342308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3800" dirty="0">
                <a:latin typeface="GeezaPro"/>
                <a:ea typeface="Times New Roman" panose="02020603050405020304" pitchFamily="18" charset="0"/>
                <a:cs typeface="+mj-cs"/>
              </a:rPr>
              <a:t>وفَلّ المَلاك</a:t>
            </a:r>
          </a:p>
          <a:p>
            <a:pPr algn="ctr" rtl="1"/>
            <a:r>
              <a:rPr lang="ar-LB" sz="3800" dirty="0">
                <a:latin typeface="GeezaPro"/>
                <a:ea typeface="Times New Roman" panose="02020603050405020304" pitchFamily="18" charset="0"/>
                <a:cs typeface="+mj-cs"/>
              </a:rPr>
              <a:t> مِن عِندا</a:t>
            </a:r>
            <a:endParaRPr lang="en-US" sz="4000" dirty="0"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9322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6844553" y="161365"/>
            <a:ext cx="250115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dirty="0"/>
              <a:t>وه</a:t>
            </a:r>
            <a:r>
              <a:rPr lang="ar-LB" sz="4000" dirty="0"/>
              <a:t>َ</a:t>
            </a:r>
            <a:r>
              <a:rPr lang="ar-SA" sz="4000" dirty="0"/>
              <a:t>يك تس</a:t>
            </a:r>
            <a:r>
              <a:rPr lang="ar-LB" sz="4000" dirty="0"/>
              <a:t>َ</a:t>
            </a:r>
            <a:r>
              <a:rPr lang="ar-SA" sz="4000" dirty="0"/>
              <a:t>لّم</a:t>
            </a:r>
            <a:r>
              <a:rPr lang="ar-LB" sz="4000" dirty="0"/>
              <a:t>ِ</a:t>
            </a:r>
            <a:r>
              <a:rPr lang="ar-SA" sz="4000" dirty="0"/>
              <a:t>ت م</a:t>
            </a:r>
            <a:r>
              <a:rPr lang="ar-LB" sz="4000" dirty="0"/>
              <a:t>َ</a:t>
            </a:r>
            <a:r>
              <a:rPr lang="ar-SA" sz="4000" dirty="0"/>
              <a:t>ري</a:t>
            </a:r>
            <a:r>
              <a:rPr lang="ar-LB" sz="4000" dirty="0"/>
              <a:t>َ</a:t>
            </a:r>
            <a:r>
              <a:rPr lang="ar-SA" sz="4000" dirty="0"/>
              <a:t>م م</a:t>
            </a:r>
            <a:r>
              <a:rPr lang="ar-LB" sz="4000" dirty="0"/>
              <a:t>ِ</a:t>
            </a:r>
            <a:r>
              <a:rPr lang="ar-SA" sz="4000" dirty="0"/>
              <a:t>ن الم</a:t>
            </a:r>
            <a:r>
              <a:rPr lang="ar-LB" sz="4000" dirty="0"/>
              <a:t>َ</a:t>
            </a:r>
            <a:r>
              <a:rPr lang="ar-SA" sz="4000" dirty="0"/>
              <a:t>لاك الس</a:t>
            </a:r>
            <a:r>
              <a:rPr lang="ar-LB" sz="4000" dirty="0"/>
              <a:t>ِّ</a:t>
            </a:r>
            <a:r>
              <a:rPr lang="ar-SA" sz="4000" dirty="0"/>
              <a:t>رّ: ر</a:t>
            </a:r>
            <a:r>
              <a:rPr lang="ar-LB" sz="4000" dirty="0"/>
              <a:t>َ</a:t>
            </a:r>
            <a:r>
              <a:rPr lang="ar-SA" sz="4000" dirty="0"/>
              <a:t>ح ت</a:t>
            </a:r>
            <a:r>
              <a:rPr lang="ar-LB" sz="4000" dirty="0"/>
              <a:t>ِ</a:t>
            </a:r>
            <a:r>
              <a:rPr lang="ar-SA" sz="4000" dirty="0"/>
              <a:t>حمُلُ بأحشاءا أَغْلى ك</a:t>
            </a:r>
            <a:r>
              <a:rPr lang="ar-LB" sz="4000" dirty="0"/>
              <a:t>َ</a:t>
            </a:r>
            <a:r>
              <a:rPr lang="ar-SA" sz="4000" dirty="0"/>
              <a:t>نز. رَحْ ت</a:t>
            </a:r>
            <a:r>
              <a:rPr lang="ar-LB" sz="4000" dirty="0"/>
              <a:t>ِ</a:t>
            </a:r>
            <a:r>
              <a:rPr lang="ar-SA" sz="4000" dirty="0"/>
              <a:t>حمُل </a:t>
            </a:r>
            <a:r>
              <a:rPr lang="ar-LB" sz="4000" dirty="0"/>
              <a:t>إ</a:t>
            </a:r>
            <a:r>
              <a:rPr lang="ar-SA" sz="4000" dirty="0"/>
              <a:t>ب</a:t>
            </a:r>
            <a:r>
              <a:rPr lang="ar-LB" sz="4000" dirty="0"/>
              <a:t>ِ</a:t>
            </a:r>
            <a:r>
              <a:rPr lang="ar-SA" sz="4000" dirty="0"/>
              <a:t>ن الله</a:t>
            </a:r>
            <a:r>
              <a:rPr lang="ar-LB" sz="4000" dirty="0"/>
              <a:t>.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9699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7068" y="2966215"/>
            <a:ext cx="4387650" cy="389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739587" y="416859"/>
            <a:ext cx="5822577" cy="2474259"/>
          </a:xfrm>
          <a:prstGeom prst="wedgeEllipseCallout">
            <a:avLst>
              <a:gd name="adj1" fmla="val 39753"/>
              <a:gd name="adj2" fmla="val 8993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1"/>
                </a:solidFill>
              </a:rPr>
              <a:t>ك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رمال هيك ر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ح ن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تو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جّ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ه ل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م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ريم ون</a:t>
            </a:r>
            <a:r>
              <a:rPr lang="ar-LB" sz="4000" dirty="0">
                <a:solidFill>
                  <a:schemeClr val="tx1"/>
                </a:solidFill>
              </a:rPr>
              <a:t>ْ</a:t>
            </a:r>
            <a:r>
              <a:rPr lang="ar-SA" sz="4000" dirty="0">
                <a:solidFill>
                  <a:schemeClr val="tx1"/>
                </a:solidFill>
              </a:rPr>
              <a:t>ق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ل</a:t>
            </a:r>
            <a:r>
              <a:rPr lang="ar-LB" sz="4000" dirty="0">
                <a:solidFill>
                  <a:schemeClr val="tx1"/>
                </a:solidFill>
              </a:rPr>
              <a:t>ّ</a:t>
            </a:r>
            <a:r>
              <a:rPr lang="ar-SA" sz="4000" dirty="0">
                <a:solidFill>
                  <a:schemeClr val="tx1"/>
                </a:solidFill>
              </a:rPr>
              <a:t>ها</a:t>
            </a:r>
            <a:r>
              <a:rPr lang="en-US" sz="4000" dirty="0">
                <a:solidFill>
                  <a:schemeClr val="tx1"/>
                </a:solidFill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4987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\\Dataserver\cer\All\Micha\photos\Picture10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6575" y="0"/>
            <a:ext cx="6067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ertical Scroll 3"/>
          <p:cNvSpPr/>
          <p:nvPr/>
        </p:nvSpPr>
        <p:spPr>
          <a:xfrm>
            <a:off x="377882" y="416859"/>
            <a:ext cx="4545106" cy="6024281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900" dirty="0">
                <a:solidFill>
                  <a:schemeClr val="tx1"/>
                </a:solidFill>
              </a:rPr>
              <a:t>يا م</a:t>
            </a:r>
            <a:r>
              <a:rPr lang="ar-LB" sz="3900" dirty="0">
                <a:solidFill>
                  <a:schemeClr val="tx1"/>
                </a:solidFill>
              </a:rPr>
              <a:t>َ</a:t>
            </a:r>
            <a:r>
              <a:rPr lang="ar-SA" sz="3900" dirty="0">
                <a:solidFill>
                  <a:schemeClr val="tx1"/>
                </a:solidFill>
              </a:rPr>
              <a:t>ري</a:t>
            </a:r>
            <a:r>
              <a:rPr lang="ar-LB" sz="3900" dirty="0">
                <a:solidFill>
                  <a:schemeClr val="tx1"/>
                </a:solidFill>
              </a:rPr>
              <a:t>َ</a:t>
            </a:r>
            <a:r>
              <a:rPr lang="ar-SA" sz="3900" dirty="0">
                <a:solidFill>
                  <a:schemeClr val="tx1"/>
                </a:solidFill>
              </a:rPr>
              <a:t>م إنتِ إمّ الله وإمّي</a:t>
            </a:r>
            <a:endParaRPr lang="en-US" sz="3900" dirty="0">
              <a:solidFill>
                <a:schemeClr val="tx1"/>
              </a:solidFill>
            </a:endParaRPr>
          </a:p>
          <a:p>
            <a:pPr algn="ctr" rtl="1"/>
            <a:r>
              <a:rPr lang="ar-SA" sz="3900" dirty="0">
                <a:solidFill>
                  <a:schemeClr val="tx1"/>
                </a:solidFill>
              </a:rPr>
              <a:t>بحبِّك م</a:t>
            </a:r>
            <a:r>
              <a:rPr lang="ar-LB" sz="3900" dirty="0">
                <a:solidFill>
                  <a:schemeClr val="tx1"/>
                </a:solidFill>
              </a:rPr>
              <a:t>ِ</a:t>
            </a:r>
            <a:r>
              <a:rPr lang="ar-SA" sz="3900" dirty="0">
                <a:solidFill>
                  <a:schemeClr val="tx1"/>
                </a:solidFill>
              </a:rPr>
              <a:t>ن ك</a:t>
            </a:r>
            <a:r>
              <a:rPr lang="ar-LB" sz="3900" dirty="0">
                <a:solidFill>
                  <a:schemeClr val="tx1"/>
                </a:solidFill>
              </a:rPr>
              <a:t>ِ</a:t>
            </a:r>
            <a:r>
              <a:rPr lang="ar-SA" sz="3900" dirty="0">
                <a:solidFill>
                  <a:schemeClr val="tx1"/>
                </a:solidFill>
              </a:rPr>
              <a:t>لّ ق</a:t>
            </a:r>
            <a:r>
              <a:rPr lang="ar-LB" sz="3900" dirty="0">
                <a:solidFill>
                  <a:schemeClr val="tx1"/>
                </a:solidFill>
              </a:rPr>
              <a:t>َ</a:t>
            </a:r>
            <a:r>
              <a:rPr lang="ar-SA" sz="3900" dirty="0">
                <a:solidFill>
                  <a:schemeClr val="tx1"/>
                </a:solidFill>
              </a:rPr>
              <a:t>لبي</a:t>
            </a:r>
            <a:endParaRPr lang="en-US" sz="3900" dirty="0">
              <a:solidFill>
                <a:schemeClr val="tx1"/>
              </a:solidFill>
            </a:endParaRPr>
          </a:p>
          <a:p>
            <a:pPr algn="ctr" rtl="1"/>
            <a:r>
              <a:rPr lang="ar-SA" sz="3900" dirty="0">
                <a:solidFill>
                  <a:schemeClr val="tx1"/>
                </a:solidFill>
              </a:rPr>
              <a:t>ساعْديني ح</a:t>
            </a:r>
            <a:r>
              <a:rPr lang="ar-LB" sz="3900" dirty="0">
                <a:solidFill>
                  <a:schemeClr val="tx1"/>
                </a:solidFill>
              </a:rPr>
              <a:t>َ</a:t>
            </a:r>
            <a:r>
              <a:rPr lang="ar-SA" sz="3900" dirty="0">
                <a:solidFill>
                  <a:schemeClr val="tx1"/>
                </a:solidFill>
              </a:rPr>
              <a:t>تّى ح</a:t>
            </a:r>
            <a:r>
              <a:rPr lang="ar-LB" sz="3900" dirty="0">
                <a:solidFill>
                  <a:schemeClr val="tx1"/>
                </a:solidFill>
              </a:rPr>
              <a:t>ِ</a:t>
            </a:r>
            <a:r>
              <a:rPr lang="ar-SA" sz="3900" dirty="0">
                <a:solidFill>
                  <a:schemeClr val="tx1"/>
                </a:solidFill>
              </a:rPr>
              <a:t>ب</a:t>
            </a:r>
            <a:r>
              <a:rPr lang="ar-LB" sz="3900" dirty="0">
                <a:solidFill>
                  <a:schemeClr val="tx1"/>
                </a:solidFill>
              </a:rPr>
              <a:t>ِّ</a:t>
            </a:r>
            <a:r>
              <a:rPr lang="ar-SA" sz="3900" dirty="0">
                <a:solidFill>
                  <a:schemeClr val="tx1"/>
                </a:solidFill>
              </a:rPr>
              <a:t>ك دايمًا وحِبْ </a:t>
            </a:r>
            <a:r>
              <a:rPr lang="ar-LB" sz="3900" dirty="0">
                <a:solidFill>
                  <a:schemeClr val="tx1"/>
                </a:solidFill>
              </a:rPr>
              <a:t>إ</a:t>
            </a:r>
            <a:r>
              <a:rPr lang="ar-SA" sz="3900" dirty="0">
                <a:solidFill>
                  <a:schemeClr val="tx1"/>
                </a:solidFill>
              </a:rPr>
              <a:t>بن</a:t>
            </a:r>
            <a:r>
              <a:rPr lang="ar-LB" sz="3900" dirty="0">
                <a:solidFill>
                  <a:schemeClr val="tx1"/>
                </a:solidFill>
              </a:rPr>
              <a:t>ِ</a:t>
            </a:r>
            <a:r>
              <a:rPr lang="ar-SA" sz="3900" dirty="0">
                <a:solidFill>
                  <a:schemeClr val="tx1"/>
                </a:solidFill>
              </a:rPr>
              <a:t>ك ي</a:t>
            </a:r>
            <a:r>
              <a:rPr lang="ar-LB" sz="3900" dirty="0">
                <a:solidFill>
                  <a:schemeClr val="tx1"/>
                </a:solidFill>
              </a:rPr>
              <a:t>َ</a:t>
            </a:r>
            <a:r>
              <a:rPr lang="ar-SA" sz="3900" dirty="0">
                <a:solidFill>
                  <a:schemeClr val="tx1"/>
                </a:solidFill>
              </a:rPr>
              <a:t>سوع </a:t>
            </a:r>
            <a:endParaRPr lang="en-US" sz="3900" dirty="0">
              <a:solidFill>
                <a:schemeClr val="tx1"/>
              </a:solidFill>
            </a:endParaRPr>
          </a:p>
          <a:p>
            <a:pPr algn="ctr" rtl="1"/>
            <a:r>
              <a:rPr lang="ar-SA" sz="3900" dirty="0">
                <a:solidFill>
                  <a:schemeClr val="tx1"/>
                </a:solidFill>
              </a:rPr>
              <a:t>وأ</a:t>
            </a:r>
            <a:r>
              <a:rPr lang="ar-LB" sz="3900" dirty="0">
                <a:solidFill>
                  <a:schemeClr val="tx1"/>
                </a:solidFill>
              </a:rPr>
              <a:t>َ</a:t>
            </a:r>
            <a:r>
              <a:rPr lang="ar-SA" sz="3900" dirty="0">
                <a:solidFill>
                  <a:schemeClr val="tx1"/>
                </a:solidFill>
              </a:rPr>
              <a:t>هلي و</a:t>
            </a:r>
            <a:r>
              <a:rPr lang="ar-LB" sz="3900" dirty="0">
                <a:solidFill>
                  <a:schemeClr val="tx1"/>
                </a:solidFill>
              </a:rPr>
              <a:t>إِ</a:t>
            </a:r>
            <a:r>
              <a:rPr lang="ar-SA" sz="3900" dirty="0">
                <a:solidFill>
                  <a:schemeClr val="tx1"/>
                </a:solidFill>
              </a:rPr>
              <a:t>خوتي ورفاقي</a:t>
            </a:r>
            <a:r>
              <a:rPr lang="ar-LB" sz="3000" dirty="0">
                <a:solidFill>
                  <a:schemeClr val="tx1"/>
                </a:solidFill>
              </a:rPr>
              <a:t>...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9667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1" y="946570"/>
            <a:ext cx="4464422" cy="902826"/>
          </a:xfrm>
        </p:spPr>
        <p:txBody>
          <a:bodyPr/>
          <a:lstStyle/>
          <a:p>
            <a:pPr rtl="1"/>
            <a:r>
              <a:rPr lang="ar-LB" dirty="0">
                <a:solidFill>
                  <a:schemeClr val="accent2">
                    <a:lumMod val="75000"/>
                  </a:schemeClr>
                </a:solidFill>
              </a:rPr>
              <a:t>اللِّقاءُ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LB" dirty="0">
                <a:solidFill>
                  <a:schemeClr val="accent2">
                    <a:lumMod val="75000"/>
                  </a:schemeClr>
                </a:solidFill>
              </a:rPr>
              <a:t>السّابِع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79718"/>
            <a:ext cx="7328646" cy="1783199"/>
          </a:xfrm>
        </p:spPr>
        <p:txBody>
          <a:bodyPr>
            <a:noAutofit/>
          </a:bodyPr>
          <a:lstStyle/>
          <a:p>
            <a:pPr rtl="1"/>
            <a:endParaRPr lang="en-US" sz="4500" b="1" dirty="0"/>
          </a:p>
          <a:p>
            <a:pPr rtl="1"/>
            <a:r>
              <a:rPr lang="ar-LB" sz="4000" b="1" dirty="0">
                <a:solidFill>
                  <a:srgbClr val="C00000"/>
                </a:solidFill>
              </a:rPr>
              <a:t>يا إِلَهي: مَريَمُ قالَتْ لَكَ نَعَم!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7068" y="2966215"/>
            <a:ext cx="4387650" cy="389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645459" y="215153"/>
            <a:ext cx="5809129" cy="3186953"/>
          </a:xfrm>
          <a:prstGeom prst="wedgeEllipseCallout">
            <a:avLst>
              <a:gd name="adj1" fmla="val 47855"/>
              <a:gd name="adj2" fmla="val 7558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وهَلّق خَلّونا كَمِان نْصَلّي الصّلاة يَلْلي كِل المَسيحيّي بيصَلّوها لَمريَم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8846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sz="4000" dirty="0"/>
          </a:p>
        </p:txBody>
      </p:sp>
      <p:pic>
        <p:nvPicPr>
          <p:cNvPr id="15362" name="Picture 2" descr="\\Dataserver\cer\All\Micha\photos\Picture5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551" y="1109807"/>
            <a:ext cx="2838450" cy="554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3052483" y="779929"/>
            <a:ext cx="4827494" cy="2891119"/>
          </a:xfrm>
          <a:prstGeom prst="wedgeEllipseCallout">
            <a:avLst>
              <a:gd name="adj1" fmla="val -46852"/>
              <a:gd name="adj2" fmla="val 57324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السَّلامُ عَليكِ</a:t>
            </a:r>
          </a:p>
          <a:p>
            <a:pPr algn="ctr" rtl="1"/>
            <a:r>
              <a:rPr lang="ar-LB" sz="4000" dirty="0">
                <a:solidFill>
                  <a:schemeClr val="tx1"/>
                </a:solidFill>
              </a:rPr>
              <a:t> يا مَريَم،</a:t>
            </a:r>
          </a:p>
          <a:p>
            <a:pPr algn="ctr" rtl="1"/>
            <a:r>
              <a:rPr lang="ar-LB" sz="4000" dirty="0">
                <a:solidFill>
                  <a:schemeClr val="tx1"/>
                </a:solidFill>
              </a:rPr>
              <a:t> يا مُمتَلِئَة نِعمَة....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01676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8351" y="2519408"/>
            <a:ext cx="4635500" cy="411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0" y="188259"/>
            <a:ext cx="5809129" cy="3186953"/>
          </a:xfrm>
          <a:prstGeom prst="wedgeEllipseCallout">
            <a:avLst>
              <a:gd name="adj1" fmla="val 47855"/>
              <a:gd name="adj2" fmla="val 7558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مِن بَعد ما سْمِعنا المُحادثَة،  رَح إِسأَلكُن كَم سُؤال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459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6506" y="2579524"/>
            <a:ext cx="4445291" cy="411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0" y="188259"/>
            <a:ext cx="5809129" cy="3186953"/>
          </a:xfrm>
          <a:prstGeom prst="wedgeEllipseCallout">
            <a:avLst>
              <a:gd name="adj1" fmla="val 47855"/>
              <a:gd name="adj2" fmla="val 7558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شو إِسمو المَلاك يَلْلي أَرسَلو الله لَلبِنِت وشو إسمَها البِنِت؟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755822">
            <a:off x="591670" y="598912"/>
            <a:ext cx="508298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800" dirty="0">
                <a:solidFill>
                  <a:schemeClr val="bg1"/>
                </a:solidFill>
              </a:rPr>
              <a:t>بيِ</a:t>
            </a:r>
            <a:r>
              <a:rPr lang="ar-SA" sz="3800" dirty="0">
                <a:solidFill>
                  <a:schemeClr val="bg1"/>
                </a:solidFill>
              </a:rPr>
              <a:t>حض</a:t>
            </a:r>
            <a:r>
              <a:rPr lang="ar-LB" sz="3800" dirty="0">
                <a:solidFill>
                  <a:schemeClr val="bg1"/>
                </a:solidFill>
              </a:rPr>
              <a:t>َ</a:t>
            </a:r>
            <a:r>
              <a:rPr lang="ar-SA" sz="3800" dirty="0">
                <a:solidFill>
                  <a:schemeClr val="bg1"/>
                </a:solidFill>
              </a:rPr>
              <a:t>ر اللَّ</a:t>
            </a:r>
            <a:r>
              <a:rPr lang="ar-LB" sz="3800" dirty="0">
                <a:solidFill>
                  <a:schemeClr val="bg1"/>
                </a:solidFill>
              </a:rPr>
              <a:t>ه</a:t>
            </a:r>
            <a:r>
              <a:rPr lang="ar-SA" sz="3800" dirty="0">
                <a:solidFill>
                  <a:schemeClr val="bg1"/>
                </a:solidFill>
              </a:rPr>
              <a:t> و</a:t>
            </a:r>
            <a:r>
              <a:rPr lang="ar-LB" sz="3800" dirty="0">
                <a:solidFill>
                  <a:schemeClr val="bg1"/>
                </a:solidFill>
              </a:rPr>
              <a:t>بيَ</a:t>
            </a:r>
            <a:r>
              <a:rPr lang="ar-SA" sz="3800" dirty="0">
                <a:solidFill>
                  <a:schemeClr val="bg1"/>
                </a:solidFill>
              </a:rPr>
              <a:t>عطِينا</a:t>
            </a:r>
            <a:endParaRPr lang="ar-LB" sz="3800" dirty="0">
              <a:solidFill>
                <a:schemeClr val="bg1"/>
              </a:solidFill>
            </a:endParaRPr>
          </a:p>
          <a:p>
            <a:pPr algn="ctr" rtl="1"/>
            <a:r>
              <a:rPr lang="ar-SA" sz="3800" dirty="0">
                <a:solidFill>
                  <a:schemeClr val="bg1"/>
                </a:solidFill>
              </a:rPr>
              <a:t> ذات</a:t>
            </a:r>
            <a:r>
              <a:rPr lang="ar-LB" sz="3800" dirty="0">
                <a:solidFill>
                  <a:schemeClr val="bg1"/>
                </a:solidFill>
              </a:rPr>
              <a:t>و</a:t>
            </a:r>
            <a:r>
              <a:rPr lang="ar-SA" sz="3800" dirty="0">
                <a:solidFill>
                  <a:schemeClr val="bg1"/>
                </a:solidFill>
              </a:rPr>
              <a:t> </a:t>
            </a:r>
            <a:r>
              <a:rPr lang="ar-LB" sz="3800" dirty="0">
                <a:solidFill>
                  <a:schemeClr val="bg1"/>
                </a:solidFill>
              </a:rPr>
              <a:t>و</a:t>
            </a:r>
            <a:r>
              <a:rPr lang="ar-SA" sz="3800" dirty="0">
                <a:solidFill>
                  <a:schemeClr val="bg1"/>
                </a:solidFill>
              </a:rPr>
              <a:t>فَرَح</a:t>
            </a:r>
            <a:r>
              <a:rPr lang="ar-LB" sz="3800" dirty="0">
                <a:solidFill>
                  <a:schemeClr val="bg1"/>
                </a:solidFill>
              </a:rPr>
              <a:t>و</a:t>
            </a:r>
            <a:r>
              <a:rPr lang="en-US" sz="38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5602" name="Picture 2" descr="\\Dataserver\cer\All\Micha\photos\Picture20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105" y="-240249"/>
            <a:ext cx="7196137" cy="726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20689946">
            <a:off x="1314382" y="1052677"/>
            <a:ext cx="47578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500" b="1" dirty="0">
                <a:solidFill>
                  <a:schemeClr val="bg1"/>
                </a:solidFill>
              </a:rPr>
              <a:t>المَلاك إِسمو جِبرائيل </a:t>
            </a:r>
          </a:p>
          <a:p>
            <a:pPr algn="ctr" rtl="1"/>
            <a:r>
              <a:rPr lang="ar-LB" sz="3500" b="1" dirty="0">
                <a:solidFill>
                  <a:schemeClr val="bg1"/>
                </a:solidFill>
              </a:rPr>
              <a:t>والبِنت إسمها مريَم</a:t>
            </a:r>
            <a:endParaRPr lang="en-US" sz="35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40555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5071" y="3065929"/>
            <a:ext cx="4007223" cy="379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860612" y="403411"/>
            <a:ext cx="5338482" cy="2380130"/>
          </a:xfrm>
          <a:prstGeom prst="wedgeEllipseCallout">
            <a:avLst>
              <a:gd name="adj1" fmla="val 47855"/>
              <a:gd name="adj2" fmla="val 7558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1"/>
                </a:solidFill>
              </a:rPr>
              <a:t> مَريَم</a:t>
            </a:r>
            <a:r>
              <a:rPr lang="ar-LB" sz="4000" dirty="0">
                <a:solidFill>
                  <a:schemeClr val="tx1"/>
                </a:solidFill>
              </a:rPr>
              <a:t> فِهمِت دِغري</a:t>
            </a:r>
            <a:r>
              <a:rPr lang="ar-SA" sz="4000" dirty="0">
                <a:solidFill>
                  <a:schemeClr val="tx1"/>
                </a:solidFill>
              </a:rPr>
              <a:t> </a:t>
            </a:r>
            <a:r>
              <a:rPr lang="ar-LB" sz="4000" dirty="0">
                <a:solidFill>
                  <a:schemeClr val="tx1"/>
                </a:solidFill>
              </a:rPr>
              <a:t>شو </a:t>
            </a:r>
            <a:r>
              <a:rPr lang="ar-SA" sz="4000" dirty="0">
                <a:solidFill>
                  <a:schemeClr val="tx1"/>
                </a:solidFill>
              </a:rPr>
              <a:t>ق</a:t>
            </a:r>
            <a:r>
              <a:rPr lang="ar-LB" sz="4000" dirty="0">
                <a:solidFill>
                  <a:schemeClr val="tx1"/>
                </a:solidFill>
              </a:rPr>
              <a:t>َلها</a:t>
            </a:r>
            <a:r>
              <a:rPr lang="ar-SA" sz="4000" dirty="0">
                <a:solidFill>
                  <a:schemeClr val="tx1"/>
                </a:solidFill>
              </a:rPr>
              <a:t> </a:t>
            </a:r>
            <a:r>
              <a:rPr lang="ar-LB" sz="4000" dirty="0">
                <a:solidFill>
                  <a:schemeClr val="tx1"/>
                </a:solidFill>
              </a:rPr>
              <a:t>ا</a:t>
            </a:r>
            <a:r>
              <a:rPr lang="ar-SA" sz="4000" dirty="0">
                <a:solidFill>
                  <a:schemeClr val="tx1"/>
                </a:solidFill>
              </a:rPr>
              <a:t>لمَلاك</a:t>
            </a:r>
            <a:r>
              <a:rPr lang="ar-LB" sz="4000" dirty="0">
                <a:solidFill>
                  <a:schemeClr val="tx1"/>
                </a:solidFill>
              </a:rPr>
              <a:t>؟</a:t>
            </a:r>
            <a:r>
              <a:rPr lang="ar-SA" sz="4000" dirty="0">
                <a:solidFill>
                  <a:schemeClr val="tx1"/>
                </a:solidFill>
              </a:rPr>
              <a:t>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550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755822">
            <a:off x="766482" y="588755"/>
            <a:ext cx="50829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4000" dirty="0"/>
              <a:t> </a:t>
            </a:r>
            <a:r>
              <a:rPr lang="ar-SA" sz="3800" dirty="0">
                <a:solidFill>
                  <a:schemeClr val="bg1"/>
                </a:solidFill>
              </a:rPr>
              <a:t>لا،</a:t>
            </a:r>
            <a:r>
              <a:rPr lang="ar-LB" sz="3800" dirty="0">
                <a:solidFill>
                  <a:schemeClr val="bg1"/>
                </a:solidFill>
              </a:rPr>
              <a:t>بَس هُوّي بيشوفنا</a:t>
            </a:r>
          </a:p>
          <a:p>
            <a:pPr algn="ctr" rtl="1"/>
            <a:r>
              <a:rPr lang="ar-SA" sz="3800" dirty="0">
                <a:solidFill>
                  <a:schemeClr val="bg1"/>
                </a:solidFill>
              </a:rPr>
              <a:t> و</a:t>
            </a:r>
            <a:r>
              <a:rPr lang="ar-LB" sz="3800" dirty="0">
                <a:solidFill>
                  <a:schemeClr val="bg1"/>
                </a:solidFill>
              </a:rPr>
              <a:t>بيِ</a:t>
            </a:r>
            <a:r>
              <a:rPr lang="ar-SA" sz="3800" dirty="0">
                <a:solidFill>
                  <a:schemeClr val="bg1"/>
                </a:solidFill>
              </a:rPr>
              <a:t>سمَع صَلاتنا</a:t>
            </a:r>
            <a:r>
              <a:rPr lang="en-US" sz="3800" dirty="0"/>
              <a:t>.</a:t>
            </a:r>
          </a:p>
          <a:p>
            <a:pPr rtl="1"/>
            <a:r>
              <a:rPr lang="en-US" sz="4000" dirty="0"/>
              <a:t> </a:t>
            </a:r>
            <a:endParaRPr lang="en-US" sz="3800" dirty="0">
              <a:solidFill>
                <a:schemeClr val="bg1"/>
              </a:solidFill>
            </a:endParaRPr>
          </a:p>
        </p:txBody>
      </p:sp>
      <p:pic>
        <p:nvPicPr>
          <p:cNvPr id="26626" name="Picture 2" descr="\\Dataserver\cer\All\Micha\photos\Picture20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864" y="0"/>
            <a:ext cx="7196137" cy="726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20685501">
            <a:off x="2987331" y="1003787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rtl="1"/>
            <a:r>
              <a:rPr lang="ar-SA" sz="4400" b="1" dirty="0">
                <a:solidFill>
                  <a:schemeClr val="bg1"/>
                </a:solidFill>
              </a:rPr>
              <a:t>لا</a:t>
            </a:r>
            <a:r>
              <a:rPr lang="ar-LB" sz="4400" b="1" dirty="0">
                <a:solidFill>
                  <a:schemeClr val="bg1"/>
                </a:solidFill>
              </a:rPr>
              <a:t>ء...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17362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5071" y="3065929"/>
            <a:ext cx="4007223" cy="379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860612" y="403411"/>
            <a:ext cx="5338482" cy="2380130"/>
          </a:xfrm>
          <a:prstGeom prst="wedgeEllipseCallout">
            <a:avLst>
              <a:gd name="adj1" fmla="val 47855"/>
              <a:gd name="adj2" fmla="val 7558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1"/>
                </a:solidFill>
              </a:rPr>
              <a:t> </a:t>
            </a:r>
            <a:r>
              <a:rPr lang="ar-LB" sz="4000" dirty="0">
                <a:solidFill>
                  <a:schemeClr val="tx1"/>
                </a:solidFill>
              </a:rPr>
              <a:t>شو هِيي </a:t>
            </a:r>
            <a:r>
              <a:rPr lang="ar-SA" sz="4000" dirty="0">
                <a:solidFill>
                  <a:schemeClr val="tx1"/>
                </a:solidFill>
              </a:rPr>
              <a:t>البُشْرَ</a:t>
            </a:r>
            <a:r>
              <a:rPr lang="ar-LB" sz="4000" dirty="0">
                <a:solidFill>
                  <a:schemeClr val="tx1"/>
                </a:solidFill>
              </a:rPr>
              <a:t>ى يَلْل</a:t>
            </a:r>
            <a:r>
              <a:rPr lang="ar-SA" sz="4000" dirty="0">
                <a:solidFill>
                  <a:schemeClr val="tx1"/>
                </a:solidFill>
              </a:rPr>
              <a:t>ي حَمَلَها</a:t>
            </a:r>
            <a:r>
              <a:rPr lang="ar-LB" sz="4000" dirty="0">
                <a:solidFill>
                  <a:schemeClr val="tx1"/>
                </a:solidFill>
              </a:rPr>
              <a:t> </a:t>
            </a:r>
            <a:r>
              <a:rPr lang="ar-SA" sz="4000" dirty="0">
                <a:solidFill>
                  <a:schemeClr val="tx1"/>
                </a:solidFill>
              </a:rPr>
              <a:t>المَلاك</a:t>
            </a:r>
            <a:r>
              <a:rPr lang="ar-LB" sz="4000" dirty="0">
                <a:solidFill>
                  <a:schemeClr val="tx1"/>
                </a:solidFill>
              </a:rPr>
              <a:t> لَمَريَم</a:t>
            </a:r>
            <a:r>
              <a:rPr lang="ar-SA" sz="4000" dirty="0">
                <a:solidFill>
                  <a:schemeClr val="tx1"/>
                </a:solidFill>
              </a:rPr>
              <a:t>؟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609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755822">
            <a:off x="766482" y="588755"/>
            <a:ext cx="50829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4000" dirty="0"/>
              <a:t> </a:t>
            </a:r>
            <a:r>
              <a:rPr lang="ar-SA" sz="3800" dirty="0">
                <a:solidFill>
                  <a:schemeClr val="bg1"/>
                </a:solidFill>
              </a:rPr>
              <a:t>لا،</a:t>
            </a:r>
            <a:r>
              <a:rPr lang="ar-LB" sz="3800" dirty="0">
                <a:solidFill>
                  <a:schemeClr val="bg1"/>
                </a:solidFill>
              </a:rPr>
              <a:t>بَس هُوّي بيشوفنا</a:t>
            </a:r>
          </a:p>
          <a:p>
            <a:pPr algn="ctr" rtl="1"/>
            <a:r>
              <a:rPr lang="ar-SA" sz="3800" dirty="0">
                <a:solidFill>
                  <a:schemeClr val="bg1"/>
                </a:solidFill>
              </a:rPr>
              <a:t> و</a:t>
            </a:r>
            <a:r>
              <a:rPr lang="ar-LB" sz="3800" dirty="0">
                <a:solidFill>
                  <a:schemeClr val="bg1"/>
                </a:solidFill>
              </a:rPr>
              <a:t>بيِ</a:t>
            </a:r>
            <a:r>
              <a:rPr lang="ar-SA" sz="3800" dirty="0">
                <a:solidFill>
                  <a:schemeClr val="bg1"/>
                </a:solidFill>
              </a:rPr>
              <a:t>سمَع صَلاتنا</a:t>
            </a:r>
            <a:r>
              <a:rPr lang="en-US" sz="3800" dirty="0"/>
              <a:t>.</a:t>
            </a:r>
          </a:p>
          <a:p>
            <a:pPr rtl="1"/>
            <a:r>
              <a:rPr lang="en-US" sz="4000" dirty="0"/>
              <a:t> </a:t>
            </a:r>
            <a:endParaRPr lang="en-US" sz="3800" dirty="0">
              <a:solidFill>
                <a:schemeClr val="bg1"/>
              </a:solidFill>
            </a:endParaRPr>
          </a:p>
        </p:txBody>
      </p:sp>
      <p:pic>
        <p:nvPicPr>
          <p:cNvPr id="26626" name="Picture 2" descr="\\Dataserver\cer\All\Micha\photos\Picture20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864" y="0"/>
            <a:ext cx="7196137" cy="726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20685501">
            <a:off x="1857778" y="689749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rtl="1"/>
            <a:r>
              <a:rPr lang="ar-LB" sz="4400" dirty="0">
                <a:solidFill>
                  <a:schemeClr val="bg1"/>
                </a:solidFill>
              </a:rPr>
              <a:t>رَح تِحبَل وتْجيب صَبي وتْسَمّيه يَسوع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78613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5071" y="3065929"/>
            <a:ext cx="4007223" cy="379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1021977" y="363071"/>
            <a:ext cx="4424082" cy="2393576"/>
          </a:xfrm>
          <a:prstGeom prst="wedgeEllipseCallout">
            <a:avLst>
              <a:gd name="adj1" fmla="val 47855"/>
              <a:gd name="adj2" fmla="val 7558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1"/>
                </a:solidFill>
              </a:rPr>
              <a:t> </a:t>
            </a:r>
            <a:r>
              <a:rPr lang="ar-LB" sz="4000" dirty="0">
                <a:solidFill>
                  <a:schemeClr val="tx1"/>
                </a:solidFill>
              </a:rPr>
              <a:t>شو قالِت مَريَم للمَلاك؟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175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8003" y="-21234"/>
            <a:ext cx="5287993" cy="690046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5150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755822">
            <a:off x="766482" y="588755"/>
            <a:ext cx="50829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4000" dirty="0"/>
              <a:t> </a:t>
            </a:r>
            <a:r>
              <a:rPr lang="ar-SA" sz="3800" dirty="0">
                <a:solidFill>
                  <a:schemeClr val="bg1"/>
                </a:solidFill>
              </a:rPr>
              <a:t>لا،</a:t>
            </a:r>
            <a:r>
              <a:rPr lang="ar-LB" sz="3800" dirty="0">
                <a:solidFill>
                  <a:schemeClr val="bg1"/>
                </a:solidFill>
              </a:rPr>
              <a:t>بَس هُوّي بيشوفنا</a:t>
            </a:r>
          </a:p>
          <a:p>
            <a:pPr algn="ctr" rtl="1"/>
            <a:r>
              <a:rPr lang="ar-SA" sz="3800" dirty="0">
                <a:solidFill>
                  <a:schemeClr val="bg1"/>
                </a:solidFill>
              </a:rPr>
              <a:t> و</a:t>
            </a:r>
            <a:r>
              <a:rPr lang="ar-LB" sz="3800" dirty="0">
                <a:solidFill>
                  <a:schemeClr val="bg1"/>
                </a:solidFill>
              </a:rPr>
              <a:t>بيِ</a:t>
            </a:r>
            <a:r>
              <a:rPr lang="ar-SA" sz="3800" dirty="0">
                <a:solidFill>
                  <a:schemeClr val="bg1"/>
                </a:solidFill>
              </a:rPr>
              <a:t>سمَع صَلاتنا</a:t>
            </a:r>
            <a:r>
              <a:rPr lang="en-US" sz="3800" dirty="0"/>
              <a:t>.</a:t>
            </a:r>
          </a:p>
          <a:p>
            <a:pPr rtl="1"/>
            <a:r>
              <a:rPr lang="en-US" sz="4000" dirty="0"/>
              <a:t> </a:t>
            </a:r>
            <a:endParaRPr lang="en-US" sz="3800" dirty="0">
              <a:solidFill>
                <a:schemeClr val="bg1"/>
              </a:solidFill>
            </a:endParaRPr>
          </a:p>
        </p:txBody>
      </p:sp>
      <p:pic>
        <p:nvPicPr>
          <p:cNvPr id="26626" name="Picture 2" descr="\\Dataserver\cer\All\Micha\photos\Picture20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946" y="-295835"/>
            <a:ext cx="7196137" cy="726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20685501">
            <a:off x="1521601" y="1111363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rtl="1"/>
            <a:r>
              <a:rPr lang="ar-LB" sz="4400" dirty="0">
                <a:solidFill>
                  <a:schemeClr val="bg1"/>
                </a:solidFill>
              </a:rPr>
              <a:t>«أَنا خادمِة الرَّبّ»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57414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151" y="3173506"/>
            <a:ext cx="3966883" cy="357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578223" y="430305"/>
            <a:ext cx="5688105" cy="3321424"/>
          </a:xfrm>
          <a:prstGeom prst="wedgeEllipseCallout">
            <a:avLst>
              <a:gd name="adj1" fmla="val 47855"/>
              <a:gd name="adj2" fmla="val 7558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300" dirty="0">
                <a:solidFill>
                  <a:schemeClr val="tx1"/>
                </a:solidFill>
              </a:rPr>
              <a:t> </a:t>
            </a:r>
            <a:r>
              <a:rPr lang="ar-LB" sz="4000" b="1" dirty="0">
                <a:solidFill>
                  <a:schemeClr val="tx1"/>
                </a:solidFill>
              </a:rPr>
              <a:t>وهَلَّق بَدّي مِنكُن تقولوا هَالجُمَل وَرايي لَ حَتّى تِنحِفِر بِقلوبكُن!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91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672" y="-257443"/>
            <a:ext cx="7037646" cy="711544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6926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7836" y="3299918"/>
            <a:ext cx="3867066" cy="339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551329" y="349624"/>
            <a:ext cx="5109883" cy="2675964"/>
          </a:xfrm>
          <a:prstGeom prst="wedgeEllipseCallout">
            <a:avLst>
              <a:gd name="adj1" fmla="val 47855"/>
              <a:gd name="adj2" fmla="val 7558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1"/>
                </a:solidFill>
              </a:rPr>
              <a:t> </a:t>
            </a:r>
            <a:r>
              <a:rPr lang="ar-LB" sz="4400" b="1" dirty="0">
                <a:solidFill>
                  <a:schemeClr val="tx1"/>
                </a:solidFill>
              </a:rPr>
              <a:t>يَلّا جَربوا عمِلوا هَالنَّشاطات!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074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DBB367-660F-4A1B-B369-1474BDE90B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59859"/>
            <a:ext cx="9144000" cy="48947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6203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59859"/>
            <a:ext cx="9144000" cy="48947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98141" y="5271246"/>
            <a:ext cx="1008529" cy="6454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300" dirty="0"/>
              <a:t>أَمةُ</a:t>
            </a:r>
            <a:endParaRPr lang="en-US" sz="3300" dirty="0"/>
          </a:p>
        </p:txBody>
      </p:sp>
      <p:sp>
        <p:nvSpPr>
          <p:cNvPr id="4" name="Rectangle 3"/>
          <p:cNvSpPr/>
          <p:nvPr/>
        </p:nvSpPr>
        <p:spPr>
          <a:xfrm>
            <a:off x="4011705" y="5248834"/>
            <a:ext cx="1008529" cy="6454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300" dirty="0"/>
              <a:t>الرَّبّ</a:t>
            </a:r>
            <a:endParaRPr lang="en-US" sz="3300" dirty="0"/>
          </a:p>
        </p:txBody>
      </p:sp>
      <p:sp>
        <p:nvSpPr>
          <p:cNvPr id="5" name="Rectangle 4"/>
          <p:cNvSpPr/>
          <p:nvPr/>
        </p:nvSpPr>
        <p:spPr>
          <a:xfrm>
            <a:off x="762000" y="5253317"/>
            <a:ext cx="1008529" cy="6454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300" dirty="0"/>
              <a:t>قولك</a:t>
            </a:r>
            <a:endParaRPr lang="en-US" sz="3300" dirty="0"/>
          </a:p>
        </p:txBody>
      </p:sp>
      <p:sp>
        <p:nvSpPr>
          <p:cNvPr id="6" name="Wave 5"/>
          <p:cNvSpPr/>
          <p:nvPr/>
        </p:nvSpPr>
        <p:spPr>
          <a:xfrm>
            <a:off x="2218765" y="349624"/>
            <a:ext cx="3617258" cy="1304364"/>
          </a:xfrm>
          <a:prstGeom prst="wav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000" dirty="0"/>
              <a:t>الإِجابة</a:t>
            </a:r>
            <a:endParaRPr lang="en-US" sz="5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37595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14" y="267427"/>
            <a:ext cx="8844624" cy="632011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55484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2182"/>
            <a:ext cx="8844624" cy="6320117"/>
          </a:xfrm>
        </p:spPr>
      </p:pic>
      <p:sp>
        <p:nvSpPr>
          <p:cNvPr id="5" name="Wave 4"/>
          <p:cNvSpPr/>
          <p:nvPr/>
        </p:nvSpPr>
        <p:spPr>
          <a:xfrm>
            <a:off x="134472" y="0"/>
            <a:ext cx="3617258" cy="1304364"/>
          </a:xfrm>
          <a:prstGeom prst="wav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000" dirty="0"/>
              <a:t>الإِجابة</a:t>
            </a:r>
            <a:endParaRPr lang="en-US" sz="50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810435" y="1922930"/>
            <a:ext cx="1492624" cy="36038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770094" y="3424517"/>
            <a:ext cx="1627096" cy="22232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796988" y="5499847"/>
            <a:ext cx="1546412" cy="1344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756647" y="2366682"/>
            <a:ext cx="1546413" cy="17212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743200" y="2393576"/>
            <a:ext cx="1618132" cy="3406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2783541" y="2420471"/>
            <a:ext cx="1582273" cy="23487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810435" y="2339788"/>
            <a:ext cx="1479180" cy="38593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415367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0905" y="3689980"/>
            <a:ext cx="3500445" cy="316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887505" y="336176"/>
            <a:ext cx="5620871" cy="3186953"/>
          </a:xfrm>
          <a:prstGeom prst="wedgeEllipseCallout">
            <a:avLst>
              <a:gd name="adj1" fmla="val 47855"/>
              <a:gd name="adj2" fmla="val 7558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1"/>
                </a:solidFill>
              </a:rPr>
              <a:t> </a:t>
            </a:r>
            <a:r>
              <a:rPr lang="ar-AE" sz="4400" b="1" dirty="0">
                <a:solidFill>
                  <a:schemeClr val="tx1"/>
                </a:solidFill>
              </a:rPr>
              <a:t>ومن</a:t>
            </a:r>
            <a:r>
              <a:rPr lang="ar-LB" sz="4400" b="1" dirty="0">
                <a:solidFill>
                  <a:schemeClr val="tx1"/>
                </a:solidFill>
              </a:rPr>
              <a:t>ِ</a:t>
            </a:r>
            <a:r>
              <a:rPr lang="ar-AE" sz="4400" b="1" dirty="0">
                <a:solidFill>
                  <a:schemeClr val="tx1"/>
                </a:solidFill>
              </a:rPr>
              <a:t>خت</a:t>
            </a:r>
            <a:r>
              <a:rPr lang="ar-LB" sz="4400" b="1" dirty="0">
                <a:solidFill>
                  <a:schemeClr val="tx1"/>
                </a:solidFill>
              </a:rPr>
              <a:t>ُ</a:t>
            </a:r>
            <a:r>
              <a:rPr lang="ar-AE" sz="4400" b="1" dirty="0">
                <a:solidFill>
                  <a:schemeClr val="tx1"/>
                </a:solidFill>
              </a:rPr>
              <a:t>م ل</a:t>
            </a:r>
            <a:r>
              <a:rPr lang="ar-LB" sz="4400" b="1" dirty="0">
                <a:solidFill>
                  <a:schemeClr val="tx1"/>
                </a:solidFill>
              </a:rPr>
              <a:t>ِ</a:t>
            </a:r>
            <a:r>
              <a:rPr lang="ar-AE" sz="4400" b="1" dirty="0">
                <a:solidFill>
                  <a:schemeClr val="tx1"/>
                </a:solidFill>
              </a:rPr>
              <a:t>قا</a:t>
            </a:r>
            <a:r>
              <a:rPr lang="ar-LB" sz="4400" b="1" dirty="0">
                <a:solidFill>
                  <a:schemeClr val="tx1"/>
                </a:solidFill>
              </a:rPr>
              <a:t>ءْ</a:t>
            </a:r>
            <a:r>
              <a:rPr lang="ar-AE" sz="4400" b="1" dirty="0">
                <a:solidFill>
                  <a:schemeClr val="tx1"/>
                </a:solidFill>
              </a:rPr>
              <a:t>نا الي</a:t>
            </a:r>
            <a:r>
              <a:rPr lang="ar-LB" sz="4400" b="1" dirty="0">
                <a:solidFill>
                  <a:schemeClr val="tx1"/>
                </a:solidFill>
              </a:rPr>
              <a:t>َ</a:t>
            </a:r>
            <a:r>
              <a:rPr lang="ar-AE" sz="4400" b="1" dirty="0">
                <a:solidFill>
                  <a:schemeClr val="tx1"/>
                </a:solidFill>
              </a:rPr>
              <a:t>وم ب</a:t>
            </a:r>
            <a:r>
              <a:rPr lang="ar-LB" sz="4400" b="1" dirty="0">
                <a:solidFill>
                  <a:schemeClr val="tx1"/>
                </a:solidFill>
              </a:rPr>
              <a:t>ِهال</a:t>
            </a:r>
            <a:r>
              <a:rPr lang="ar-AE" sz="4400" b="1" dirty="0">
                <a:solidFill>
                  <a:schemeClr val="tx1"/>
                </a:solidFill>
              </a:rPr>
              <a:t>ص</a:t>
            </a:r>
            <a:r>
              <a:rPr lang="ar-LB" sz="4400" b="1" dirty="0">
                <a:solidFill>
                  <a:schemeClr val="tx1"/>
                </a:solidFill>
              </a:rPr>
              <a:t>َّ</a:t>
            </a:r>
            <a:r>
              <a:rPr lang="ar-AE" sz="4400" b="1" dirty="0">
                <a:solidFill>
                  <a:schemeClr val="tx1"/>
                </a:solidFill>
              </a:rPr>
              <a:t>لاة</a:t>
            </a:r>
            <a:r>
              <a:rPr lang="ar-LB" sz="4400" b="1" dirty="0">
                <a:solidFill>
                  <a:schemeClr val="tx1"/>
                </a:solidFill>
              </a:rPr>
              <a:t> وبِهالتَّرنيمة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75945"/>
            <a:ext cx="9144000" cy="47716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30307" y="0"/>
            <a:ext cx="4464424" cy="5136777"/>
          </a:xfrm>
          <a:prstGeom prst="cloudCallout">
            <a:avLst>
              <a:gd name="adj1" fmla="val 74016"/>
              <a:gd name="adj2" fmla="val 1341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سَلام المَسيح أصدِقائي...</a:t>
            </a: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اليَوم رَح نِسمَع قِصّة ممَيّزِة </a:t>
            </a: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وغَريبِة...</a:t>
            </a: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يَلا حَضْروا حالكُم!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9572" y="3536713"/>
            <a:ext cx="3744463" cy="332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0235" y="-1"/>
            <a:ext cx="5957069" cy="665610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59543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0295" y="2770094"/>
            <a:ext cx="4397187" cy="390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510987" y="282388"/>
            <a:ext cx="5109883" cy="3267636"/>
          </a:xfrm>
          <a:prstGeom prst="wedgeEllipseCallout">
            <a:avLst>
              <a:gd name="adj1" fmla="val 47855"/>
              <a:gd name="adj2" fmla="val 7558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1"/>
                </a:solidFill>
              </a:rPr>
              <a:t> </a:t>
            </a:r>
            <a:r>
              <a:rPr lang="ar-LB" sz="4400" b="1" dirty="0">
                <a:solidFill>
                  <a:schemeClr val="tx1"/>
                </a:solidFill>
              </a:rPr>
              <a:t>باي باي، منِلتِقي بِالأسبوع القادِم</a:t>
            </a:r>
            <a:r>
              <a:rPr lang="en-US" sz="4400" b="1" dirty="0">
                <a:solidFill>
                  <a:schemeClr val="tx1"/>
                </a:solidFill>
              </a:rPr>
              <a:t>.</a:t>
            </a:r>
            <a:endParaRPr lang="ar-LB" sz="44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0976" y="1048871"/>
            <a:ext cx="4854388" cy="5710296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5123330" y="914400"/>
            <a:ext cx="3657600" cy="1855696"/>
          </a:xfrm>
          <a:prstGeom prst="wedgeEllipseCallout">
            <a:avLst>
              <a:gd name="adj1" fmla="val 2623"/>
              <a:gd name="adj2" fmla="val 8112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9283" y="3441680"/>
            <a:ext cx="4155141" cy="2862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600" b="1" dirty="0">
                <a:solidFill>
                  <a:schemeClr val="accent2">
                    <a:lumMod val="75000"/>
                  </a:schemeClr>
                </a:solidFill>
              </a:rPr>
              <a:t>نِ</a:t>
            </a:r>
            <a:r>
              <a:rPr lang="ar-SA" sz="3600" b="1" dirty="0">
                <a:solidFill>
                  <a:schemeClr val="accent2">
                    <a:lumMod val="75000"/>
                  </a:schemeClr>
                </a:solidFill>
              </a:rPr>
              <a:t>فهَم </a:t>
            </a:r>
            <a:r>
              <a:rPr lang="ar-SA" sz="3600" dirty="0"/>
              <a:t>طَواعِيّة مَريَم </a:t>
            </a:r>
            <a:r>
              <a:rPr lang="ar-LB" sz="3600" dirty="0"/>
              <a:t>يلْلي</a:t>
            </a:r>
            <a:r>
              <a:rPr lang="ar-SA" sz="3600" dirty="0"/>
              <a:t> سَلَّمت نَفسَها كُلِّيًّا ل</a:t>
            </a:r>
            <a:r>
              <a:rPr lang="ar-LB" sz="3600" dirty="0"/>
              <a:t> ال</a:t>
            </a:r>
            <a:r>
              <a:rPr lang="ar-SA" sz="3600" dirty="0"/>
              <a:t>لَّـه، </a:t>
            </a:r>
            <a:r>
              <a:rPr lang="ar-LB" sz="3600" dirty="0"/>
              <a:t>وناخُد </a:t>
            </a:r>
            <a:r>
              <a:rPr lang="ar-SA" sz="3600" dirty="0"/>
              <a:t>طَواعِيَّتها مِثال لِحَيات</a:t>
            </a:r>
            <a:r>
              <a:rPr lang="ar-LB" sz="3600" dirty="0"/>
              <a:t>نا</a:t>
            </a:r>
            <a:r>
              <a:rPr lang="en-US" sz="3600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5651396" y="1183341"/>
            <a:ext cx="292419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3500" b="1" dirty="0">
                <a:solidFill>
                  <a:schemeClr val="accent2">
                    <a:lumMod val="75000"/>
                  </a:schemeClr>
                </a:solidFill>
              </a:rPr>
              <a:t>شو رَح نَعمِل </a:t>
            </a:r>
          </a:p>
          <a:p>
            <a:pPr algn="ctr" rtl="1"/>
            <a:r>
              <a:rPr lang="ar-LB" sz="3500" b="1" dirty="0">
                <a:solidFill>
                  <a:schemeClr val="accent2">
                    <a:lumMod val="75000"/>
                  </a:schemeClr>
                </a:solidFill>
              </a:rPr>
              <a:t>بِهَاللّقاء؟</a:t>
            </a:r>
            <a:endParaRPr lang="en-US" sz="3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5837" y="295835"/>
            <a:ext cx="4598894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3600" b="1" dirty="0">
                <a:solidFill>
                  <a:srgbClr val="FF0000"/>
                </a:solidFill>
              </a:rPr>
              <a:t>نقول</a:t>
            </a:r>
            <a:r>
              <a:rPr lang="ar-LB" sz="3600" dirty="0"/>
              <a:t> بِصَوت عالي  </a:t>
            </a:r>
            <a:r>
              <a:rPr lang="ar-SA" sz="3600" dirty="0"/>
              <a:t>العِبارَة </a:t>
            </a:r>
            <a:r>
              <a:rPr lang="ar-LB" sz="3600" dirty="0"/>
              <a:t>يَلْل</a:t>
            </a:r>
            <a:r>
              <a:rPr lang="ar-SA" sz="3600" dirty="0"/>
              <a:t>ي قالها المَلاك لمَريَم وجَواب مَريَم، </a:t>
            </a:r>
            <a:r>
              <a:rPr lang="ar-LB" sz="3600" dirty="0"/>
              <a:t>ونتعَلّم</a:t>
            </a:r>
            <a:r>
              <a:rPr lang="ar-SA" sz="3600" dirty="0"/>
              <a:t> السَّلام</a:t>
            </a:r>
            <a:r>
              <a:rPr lang="ar-LB" sz="3600" dirty="0"/>
              <a:t> </a:t>
            </a:r>
            <a:r>
              <a:rPr lang="ar-SA" sz="3600" dirty="0"/>
              <a:t>المَلائِكِيّ</a:t>
            </a:r>
            <a:r>
              <a:rPr lang="en-US" sz="36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2981" y="3687099"/>
            <a:ext cx="3418325" cy="303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309282" y="537882"/>
            <a:ext cx="6104965" cy="2259106"/>
          </a:xfrm>
          <a:prstGeom prst="wedgeRoundRectCallout">
            <a:avLst>
              <a:gd name="adj1" fmla="val 48125"/>
              <a:gd name="adj2" fmla="val 1053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وهَلَّق رَح  إِطلُب مِنكُن إِنّو نِرسُم إِشارِة الصَّليب 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6714" y="2976563"/>
            <a:ext cx="4456091" cy="3881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ular Callout 6"/>
          <p:cNvSpPr/>
          <p:nvPr/>
        </p:nvSpPr>
        <p:spPr>
          <a:xfrm>
            <a:off x="1277471" y="376517"/>
            <a:ext cx="5392270" cy="1949824"/>
          </a:xfrm>
          <a:prstGeom prst="wedgeRoundRectCallout">
            <a:avLst>
              <a:gd name="adj1" fmla="val -24641"/>
              <a:gd name="adj2" fmla="val 11435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اسْمِ الآبِ وال</a:t>
            </a:r>
            <a:r>
              <a:rPr lang="ar-LB" sz="4000" dirty="0">
                <a:solidFill>
                  <a:schemeClr val="tx1"/>
                </a:solidFill>
              </a:rPr>
              <a:t>ا</a:t>
            </a:r>
            <a:r>
              <a:rPr lang="ar-SA" sz="4000" dirty="0">
                <a:solidFill>
                  <a:schemeClr val="tx1"/>
                </a:solidFill>
              </a:rPr>
              <a:t>بن والرُّوح القُدُس، الإِلَه الواحِد،</a:t>
            </a:r>
            <a:endParaRPr lang="en-US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 آمين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2925585"/>
      </p:ext>
    </p:extLst>
  </p:cSld>
  <p:clrMapOvr>
    <a:masterClrMapping/>
  </p:clrMapOvr>
  <p:transition spd="slow" advTm="5052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327" y="2925092"/>
            <a:ext cx="4434012" cy="393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09282" y="537882"/>
            <a:ext cx="4020671" cy="2259106"/>
          </a:xfrm>
          <a:prstGeom prst="wedgeRoundRectCallout">
            <a:avLst>
              <a:gd name="adj1" fmla="val 48125"/>
              <a:gd name="adj2" fmla="val 1053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خَلّونا نوقَف،</a:t>
            </a:r>
          </a:p>
          <a:p>
            <a:pPr algn="ctr" rtl="1"/>
            <a:r>
              <a:rPr lang="ar-LB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نِفتَح إيدَينا تَ</a:t>
            </a:r>
          </a:p>
          <a:p>
            <a:pPr algn="ctr" rtl="1"/>
            <a:r>
              <a:rPr lang="ar-LB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نقلّو </a:t>
            </a:r>
            <a:r>
              <a:rPr lang="ar-LB" sz="4000" b="1" dirty="0">
                <a:solidFill>
                  <a:schemeClr val="tx1"/>
                </a:solidFill>
              </a:rPr>
              <a:t>لَلرَّبّ: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9444943"/>
      </p:ext>
    </p:extLst>
  </p:cSld>
  <p:clrMapOvr>
    <a:masterClrMapping/>
  </p:clrMapOvr>
  <p:transition spd="slow" advTm="5693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5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1054</TotalTime>
  <Words>874</Words>
  <Application>Microsoft Office PowerPoint</Application>
  <PresentationFormat>On-screen Show (4:3)</PresentationFormat>
  <Paragraphs>112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Adobe Arabic</vt:lpstr>
      <vt:lpstr>Arial</vt:lpstr>
      <vt:lpstr>GeezaPro</vt:lpstr>
      <vt:lpstr>Trebuchet MS</vt:lpstr>
      <vt:lpstr>Wingdings 3</vt:lpstr>
      <vt:lpstr>Facet</vt:lpstr>
      <vt:lpstr>مَركَزُ التَّربِيَّةِ الدّينِيَّة </vt:lpstr>
      <vt:lpstr>PowerPoint Presentation</vt:lpstr>
      <vt:lpstr>اللِّقاءُ السّابِع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يا إِلَهي: مَريَمُ قالَتْ لَكَ نَعَم</dc:title>
  <dc:creator>Michel Haddad</dc:creator>
  <cp:lastModifiedBy>Michel Haddad (Prof)</cp:lastModifiedBy>
  <cp:revision>99</cp:revision>
  <dcterms:created xsi:type="dcterms:W3CDTF">2020-08-25T06:38:39Z</dcterms:created>
  <dcterms:modified xsi:type="dcterms:W3CDTF">2022-04-08T17:36:09Z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807932EF-84BB-4A2F-97CD-F5B19A517B5B</vt:lpwstr>
  </property>
  <property fmtid="{D5CDD505-2E9C-101B-9397-08002B2CF9AE}" pid="3" name="ArticulatePath">
    <vt:lpwstr>اللقاء السادس الاساسي الاول</vt:lpwstr>
  </property>
</Properties>
</file>