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9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18" r:id="rId12"/>
    <p:sldId id="419" r:id="rId13"/>
    <p:sldId id="420" r:id="rId14"/>
    <p:sldId id="421" r:id="rId15"/>
    <p:sldId id="423" r:id="rId16"/>
    <p:sldId id="424" r:id="rId17"/>
    <p:sldId id="425" r:id="rId18"/>
    <p:sldId id="427" r:id="rId19"/>
    <p:sldId id="428" r:id="rId20"/>
    <p:sldId id="429" r:id="rId21"/>
    <p:sldId id="431" r:id="rId22"/>
    <p:sldId id="430" r:id="rId23"/>
    <p:sldId id="432" r:id="rId24"/>
    <p:sldId id="433" r:id="rId25"/>
    <p:sldId id="434" r:id="rId26"/>
    <p:sldId id="435" r:id="rId27"/>
    <p:sldId id="436" r:id="rId28"/>
    <p:sldId id="438" r:id="rId29"/>
    <p:sldId id="439" r:id="rId30"/>
    <p:sldId id="350" r:id="rId31"/>
    <p:sldId id="316" r:id="rId32"/>
    <p:sldId id="315" r:id="rId33"/>
    <p:sldId id="357" r:id="rId34"/>
    <p:sldId id="358" r:id="rId35"/>
    <p:sldId id="361" r:id="rId36"/>
    <p:sldId id="362" r:id="rId37"/>
    <p:sldId id="397" r:id="rId38"/>
    <p:sldId id="398" r:id="rId39"/>
    <p:sldId id="344" r:id="rId40"/>
    <p:sldId id="415" r:id="rId41"/>
    <p:sldId id="416" r:id="rId42"/>
    <p:sldId id="440" r:id="rId43"/>
    <p:sldId id="441" r:id="rId44"/>
    <p:sldId id="287" r:id="rId45"/>
    <p:sldId id="369" r:id="rId46"/>
    <p:sldId id="285" r:id="rId47"/>
    <p:sldId id="283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28-Feb-22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28-Feb-22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567" y="5315658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5000" b="1" dirty="0">
              <a:solidFill>
                <a:schemeClr val="tx1"/>
              </a:solidFill>
            </a:endParaRP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ع</a:t>
            </a:r>
            <a:r>
              <a:rPr lang="ar-LB" sz="5000" b="1" dirty="0">
                <a:solidFill>
                  <a:schemeClr val="tx1"/>
                </a:solidFill>
              </a:rPr>
              <a:t>َ</a:t>
            </a:r>
            <a:r>
              <a:rPr lang="ar-SA" sz="5000" b="1" dirty="0">
                <a:solidFill>
                  <a:schemeClr val="tx1"/>
                </a:solidFill>
              </a:rPr>
              <a:t>ن شو حْكينا</a:t>
            </a:r>
            <a:endParaRPr lang="ar-LB" sz="5000" b="1" dirty="0">
              <a:solidFill>
                <a:schemeClr val="tx1"/>
              </a:solidFill>
            </a:endParaRP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 الم</a:t>
            </a:r>
            <a:r>
              <a:rPr lang="ar-LB" sz="5000" b="1" dirty="0">
                <a:solidFill>
                  <a:schemeClr val="tx1"/>
                </a:solidFill>
              </a:rPr>
              <a:t>َ</a:t>
            </a:r>
            <a:r>
              <a:rPr lang="ar-SA" sz="5000" b="1" dirty="0">
                <a:solidFill>
                  <a:schemeClr val="tx1"/>
                </a:solidFill>
              </a:rPr>
              <a:t>رّ</a:t>
            </a:r>
            <a:r>
              <a:rPr lang="ar-LB" sz="5000" b="1" dirty="0">
                <a:solidFill>
                  <a:schemeClr val="tx1"/>
                </a:solidFill>
              </a:rPr>
              <a:t>َ</a:t>
            </a:r>
            <a:r>
              <a:rPr lang="ar-SA" sz="5000" b="1" dirty="0">
                <a:solidFill>
                  <a:schemeClr val="tx1"/>
                </a:solidFill>
              </a:rPr>
              <a:t>ة الماضي</a:t>
            </a:r>
            <a:r>
              <a:rPr lang="ar-LB" sz="5000" b="1" dirty="0">
                <a:solidFill>
                  <a:schemeClr val="tx1"/>
                </a:solidFill>
              </a:rPr>
              <a:t>ِ</a:t>
            </a:r>
            <a:r>
              <a:rPr lang="ar-SA" sz="5000" b="1" dirty="0">
                <a:solidFill>
                  <a:schemeClr val="tx1"/>
                </a:solidFill>
              </a:rPr>
              <a:t>ة؟</a:t>
            </a:r>
            <a:endParaRPr lang="ar-LB" sz="50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</a:rPr>
              <a:t>كيف قَبَضُوا عَ يسوع وحَكَمُوا عل</a:t>
            </a:r>
            <a:r>
              <a:rPr lang="ar-LB" sz="4800" dirty="0">
                <a:solidFill>
                  <a:schemeClr val="tx1"/>
                </a:solidFill>
              </a:rPr>
              <a:t>َ</a:t>
            </a:r>
            <a:r>
              <a:rPr lang="ar-SA" sz="4800" dirty="0">
                <a:solidFill>
                  <a:schemeClr val="tx1"/>
                </a:solidFill>
              </a:rPr>
              <a:t>يه ب</a:t>
            </a:r>
            <a:r>
              <a:rPr lang="ar-LB" sz="4800" dirty="0">
                <a:solidFill>
                  <a:schemeClr val="tx1"/>
                </a:solidFill>
              </a:rPr>
              <a:t>ِ</a:t>
            </a:r>
            <a:r>
              <a:rPr lang="ar-SA" sz="4800" dirty="0">
                <a:solidFill>
                  <a:schemeClr val="tx1"/>
                </a:solidFill>
              </a:rPr>
              <a:t>المَوت عَ الصّليب لأنّو يَهوذا خانُو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  <a:p>
            <a:pPr rtl="1"/>
            <a:r>
              <a:rPr lang="en-US" sz="48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88" y="5903893"/>
            <a:ext cx="85725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بعد ما قَبَضْ ر</a:t>
            </a:r>
            <a:r>
              <a:rPr lang="ar-LB" sz="2800" dirty="0"/>
              <a:t>ُ</a:t>
            </a:r>
            <a:r>
              <a:rPr lang="ar-SA" sz="2800" dirty="0"/>
              <a:t>ؤ</a:t>
            </a:r>
            <a:r>
              <a:rPr lang="ar-LB" sz="2800" dirty="0"/>
              <a:t>َ</a:t>
            </a:r>
            <a:r>
              <a:rPr lang="ar-SA" sz="2800" dirty="0"/>
              <a:t>وسا اليَهود على يَسوع، </a:t>
            </a:r>
            <a:endParaRPr lang="en-US" sz="2800" dirty="0"/>
          </a:p>
          <a:p>
            <a:pPr algn="ctr" rtl="1"/>
            <a:r>
              <a:rPr lang="ar-SA" sz="2800" dirty="0"/>
              <a:t>أخَدُو</a:t>
            </a:r>
            <a:r>
              <a:rPr lang="ar-LB" sz="2800" dirty="0"/>
              <a:t>ا</a:t>
            </a:r>
            <a:r>
              <a:rPr lang="ar-SA" sz="2800" dirty="0"/>
              <a:t> لَعِنْد الحاكِمْ بيلاطُس ت َيِحْكُم عل</a:t>
            </a:r>
            <a:r>
              <a:rPr lang="ar-LB" sz="2800" dirty="0"/>
              <a:t>َ</a:t>
            </a:r>
            <a:r>
              <a:rPr lang="ar-SA" sz="2800" dirty="0"/>
              <a:t>يه</a:t>
            </a:r>
            <a:r>
              <a:rPr lang="ar-LB" sz="2800" dirty="0"/>
              <a:t> وصار يِسأَل: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85839" y="4926172"/>
            <a:ext cx="5029200" cy="1731803"/>
          </a:xfrm>
          <a:prstGeom prst="cloudCallout">
            <a:avLst>
              <a:gd name="adj1" fmla="val 40051"/>
              <a:gd name="adj2" fmla="val -9874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شُو ع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مِلْ تَ جِبْتُو ل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ع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ندي</a:t>
            </a:r>
            <a:r>
              <a:rPr lang="ar-LB" sz="3000" b="1" dirty="0">
                <a:solidFill>
                  <a:schemeClr val="tx1"/>
                </a:solidFill>
              </a:rPr>
              <a:t>؟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6402" cy="6972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738" y="0"/>
            <a:ext cx="9144000" cy="103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أمَرْ بيلاط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 إنّو يُضُرْبُو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ولبّ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عَبَايه حَمرا وحَطُّو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عَ راسُو إ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كليل شَوك وكأنّو تاج مَلِكْ</a:t>
            </a:r>
            <a:endParaRPr lang="en-US" sz="3000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20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3012" y="5777704"/>
            <a:ext cx="5629276" cy="103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وصَارُو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رْكَعُو قِدَّامُو وي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تْمَسْخَرُو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عل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يه ويُضربُو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عَ راسو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en-US" sz="3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51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1" y="0"/>
            <a:ext cx="9144000" cy="6858000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000" dirty="0">
                <a:solidFill>
                  <a:schemeClr val="tx1"/>
                </a:solidFill>
              </a:rPr>
              <a:t>ك</a:t>
            </a:r>
            <a:r>
              <a:rPr lang="ar-LB" sz="5000" dirty="0">
                <a:solidFill>
                  <a:schemeClr val="tx1"/>
                </a:solidFill>
              </a:rPr>
              <a:t>ِ</a:t>
            </a:r>
            <a:r>
              <a:rPr lang="ar-SA" sz="5000" dirty="0">
                <a:solidFill>
                  <a:schemeClr val="tx1"/>
                </a:solidFill>
              </a:rPr>
              <a:t>ل</a:t>
            </a:r>
            <a:r>
              <a:rPr lang="ar-LB" sz="5000" dirty="0">
                <a:solidFill>
                  <a:schemeClr val="tx1"/>
                </a:solidFill>
              </a:rPr>
              <a:t>ّ</a:t>
            </a:r>
            <a:r>
              <a:rPr lang="ar-SA" sz="5000" dirty="0">
                <a:solidFill>
                  <a:schemeClr val="tx1"/>
                </a:solidFill>
              </a:rPr>
              <a:t> هَيدا وي</a:t>
            </a:r>
            <a:r>
              <a:rPr lang="ar-LB" sz="5000" dirty="0">
                <a:solidFill>
                  <a:schemeClr val="tx1"/>
                </a:solidFill>
              </a:rPr>
              <a:t>َ</a:t>
            </a:r>
            <a:r>
              <a:rPr lang="ar-SA" sz="5000" dirty="0">
                <a:solidFill>
                  <a:schemeClr val="tx1"/>
                </a:solidFill>
              </a:rPr>
              <a:t>سوع ما قَال ولا كِلمة وبِقِي ساكِت</a:t>
            </a:r>
            <a:r>
              <a:rPr lang="en-US" sz="5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قَدَّيش س</a:t>
            </a:r>
            <a:r>
              <a:rPr lang="ar-LB" sz="5000" b="1" dirty="0">
                <a:solidFill>
                  <a:schemeClr val="tx1"/>
                </a:solidFill>
              </a:rPr>
              <a:t>ْ</a:t>
            </a:r>
            <a:r>
              <a:rPr lang="ar-SA" sz="5000" b="1" dirty="0">
                <a:solidFill>
                  <a:schemeClr val="tx1"/>
                </a:solidFill>
              </a:rPr>
              <a:t>كُوتَك عَظيم يا ي</a:t>
            </a:r>
            <a:r>
              <a:rPr lang="ar-LB" sz="5000" b="1" dirty="0">
                <a:solidFill>
                  <a:schemeClr val="tx1"/>
                </a:solidFill>
              </a:rPr>
              <a:t>َ</a:t>
            </a:r>
            <a:r>
              <a:rPr lang="ar-SA" sz="5000" b="1" dirty="0">
                <a:solidFill>
                  <a:schemeClr val="tx1"/>
                </a:solidFill>
              </a:rPr>
              <a:t>سوع،</a:t>
            </a:r>
            <a:endParaRPr lang="en-US" sz="5000" b="1" dirty="0">
              <a:solidFill>
                <a:schemeClr val="tx1"/>
              </a:solidFill>
            </a:endParaRPr>
          </a:p>
          <a:p>
            <a:pPr algn="ctr" rtl="1"/>
            <a:r>
              <a:rPr lang="ar-SA" sz="5000" dirty="0">
                <a:solidFill>
                  <a:schemeClr val="tx1"/>
                </a:solidFill>
              </a:rPr>
              <a:t>كِن</a:t>
            </a:r>
            <a:r>
              <a:rPr lang="ar-LB" sz="5000" dirty="0">
                <a:solidFill>
                  <a:schemeClr val="tx1"/>
                </a:solidFill>
              </a:rPr>
              <a:t>ِ</a:t>
            </a:r>
            <a:r>
              <a:rPr lang="ar-SA" sz="5000" dirty="0">
                <a:solidFill>
                  <a:schemeClr val="tx1"/>
                </a:solidFill>
              </a:rPr>
              <a:t>تْ مِتِلْ الحَمَل الو</a:t>
            </a:r>
            <a:r>
              <a:rPr lang="ar-LB" sz="5000" dirty="0">
                <a:solidFill>
                  <a:schemeClr val="tx1"/>
                </a:solidFill>
              </a:rPr>
              <a:t>َ</a:t>
            </a:r>
            <a:r>
              <a:rPr lang="ar-SA" sz="5000" dirty="0">
                <a:solidFill>
                  <a:schemeClr val="tx1"/>
                </a:solidFill>
              </a:rPr>
              <a:t>ديع ي</a:t>
            </a:r>
            <a:r>
              <a:rPr lang="ar-LB" sz="5000" dirty="0">
                <a:solidFill>
                  <a:schemeClr val="tx1"/>
                </a:solidFill>
              </a:rPr>
              <a:t>َ</a:t>
            </a:r>
            <a:r>
              <a:rPr lang="ar-SA" sz="5000" dirty="0">
                <a:solidFill>
                  <a:schemeClr val="tx1"/>
                </a:solidFill>
              </a:rPr>
              <a:t>ل</a:t>
            </a:r>
            <a:r>
              <a:rPr lang="ar-LB" sz="5000" dirty="0">
                <a:solidFill>
                  <a:schemeClr val="tx1"/>
                </a:solidFill>
              </a:rPr>
              <a:t>ْ</a:t>
            </a:r>
            <a:r>
              <a:rPr lang="ar-SA" sz="5000" dirty="0">
                <a:solidFill>
                  <a:schemeClr val="tx1"/>
                </a:solidFill>
              </a:rPr>
              <a:t>لي ما بي</a:t>
            </a:r>
            <a:r>
              <a:rPr lang="ar-LB" sz="5000" dirty="0">
                <a:solidFill>
                  <a:schemeClr val="tx1"/>
                </a:solidFill>
              </a:rPr>
              <a:t>ِ</a:t>
            </a:r>
            <a:r>
              <a:rPr lang="ar-SA" sz="5000" dirty="0">
                <a:solidFill>
                  <a:schemeClr val="tx1"/>
                </a:solidFill>
              </a:rPr>
              <a:t>فتَح تِمّو</a:t>
            </a:r>
            <a:r>
              <a:rPr lang="en-US" sz="5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3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625" y="0"/>
            <a:ext cx="89011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وب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عدين حَمّ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لو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ا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 صَليب تْقيل وراحُو تَ يصلْبُو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ا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ولأنّو الصَّليب كان تْقيل، وِقِعْ ي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سوع عَ الأرض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47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6425" y="0"/>
            <a:ext cx="34575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شافُو رِجّال راجِعْ من حَقْلُو، 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إ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سْمُو سِمعان،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3200" b="1" dirty="0"/>
              <a:t>طَلَبُو</a:t>
            </a:r>
            <a:r>
              <a:rPr lang="ar-LB" sz="3200" b="1" dirty="0"/>
              <a:t>ا</a:t>
            </a:r>
            <a:r>
              <a:rPr lang="ar-SA" sz="3200" b="1" dirty="0"/>
              <a:t> منُّو العَسك</a:t>
            </a:r>
            <a:r>
              <a:rPr lang="ar-LB" sz="3200" b="1" dirty="0"/>
              <a:t>َ</a:t>
            </a:r>
            <a:r>
              <a:rPr lang="ar-SA" sz="3200" b="1" dirty="0"/>
              <a:t>ر </a:t>
            </a:r>
            <a:r>
              <a:rPr lang="ar-LB" sz="3200" b="1" dirty="0"/>
              <a:t> 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إنُّو ي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حمُل الصّليب م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ع ي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سوع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5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1" y="0"/>
            <a:ext cx="9144000" cy="6858000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700" dirty="0">
                <a:solidFill>
                  <a:schemeClr val="tx1"/>
                </a:solidFill>
              </a:rPr>
              <a:t>وهِنّي عَ الطَّريق التَقَى يَسوع بم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ري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م إمُّو ي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ل</a:t>
            </a:r>
            <a:r>
              <a:rPr lang="ar-LB" sz="3700" dirty="0">
                <a:solidFill>
                  <a:schemeClr val="tx1"/>
                </a:solidFill>
              </a:rPr>
              <a:t>ْ</a:t>
            </a:r>
            <a:r>
              <a:rPr lang="ar-SA" sz="3700" dirty="0">
                <a:solidFill>
                  <a:schemeClr val="tx1"/>
                </a:solidFill>
              </a:rPr>
              <a:t>لي كانِتْ لاح</a:t>
            </a:r>
            <a:r>
              <a:rPr lang="ar-LB" sz="3700" dirty="0">
                <a:solidFill>
                  <a:schemeClr val="tx1"/>
                </a:solidFill>
              </a:rPr>
              <a:t>قِ</a:t>
            </a:r>
            <a:r>
              <a:rPr lang="ar-SA" sz="3700" dirty="0">
                <a:solidFill>
                  <a:schemeClr val="tx1"/>
                </a:solidFill>
              </a:rPr>
              <a:t>تُو من بْعِيد وقَلْبَا عَم يتق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طّع م</a:t>
            </a:r>
            <a:r>
              <a:rPr lang="ar-LB" sz="3700" dirty="0">
                <a:solidFill>
                  <a:schemeClr val="tx1"/>
                </a:solidFill>
              </a:rPr>
              <a:t>ِ</a:t>
            </a:r>
            <a:r>
              <a:rPr lang="ar-SA" sz="3700" dirty="0">
                <a:solidFill>
                  <a:schemeClr val="tx1"/>
                </a:solidFill>
              </a:rPr>
              <a:t>ن الألم عَ </a:t>
            </a:r>
            <a:r>
              <a:rPr lang="ar-LB" sz="3700" dirty="0">
                <a:solidFill>
                  <a:schemeClr val="tx1"/>
                </a:solidFill>
              </a:rPr>
              <a:t>إ</a:t>
            </a:r>
            <a:r>
              <a:rPr lang="ar-SA" sz="3700" dirty="0">
                <a:solidFill>
                  <a:schemeClr val="tx1"/>
                </a:solidFill>
              </a:rPr>
              <a:t>بنَا الو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حيد</a:t>
            </a:r>
            <a:r>
              <a:rPr lang="en-US" sz="3700" dirty="0">
                <a:solidFill>
                  <a:schemeClr val="tx1"/>
                </a:solidFill>
              </a:rPr>
              <a:t>. </a:t>
            </a:r>
            <a:r>
              <a:rPr lang="ar-SA" sz="3700" dirty="0">
                <a:solidFill>
                  <a:schemeClr val="tx1"/>
                </a:solidFill>
              </a:rPr>
              <a:t>وهَيك وُصِلْ ي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سوع للمَطْرَح ي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ل</a:t>
            </a:r>
            <a:r>
              <a:rPr lang="ar-LB" sz="3700" dirty="0">
                <a:solidFill>
                  <a:schemeClr val="tx1"/>
                </a:solidFill>
              </a:rPr>
              <a:t>ْ</a:t>
            </a:r>
            <a:r>
              <a:rPr lang="ar-SA" sz="3700" dirty="0">
                <a:solidFill>
                  <a:schemeClr val="tx1"/>
                </a:solidFill>
              </a:rPr>
              <a:t>لي رَحْ يصُلْبُوه فيه</a:t>
            </a:r>
            <a:r>
              <a:rPr lang="en-US" sz="37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700" dirty="0">
                <a:solidFill>
                  <a:schemeClr val="tx1"/>
                </a:solidFill>
              </a:rPr>
              <a:t>هَونيك حَطّوه عَ الصّ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ليب ودَقّوه ب</a:t>
            </a:r>
            <a:r>
              <a:rPr lang="ar-LB" sz="3700" dirty="0">
                <a:solidFill>
                  <a:schemeClr val="tx1"/>
                </a:solidFill>
              </a:rPr>
              <a:t>ِ</a:t>
            </a:r>
            <a:r>
              <a:rPr lang="ar-SA" sz="3700" dirty="0">
                <a:solidFill>
                  <a:schemeClr val="tx1"/>
                </a:solidFill>
              </a:rPr>
              <a:t>الم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سامير</a:t>
            </a:r>
            <a:r>
              <a:rPr lang="en-US" sz="37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700" dirty="0">
                <a:solidFill>
                  <a:schemeClr val="tx1"/>
                </a:solidFill>
              </a:rPr>
              <a:t>ك</a:t>
            </a:r>
            <a:r>
              <a:rPr lang="ar-LB" sz="3700" dirty="0">
                <a:solidFill>
                  <a:schemeClr val="tx1"/>
                </a:solidFill>
              </a:rPr>
              <a:t>ِ</a:t>
            </a:r>
            <a:r>
              <a:rPr lang="ar-SA" sz="3700" dirty="0">
                <a:solidFill>
                  <a:schemeClr val="tx1"/>
                </a:solidFill>
              </a:rPr>
              <a:t>لّ ه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يدا وضَلْ ي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سوع يقُولْ ك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لام م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ح</a:t>
            </a:r>
            <a:r>
              <a:rPr lang="ar-LB" sz="3700" dirty="0">
                <a:solidFill>
                  <a:schemeClr val="tx1"/>
                </a:solidFill>
              </a:rPr>
              <a:t>َ</a:t>
            </a:r>
            <a:r>
              <a:rPr lang="ar-SA" sz="3700" dirty="0">
                <a:solidFill>
                  <a:schemeClr val="tx1"/>
                </a:solidFill>
              </a:rPr>
              <a:t>بّة</a:t>
            </a:r>
            <a:r>
              <a:rPr lang="ar-LB" sz="3700" dirty="0">
                <a:solidFill>
                  <a:schemeClr val="tx1"/>
                </a:solidFill>
              </a:rPr>
              <a:t>: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«</a:t>
            </a:r>
            <a:r>
              <a:rPr lang="ar-SA" sz="3800" b="1" dirty="0">
                <a:solidFill>
                  <a:schemeClr val="tx1"/>
                </a:solidFill>
              </a:rPr>
              <a:t>يا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يي غف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SA" sz="3800" b="1" dirty="0">
                <a:solidFill>
                  <a:schemeClr val="tx1"/>
                </a:solidFill>
              </a:rPr>
              <a:t>رلُن لأ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نّ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SA" sz="3800" b="1" dirty="0">
                <a:solidFill>
                  <a:schemeClr val="tx1"/>
                </a:solidFill>
              </a:rPr>
              <a:t>ن مِش عارْفين شو عَمْ بي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SA" sz="3800" b="1" dirty="0">
                <a:solidFill>
                  <a:schemeClr val="tx1"/>
                </a:solidFill>
              </a:rPr>
              <a:t>عم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SA" sz="3800" b="1" dirty="0">
                <a:solidFill>
                  <a:schemeClr val="tx1"/>
                </a:solidFill>
              </a:rPr>
              <a:t>لو</a:t>
            </a:r>
            <a:r>
              <a:rPr lang="ar-LB" sz="5400" b="1" dirty="0">
                <a:solidFill>
                  <a:schemeClr val="tx1"/>
                </a:solidFill>
              </a:rPr>
              <a:t>»</a:t>
            </a:r>
            <a:r>
              <a:rPr lang="en-US" sz="5400" b="1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55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1" y="0"/>
            <a:ext cx="9315451" cy="6986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163" y="5600700"/>
            <a:ext cx="542924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لم</a:t>
            </a:r>
            <a:r>
              <a:rPr lang="ar-LB" sz="3200" dirty="0"/>
              <a:t>َ</a:t>
            </a:r>
            <a:r>
              <a:rPr lang="ar-SA" sz="3200" dirty="0"/>
              <a:t>ّن شافوا التّلاميذ ي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لي عَم بيصير بِيَسوع هَرَبُوا كلُّن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44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212" y="28576"/>
            <a:ext cx="835818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وحْدُو يوح</a:t>
            </a:r>
            <a:r>
              <a:rPr lang="ar-LB" sz="3200" dirty="0"/>
              <a:t>َ</a:t>
            </a:r>
            <a:r>
              <a:rPr lang="ar-SA" sz="3200" dirty="0"/>
              <a:t>نّا بِقِي م</a:t>
            </a:r>
            <a:r>
              <a:rPr lang="ar-LB" sz="3200" dirty="0"/>
              <a:t>َ</a:t>
            </a:r>
            <a:r>
              <a:rPr lang="ar-SA" sz="3200" dirty="0"/>
              <a:t>ع مَري</a:t>
            </a:r>
            <a:r>
              <a:rPr lang="ar-LB" sz="3200" dirty="0"/>
              <a:t>َ</a:t>
            </a:r>
            <a:r>
              <a:rPr lang="ar-SA" sz="3200" dirty="0"/>
              <a:t>م ووقِفْ م</a:t>
            </a:r>
            <a:r>
              <a:rPr lang="ar-LB" sz="3200" dirty="0"/>
              <a:t>َ</a:t>
            </a:r>
            <a:r>
              <a:rPr lang="ar-SA" sz="3200" dirty="0"/>
              <a:t>عا حَدّ الصّ</a:t>
            </a:r>
            <a:r>
              <a:rPr lang="ar-LB" sz="3200" dirty="0"/>
              <a:t>َ</a:t>
            </a:r>
            <a:r>
              <a:rPr lang="ar-SA" sz="3200" dirty="0"/>
              <a:t>ليب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263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1688" y="0"/>
            <a:ext cx="7072312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000" dirty="0"/>
              <a:t>وق</a:t>
            </a:r>
            <a:r>
              <a:rPr lang="ar-LB" sz="3000" dirty="0"/>
              <a:t>َ</a:t>
            </a:r>
            <a:r>
              <a:rPr lang="ar-SA" sz="3000" dirty="0"/>
              <a:t>ب</a:t>
            </a:r>
            <a:r>
              <a:rPr lang="ar-LB" sz="3000" dirty="0"/>
              <a:t>ِ</a:t>
            </a:r>
            <a:r>
              <a:rPr lang="ar-SA" sz="3000" dirty="0"/>
              <a:t>ل ما يْمُوت وَصَّى يَسوع يُوح</a:t>
            </a:r>
            <a:r>
              <a:rPr lang="ar-LB" sz="3000" dirty="0"/>
              <a:t>َ</a:t>
            </a:r>
            <a:r>
              <a:rPr lang="ar-SA" sz="3000" dirty="0"/>
              <a:t>نّا ب</a:t>
            </a:r>
            <a:r>
              <a:rPr lang="ar-LB" sz="3000" dirty="0"/>
              <a:t>ِإ</a:t>
            </a:r>
            <a:r>
              <a:rPr lang="ar-SA" sz="3000" dirty="0"/>
              <a:t>مّو وق</a:t>
            </a:r>
            <a:r>
              <a:rPr lang="ar-LB" sz="3000" dirty="0"/>
              <a:t>َ</a:t>
            </a:r>
            <a:r>
              <a:rPr lang="ar-SA" sz="3000" dirty="0"/>
              <a:t>لُّو</a:t>
            </a:r>
            <a:r>
              <a:rPr lang="ar-LB" sz="3000" dirty="0"/>
              <a:t>:</a:t>
            </a:r>
            <a:endParaRPr lang="en-US" sz="3000" dirty="0"/>
          </a:p>
        </p:txBody>
      </p:sp>
      <p:sp>
        <p:nvSpPr>
          <p:cNvPr id="5" name="Cloud Callout 4"/>
          <p:cNvSpPr/>
          <p:nvPr/>
        </p:nvSpPr>
        <p:spPr>
          <a:xfrm>
            <a:off x="2828925" y="1716180"/>
            <a:ext cx="3686175" cy="927008"/>
          </a:xfrm>
          <a:prstGeom prst="cloudCallout">
            <a:avLst>
              <a:gd name="adj1" fmla="val -70667"/>
              <a:gd name="adj2" fmla="val -7401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«</a:t>
            </a:r>
            <a:r>
              <a:rPr lang="ar-SA" sz="2800" dirty="0">
                <a:solidFill>
                  <a:schemeClr val="bg1"/>
                </a:solidFill>
              </a:rPr>
              <a:t>ه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يدي إ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مّ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ك</a:t>
            </a:r>
            <a:r>
              <a:rPr lang="ar-LB" sz="2800" dirty="0">
                <a:solidFill>
                  <a:schemeClr val="bg1"/>
                </a:solidFill>
              </a:rPr>
              <a:t>»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1688" y="2938463"/>
            <a:ext cx="221456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LB" sz="3200" dirty="0"/>
              <a:t>وقال لَمَريم:</a:t>
            </a:r>
            <a:endParaRPr lang="en-US" sz="3200" dirty="0"/>
          </a:p>
        </p:txBody>
      </p:sp>
      <p:sp>
        <p:nvSpPr>
          <p:cNvPr id="7" name="Cloud Callout 6"/>
          <p:cNvSpPr/>
          <p:nvPr/>
        </p:nvSpPr>
        <p:spPr>
          <a:xfrm>
            <a:off x="2066925" y="4811806"/>
            <a:ext cx="3686175" cy="927008"/>
          </a:xfrm>
          <a:prstGeom prst="cloudCallout">
            <a:avLst>
              <a:gd name="adj1" fmla="val -60202"/>
              <a:gd name="adj2" fmla="val -3714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«هَيدا إِبنِك»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659" y="6120728"/>
            <a:ext cx="7580921" cy="541815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وهَيك صارِتْ م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م، 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مّ يوح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نّا وإ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مّ ك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لّ البَشَر كَمَان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26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7" y="0"/>
            <a:ext cx="90297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وعَتَّمِت الدّني قَب</a:t>
            </a:r>
            <a:r>
              <a:rPr lang="ar-LB" sz="3200" dirty="0"/>
              <a:t>ِ</a:t>
            </a:r>
            <a:r>
              <a:rPr lang="ar-SA" sz="3200" dirty="0"/>
              <a:t>ل ما يِجي الل</a:t>
            </a:r>
            <a:r>
              <a:rPr lang="ar-LB" sz="3200" dirty="0"/>
              <a:t>ّ</a:t>
            </a:r>
            <a:r>
              <a:rPr lang="ar-SA" sz="3200" dirty="0"/>
              <a:t>يل وقال يَسوع ل</a:t>
            </a:r>
            <a:r>
              <a:rPr lang="ar-LB" sz="3200" dirty="0"/>
              <a:t>َ</a:t>
            </a:r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يُّو: 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4486274" y="4400550"/>
            <a:ext cx="3686175" cy="1057276"/>
          </a:xfrm>
          <a:prstGeom prst="cloudCallout">
            <a:avLst>
              <a:gd name="adj1" fmla="val -60589"/>
              <a:gd name="adj2" fmla="val -672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«إلهي! إلهي! 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يش تَرَكْتِني؟</a:t>
            </a:r>
            <a:r>
              <a:rPr lang="ar-LB" sz="2800" dirty="0">
                <a:solidFill>
                  <a:schemeClr val="tx1"/>
                </a:solidFill>
              </a:rPr>
              <a:t>»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16953"/>
            <a:ext cx="478631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و</a:t>
            </a:r>
            <a:r>
              <a:rPr lang="ar-SA" sz="3200" dirty="0"/>
              <a:t>صَرَخْ صَرْخَة ق</a:t>
            </a:r>
            <a:r>
              <a:rPr lang="ar-LB" sz="3200" dirty="0"/>
              <a:t>َ</a:t>
            </a:r>
            <a:r>
              <a:rPr lang="ar-SA" sz="3200" dirty="0"/>
              <a:t>ويَّة وَو</a:t>
            </a:r>
            <a:r>
              <a:rPr lang="ar-LB" sz="3200" dirty="0"/>
              <a:t>َ</a:t>
            </a:r>
            <a:r>
              <a:rPr lang="ar-SA" sz="3200" dirty="0"/>
              <a:t>طّى راسُو وسَلَّم روحُو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12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211" y="860428"/>
            <a:ext cx="6347714" cy="388077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هيك مات ي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سوع؛ </a:t>
            </a:r>
            <a:endParaRPr lang="ar-LB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مات ع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لى الصّ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ليب،</a:t>
            </a:r>
            <a:endParaRPr lang="ar-LB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م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تِل المج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ر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مين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algn="r" rt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871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761" y="374653"/>
            <a:ext cx="6348414" cy="3880773"/>
          </a:xfrm>
        </p:spPr>
        <p:txBody>
          <a:bodyPr>
            <a:normAutofit fontScale="85000" lnSpcReduction="10000"/>
          </a:bodyPr>
          <a:lstStyle/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عِند المَسَا إجا رِجّال غ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ني إسمُو يوسُف من ضَيعَة إسمَا الرّامة (من هيك بيسَمُّو يوسف الرّامي)، كان م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ن تلاميذ يَسوع، بَسْ ب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الس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ِّ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رّ؛</a:t>
            </a:r>
            <a:endParaRPr lang="ar-LB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 طَلَب من بيلاطُس</a:t>
            </a:r>
            <a:endParaRPr lang="ar-LB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إنّو ياخُدْ جِسمان يَسوع. </a:t>
            </a:r>
            <a:endParaRPr lang="ar-LB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سَمَحْلُو بيلاط</a:t>
            </a:r>
            <a:r>
              <a:rPr lang="ar-LB" sz="4000" dirty="0">
                <a:solidFill>
                  <a:schemeClr val="bg1">
                    <a:lumMod val="95000"/>
                  </a:schemeClr>
                </a:solidFill>
              </a:rPr>
              <a:t>ُ</a:t>
            </a:r>
            <a:r>
              <a:rPr lang="ar-SA" sz="4000" dirty="0">
                <a:solidFill>
                  <a:schemeClr val="bg1">
                    <a:lumMod val="95000"/>
                  </a:schemeClr>
                </a:solidFill>
              </a:rPr>
              <a:t>س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r" rt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5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899" y="3717928"/>
            <a:ext cx="6348414" cy="388077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نَزَّل يوسف</a:t>
            </a:r>
            <a:endParaRPr lang="ar-LB" sz="3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 الرّامي</a:t>
            </a:r>
            <a:endParaRPr lang="ar-LB" sz="3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 يَسوع عَن</a:t>
            </a:r>
            <a:endParaRPr lang="ar-LB" sz="3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 rtl="1">
              <a:buNone/>
            </a:pP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 الصّ</a:t>
            </a:r>
            <a:r>
              <a:rPr lang="ar-LB" sz="36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ليب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r" rt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626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7921" y="114300"/>
            <a:ext cx="24513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ea typeface="Times New Roman" panose="02020603050405020304" pitchFamily="18" charset="0"/>
              </a:rPr>
              <a:t>لَفّو بِكَفَن </a:t>
            </a:r>
            <a:endParaRPr lang="ar-LB" sz="4000" b="1" dirty="0">
              <a:ea typeface="Times New Roman" panose="02020603050405020304" pitchFamily="18" charset="0"/>
            </a:endParaRPr>
          </a:p>
          <a:p>
            <a:pPr algn="ctr" rtl="1"/>
            <a:r>
              <a:rPr lang="ar-SA" sz="4000" b="1" dirty="0">
                <a:ea typeface="Times New Roman" panose="02020603050405020304" pitchFamily="18" charset="0"/>
              </a:rPr>
              <a:t>مِن </a:t>
            </a:r>
            <a:endParaRPr lang="ar-LB" sz="4000" b="1" dirty="0">
              <a:ea typeface="Times New Roman" panose="02020603050405020304" pitchFamily="18" charset="0"/>
            </a:endParaRPr>
          </a:p>
          <a:p>
            <a:pPr algn="ctr" rtl="1"/>
            <a:r>
              <a:rPr lang="ar-SA" sz="4000" b="1" dirty="0">
                <a:ea typeface="Times New Roman" panose="02020603050405020304" pitchFamily="18" charset="0"/>
              </a:rPr>
              <a:t>كِتّان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618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0299" y="0"/>
            <a:ext cx="52966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وح</a:t>
            </a:r>
            <a:r>
              <a:rPr lang="ar-LB" sz="3200" dirty="0"/>
              <a:t>ِ</a:t>
            </a:r>
            <a:r>
              <a:rPr lang="ar-SA" sz="3200" dirty="0"/>
              <a:t>مْلُو وحَطّو بِقَبر جديد مَحفُور</a:t>
            </a:r>
            <a:endParaRPr lang="ar-LB" sz="3200" dirty="0"/>
          </a:p>
          <a:p>
            <a:pPr algn="ctr" rtl="1"/>
            <a:r>
              <a:rPr lang="ar-SA" sz="3200" dirty="0"/>
              <a:t> بالصَّخر وسَكَّر القَبَر بِحَجَر</a:t>
            </a:r>
            <a:r>
              <a:rPr lang="ar-LB" sz="3200" dirty="0"/>
              <a:t> ك</a:t>
            </a:r>
            <a:r>
              <a:rPr lang="ar-SA" sz="3200" dirty="0"/>
              <a:t>بير</a:t>
            </a:r>
            <a:r>
              <a:rPr lang="en-US" sz="32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363" y="4748898"/>
            <a:ext cx="3629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/>
              <a:t>ه</a:t>
            </a:r>
            <a:r>
              <a:rPr lang="ar-SA" sz="2800" b="1" dirty="0"/>
              <a:t>يدا كان يَوم</a:t>
            </a:r>
            <a:endParaRPr lang="ar-LB" sz="2800" b="1" dirty="0"/>
          </a:p>
          <a:p>
            <a:pPr algn="ctr" rtl="1"/>
            <a:r>
              <a:rPr lang="ar-SA" sz="2800" b="1" dirty="0"/>
              <a:t> الج</a:t>
            </a:r>
            <a:r>
              <a:rPr lang="ar-LB" sz="2800" b="1" dirty="0"/>
              <a:t>ُ</a:t>
            </a:r>
            <a:r>
              <a:rPr lang="ar-SA" sz="2800" b="1" dirty="0"/>
              <a:t>مع</a:t>
            </a:r>
            <a:r>
              <a:rPr lang="ar-LB" sz="2800" b="1" dirty="0"/>
              <a:t>َ</a:t>
            </a:r>
            <a:r>
              <a:rPr lang="ar-SA" sz="2800" b="1" dirty="0"/>
              <a:t>ة يَل</a:t>
            </a:r>
            <a:r>
              <a:rPr lang="ar-LB" sz="2800" b="1" dirty="0"/>
              <a:t>ْ</a:t>
            </a:r>
            <a:r>
              <a:rPr lang="ar-SA" sz="2800" b="1" dirty="0"/>
              <a:t>لي ب</a:t>
            </a:r>
            <a:r>
              <a:rPr lang="ar-LB" sz="2800" b="1" dirty="0"/>
              <a:t>ِ</a:t>
            </a:r>
            <a:r>
              <a:rPr lang="ar-SA" sz="2800" b="1" dirty="0"/>
              <a:t>نْسَم</a:t>
            </a:r>
            <a:r>
              <a:rPr lang="ar-LB" sz="2800" b="1" dirty="0"/>
              <a:t>ّ</a:t>
            </a:r>
            <a:r>
              <a:rPr lang="ar-SA" sz="2800" b="1" dirty="0"/>
              <a:t>ي الج</a:t>
            </a:r>
            <a:r>
              <a:rPr lang="ar-LB" sz="2800" b="1" dirty="0"/>
              <a:t>ِ</a:t>
            </a:r>
            <a:r>
              <a:rPr lang="ar-SA" sz="2800" b="1" dirty="0"/>
              <a:t>مع</a:t>
            </a:r>
            <a:r>
              <a:rPr lang="ar-LB" sz="2800" b="1" dirty="0"/>
              <a:t>َ</a:t>
            </a:r>
            <a:r>
              <a:rPr lang="ar-SA" sz="2800" b="1" dirty="0"/>
              <a:t>ة العَظيمة</a:t>
            </a:r>
            <a:r>
              <a:rPr lang="en-US" sz="2800" b="1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90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3550" cy="7015163"/>
          </a:xfrm>
        </p:spPr>
      </p:pic>
      <p:sp>
        <p:nvSpPr>
          <p:cNvPr id="5" name="Rectangle 4"/>
          <p:cNvSpPr/>
          <p:nvPr/>
        </p:nvSpPr>
        <p:spPr>
          <a:xfrm>
            <a:off x="4683369" y="243959"/>
            <a:ext cx="3422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بَسْ ي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ل</a:t>
            </a:r>
            <a:r>
              <a:rPr lang="ar-LB" sz="2800" dirty="0">
                <a:solidFill>
                  <a:schemeClr val="bg1"/>
                </a:solidFill>
              </a:rPr>
              <a:t>ْ</a:t>
            </a:r>
            <a:r>
              <a:rPr lang="ar-SA" sz="2800" dirty="0">
                <a:solidFill>
                  <a:schemeClr val="bg1"/>
                </a:solidFill>
              </a:rPr>
              <a:t>لي دَبّ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رو موتِة</a:t>
            </a:r>
            <a:endParaRPr lang="ar-LB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 ي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سوع قالوا ل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بيلاطُس: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5252" y="1228726"/>
            <a:ext cx="4785170" cy="2528889"/>
          </a:xfrm>
          <a:prstGeom prst="cloudCallout">
            <a:avLst>
              <a:gd name="adj1" fmla="val 52366"/>
              <a:gd name="adj2" fmla="val 9199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لازِمْ ت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حرُس الق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بر تَ ما يِجُوا تْلاميذ يَسوع ويسِرْقُوا الجتّة وي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قولوا إنُّو قام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الموت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8" y="4929189"/>
            <a:ext cx="1814513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فأَمَر بيلاطس</a:t>
            </a:r>
            <a:endParaRPr lang="ar-LB" sz="2800" b="1" dirty="0"/>
          </a:p>
          <a:p>
            <a:pPr algn="ctr" rtl="1"/>
            <a:r>
              <a:rPr lang="ar-SA" sz="2800" b="1" dirty="0"/>
              <a:t> بِحِرَاس</a:t>
            </a:r>
            <a:r>
              <a:rPr lang="ar-LB" sz="2800" b="1" dirty="0"/>
              <a:t>ِ</a:t>
            </a:r>
            <a:r>
              <a:rPr lang="ar-SA" sz="2800" b="1" dirty="0"/>
              <a:t>ة الق</a:t>
            </a:r>
            <a:r>
              <a:rPr lang="ar-LB" sz="2800" b="1" dirty="0"/>
              <a:t>َ</a:t>
            </a:r>
            <a:r>
              <a:rPr lang="ar-SA" sz="2800" b="1" dirty="0"/>
              <a:t>بر</a:t>
            </a:r>
            <a:r>
              <a:rPr lang="en-US" sz="28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6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162" y="5300663"/>
            <a:ext cx="8815388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كان</a:t>
            </a:r>
            <a:r>
              <a:rPr lang="ar-LB" sz="2800" dirty="0"/>
              <a:t>ِ</a:t>
            </a:r>
            <a:r>
              <a:rPr lang="ar-SA" sz="2800" dirty="0"/>
              <a:t>ت م</a:t>
            </a:r>
            <a:r>
              <a:rPr lang="ar-LB" sz="2800" dirty="0"/>
              <a:t>َ</a:t>
            </a:r>
            <a:r>
              <a:rPr lang="ar-SA" sz="2800" dirty="0"/>
              <a:t>ري</a:t>
            </a:r>
            <a:r>
              <a:rPr lang="ar-LB" sz="2800" dirty="0"/>
              <a:t>َ</a:t>
            </a:r>
            <a:r>
              <a:rPr lang="ar-SA" sz="2800" dirty="0"/>
              <a:t>م الم</a:t>
            </a:r>
            <a:r>
              <a:rPr lang="ar-LB" sz="2800" dirty="0"/>
              <a:t>َ</a:t>
            </a:r>
            <a:r>
              <a:rPr lang="ar-SA" sz="2800" dirty="0"/>
              <a:t>جد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ّ</a:t>
            </a:r>
            <a:r>
              <a:rPr lang="ar-SA" sz="2800" dirty="0"/>
              <a:t>ة ومَريم الت</a:t>
            </a:r>
            <a:r>
              <a:rPr lang="ar-LB" sz="2800" dirty="0"/>
              <a:t>ّ</a:t>
            </a:r>
            <a:r>
              <a:rPr lang="ar-SA" sz="2800" dirty="0"/>
              <a:t>انية ع</a:t>
            </a:r>
            <a:r>
              <a:rPr lang="ar-LB" sz="2800" dirty="0"/>
              <a:t>َ</a:t>
            </a:r>
            <a:r>
              <a:rPr lang="ar-SA" sz="2800" dirty="0"/>
              <a:t>م بيراق</a:t>
            </a:r>
            <a:r>
              <a:rPr lang="ar-LB" sz="2800" dirty="0"/>
              <a:t>ْ</a:t>
            </a:r>
            <a:r>
              <a:rPr lang="ar-SA" sz="2800" dirty="0"/>
              <a:t>بو شُو عَم بيصير. شافُو و</a:t>
            </a:r>
            <a:r>
              <a:rPr lang="ar-LB" sz="2800" dirty="0"/>
              <a:t>َ</a:t>
            </a:r>
            <a:r>
              <a:rPr lang="ar-SA" sz="2800" dirty="0"/>
              <a:t>ين حَطّو جسمانْ ي</a:t>
            </a:r>
            <a:r>
              <a:rPr lang="ar-LB" sz="2800" dirty="0"/>
              <a:t>َ</a:t>
            </a:r>
            <a:r>
              <a:rPr lang="ar-SA" sz="2800" dirty="0"/>
              <a:t>سوع وشافُوا كَمان الحَجَر الكبير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دَحْرَجُوا عَ ق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ْ</a:t>
            </a:r>
            <a:r>
              <a:rPr lang="ar-SA" sz="2800" dirty="0"/>
              <a:t>رو، والج</a:t>
            </a:r>
            <a:r>
              <a:rPr lang="ar-LB" sz="2800" dirty="0"/>
              <a:t>ْ</a:t>
            </a:r>
            <a:r>
              <a:rPr lang="ar-SA" sz="2800" dirty="0"/>
              <a:t>نود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كانوا عَمْ ي</a:t>
            </a:r>
            <a:r>
              <a:rPr lang="ar-LB" sz="2800" dirty="0"/>
              <a:t>ِحِ</a:t>
            </a:r>
            <a:r>
              <a:rPr lang="ar-SA" sz="2800" dirty="0"/>
              <a:t>رْسُو الق</a:t>
            </a:r>
            <a:r>
              <a:rPr lang="ar-LB" sz="2800" dirty="0"/>
              <a:t>َ</a:t>
            </a:r>
            <a:r>
              <a:rPr lang="ar-SA" sz="2800" dirty="0"/>
              <a:t>بر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5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2" y="744864"/>
            <a:ext cx="689834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العُشرون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سُمِّرْتَ عَلَى الصَّليب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18277" y="168710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وهَلّق،</a:t>
            </a:r>
            <a:r>
              <a:rPr lang="ar-SA" sz="4000" dirty="0">
                <a:solidFill>
                  <a:schemeClr val="tx1"/>
                </a:solidFill>
              </a:rPr>
              <a:t> 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عوا تَ نْصَلّي س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وا ون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قول لَ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99901"/>
            <a:ext cx="3343275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5000" dirty="0"/>
              <a:t>مِت</a:t>
            </a:r>
            <a:r>
              <a:rPr lang="ar-LB" sz="5000" dirty="0"/>
              <a:t>ِ</a:t>
            </a:r>
            <a:r>
              <a:rPr lang="ar-SA" sz="5000" dirty="0"/>
              <a:t>لْ ما مَرْيَم ب</a:t>
            </a:r>
            <a:r>
              <a:rPr lang="ar-LB" sz="5000" dirty="0"/>
              <a:t>ِ</a:t>
            </a:r>
            <a:r>
              <a:rPr lang="ar-SA" sz="5000" dirty="0"/>
              <a:t>قْي</a:t>
            </a:r>
            <a:r>
              <a:rPr lang="ar-LB" sz="5000" dirty="0"/>
              <a:t>ِ</a:t>
            </a:r>
            <a:r>
              <a:rPr lang="ar-SA" sz="5000" dirty="0"/>
              <a:t>تْ مَعَكْ </a:t>
            </a:r>
            <a:endParaRPr lang="en-US" sz="5000" dirty="0"/>
          </a:p>
          <a:p>
            <a:pPr algn="ctr" rtl="1"/>
            <a:r>
              <a:rPr lang="ar-SA" sz="5000" dirty="0"/>
              <a:t>عَمْ تِط</a:t>
            </a:r>
            <a:r>
              <a:rPr lang="ar-LB" sz="5000" dirty="0"/>
              <a:t>َ</a:t>
            </a:r>
            <a:r>
              <a:rPr lang="ar-SA" sz="5000" dirty="0"/>
              <a:t>لّع فيك،</a:t>
            </a:r>
            <a:endParaRPr lang="en-US" sz="5000" dirty="0"/>
          </a:p>
          <a:p>
            <a:pPr algn="ctr" rtl="1"/>
            <a:r>
              <a:rPr lang="ar-SA" sz="5000" dirty="0"/>
              <a:t>اعطينا م</a:t>
            </a:r>
            <a:r>
              <a:rPr lang="ar-LB" sz="5000" dirty="0"/>
              <a:t>ِ</a:t>
            </a:r>
            <a:r>
              <a:rPr lang="ar-SA" sz="5000" dirty="0"/>
              <a:t>ن قُوّتَك </a:t>
            </a:r>
            <a:endParaRPr lang="en-US" sz="5000" dirty="0"/>
          </a:p>
          <a:p>
            <a:pPr algn="ctr" rtl="1"/>
            <a:r>
              <a:rPr lang="ar-SA" sz="5000" dirty="0"/>
              <a:t>تَنِبْقَى مَعَكْ ونِط</a:t>
            </a:r>
            <a:r>
              <a:rPr lang="ar-LB" sz="5000" dirty="0"/>
              <a:t>َ</a:t>
            </a:r>
            <a:r>
              <a:rPr lang="ar-SA" sz="5000" dirty="0"/>
              <a:t>لَّع فيك</a:t>
            </a:r>
            <a:r>
              <a:rPr lang="en-US" sz="5000" dirty="0"/>
              <a:t>.</a:t>
            </a:r>
          </a:p>
          <a:p>
            <a:pPr algn="ctr" rtl="1"/>
            <a:r>
              <a:rPr lang="en-US" sz="5000" dirty="0"/>
              <a:t> </a:t>
            </a:r>
          </a:p>
          <a:p>
            <a:pPr rtl="1"/>
            <a:r>
              <a:rPr lang="en-US" sz="32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4" y="581816"/>
            <a:ext cx="19992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800" b="1" dirty="0">
                <a:solidFill>
                  <a:schemeClr val="bg1"/>
                </a:solidFill>
              </a:rPr>
              <a:t>يا يَسوع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3991331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سمِعْنا المُحادَثة،  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4313" y="3199901"/>
            <a:ext cx="372903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71613" y="414337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شو عِمِل 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ي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سوع 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لَمّا حَسّ إِنّو 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ساع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ة م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وت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قَرَّبِت؟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732329" y="734078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جَمَع حَولو أَصدِقاؤو وتناول مَعُن عَشا الفِصح </a:t>
            </a:r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371601" y="0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لَوين راح 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م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ع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ُن 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ب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عد</a:t>
            </a:r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العَشا </a:t>
            </a:r>
          </a:p>
          <a:p>
            <a:pPr algn="ctr" rtl="1"/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وشو عِمِل؟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500188" y="349624"/>
            <a:ext cx="6635283" cy="1622051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4000" dirty="0"/>
              <a:t>راحوا عَ جَبَل الزَّيتون ويَسوع راح صَلّى لَ بَيّو السَّماوِي</a:t>
            </a:r>
            <a:endParaRPr lang="en-US" sz="40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71588" y="38576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بِشو حَسّ يَسوع وشو قَلّو لَبَيّو؟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16776" y="255495"/>
            <a:ext cx="8262448" cy="2489912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LB" sz="3600" dirty="0"/>
              <a:t>حَسّ يَسوع بالحِزن وَالكَآبِة! وقَلّو لَبَيّو بِالأَوَّل «</a:t>
            </a:r>
            <a:r>
              <a:rPr lang="ar-SA" sz="3600" dirty="0"/>
              <a:t>إ</a:t>
            </a:r>
            <a:r>
              <a:rPr lang="ar-LB" sz="3600" dirty="0"/>
              <a:t>ِ</a:t>
            </a:r>
            <a:r>
              <a:rPr lang="ar-SA" sz="3600" dirty="0"/>
              <a:t>ن أمكَن أبعِدْ ع</a:t>
            </a:r>
            <a:r>
              <a:rPr lang="ar-LB" sz="3600" dirty="0"/>
              <a:t>َ</a:t>
            </a:r>
            <a:r>
              <a:rPr lang="ar-SA" sz="3600" dirty="0"/>
              <a:t>ن</a:t>
            </a:r>
            <a:r>
              <a:rPr lang="ar-LB" sz="3600" dirty="0"/>
              <a:t>ّ</a:t>
            </a:r>
            <a:r>
              <a:rPr lang="ar-SA" sz="3600" dirty="0"/>
              <a:t>ي ه</a:t>
            </a:r>
            <a:r>
              <a:rPr lang="ar-LB" sz="3600" dirty="0"/>
              <a:t>َ</a:t>
            </a:r>
            <a:r>
              <a:rPr lang="ar-SA" sz="3600" dirty="0"/>
              <a:t>ذا الألَم</a:t>
            </a:r>
            <a:r>
              <a:rPr lang="ar-LB" sz="3600" dirty="0"/>
              <a:t>»</a:t>
            </a:r>
          </a:p>
          <a:p>
            <a:pPr algn="ctr" rtl="1"/>
            <a:r>
              <a:rPr lang="ar-LB" sz="3600" dirty="0"/>
              <a:t>بَس رِجِع قَلّو بِالآخِر: «</a:t>
            </a:r>
            <a:r>
              <a:rPr lang="ar-SA" sz="3600" dirty="0"/>
              <a:t>لا م</a:t>
            </a:r>
            <a:r>
              <a:rPr lang="ar-LB" sz="3600" dirty="0"/>
              <a:t>َ</a:t>
            </a:r>
            <a:r>
              <a:rPr lang="ar-SA" sz="3600" dirty="0"/>
              <a:t>شيئَتِي ب</a:t>
            </a:r>
            <a:r>
              <a:rPr lang="ar-LB" sz="3600" dirty="0"/>
              <a:t>َ</a:t>
            </a:r>
            <a:r>
              <a:rPr lang="ar-SA" sz="3600" dirty="0"/>
              <a:t>ل م</a:t>
            </a:r>
            <a:r>
              <a:rPr lang="ar-LB" sz="3600" dirty="0"/>
              <a:t>َ</a:t>
            </a:r>
            <a:r>
              <a:rPr lang="ar-SA" sz="3600" dirty="0"/>
              <a:t>شيئَتُكَ</a:t>
            </a:r>
            <a:r>
              <a:rPr lang="ar-LB" sz="3600" dirty="0"/>
              <a:t>»</a:t>
            </a:r>
            <a:r>
              <a:rPr lang="en-US" sz="3600" dirty="0"/>
              <a:t>.</a:t>
            </a:r>
          </a:p>
          <a:p>
            <a:pPr algn="ctr" rtl="1"/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607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85774" y="114299"/>
            <a:ext cx="8386764" cy="4086227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شو السُّؤال يَلْلي سَأَلوه لَيَسوع بَعد ما اعتَقَلوه؟ شو كان جَواب يَسوع يَلْلي خَلاّهُن يِحِكْموا علَيه بِالصَّلب؟ 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343" y="114300"/>
            <a:ext cx="4977785" cy="6557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16776" y="255495"/>
            <a:ext cx="8262448" cy="2489912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LB" sz="3600" dirty="0"/>
              <a:t>سَأَلوه: «أَأَنتَ المَسيح </a:t>
            </a:r>
            <a:r>
              <a:rPr lang="ar-SA" sz="3600" dirty="0"/>
              <a:t>ابن</a:t>
            </a:r>
            <a:r>
              <a:rPr lang="ar-LB" sz="3600" dirty="0"/>
              <a:t>ُ</a:t>
            </a:r>
            <a:r>
              <a:rPr lang="ar-SA" sz="3600" dirty="0"/>
              <a:t> الله</a:t>
            </a:r>
            <a:r>
              <a:rPr lang="ar-LB" sz="3600" dirty="0"/>
              <a:t>»؟</a:t>
            </a:r>
          </a:p>
          <a:p>
            <a:pPr algn="ctr" rtl="1"/>
            <a:r>
              <a:rPr lang="ar-LB" sz="3600" dirty="0"/>
              <a:t>جاوَبُن يَسوع: «أنا هو».</a:t>
            </a:r>
            <a:endParaRPr lang="en-US" sz="3600" dirty="0"/>
          </a:p>
          <a:p>
            <a:pPr algn="ctr" rtl="1"/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891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314575" y="357188"/>
            <a:ext cx="6243278" cy="2771775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جَرْبوا عمِلوا هَالنَّشاط!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837" y="2568576"/>
            <a:ext cx="4209862" cy="4289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haddad\Desktop\Likaa-20-EB1-Eleve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6204" y="1538896"/>
            <a:ext cx="8741331" cy="35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38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haddad\Desktop\Likaa-20-EB1-Eleve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5902" y="1698626"/>
            <a:ext cx="8810193" cy="33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63236" y="4239491"/>
            <a:ext cx="138545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3455" y="4225637"/>
            <a:ext cx="8312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36473" y="360218"/>
            <a:ext cx="2576945" cy="84512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 smtClean="0"/>
              <a:t>الإجابَة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43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789"/>
            <a:ext cx="5975563" cy="61007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يلْلي لازِم تِنحِفِر بِقلوبنا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88181" y="2857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بِهَالصَّلاة وهالتِّرنيمِة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228600"/>
            <a:ext cx="6800849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824" y="2867623"/>
            <a:ext cx="4837176" cy="3816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7618"/>
              <a:gd name="adj2" fmla="val 41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2875" y="3199901"/>
            <a:ext cx="378618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914" y="3199901"/>
            <a:ext cx="3590247" cy="36580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48698" y="320596"/>
            <a:ext cx="4757814" cy="3169758"/>
          </a:xfrm>
          <a:prstGeom prst="cloudCallout">
            <a:avLst>
              <a:gd name="adj1" fmla="val 72829"/>
              <a:gd name="adj2" fmla="val 6836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728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2351" y="908047"/>
            <a:ext cx="378872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نْبَيّن </a:t>
            </a:r>
            <a:r>
              <a:rPr lang="ar-SA" sz="3200" dirty="0"/>
              <a:t>كيف س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َّ</a:t>
            </a:r>
            <a:r>
              <a:rPr lang="ar-SA" sz="3200" dirty="0"/>
              <a:t>مُوا يَسوع </a:t>
            </a:r>
            <a:r>
              <a:rPr lang="ar-LB" sz="3200" dirty="0"/>
              <a:t>لَ</a:t>
            </a:r>
            <a:r>
              <a:rPr lang="ar-SA" sz="3200" dirty="0"/>
              <a:t>لحاك</a:t>
            </a:r>
            <a:r>
              <a:rPr lang="ar-LB" sz="3200" dirty="0"/>
              <a:t>ِ</a:t>
            </a:r>
            <a:r>
              <a:rPr lang="ar-SA" sz="3200" dirty="0"/>
              <a:t>مِ بيلاطُس وكيف أمَر</a:t>
            </a:r>
            <a:r>
              <a:rPr lang="ar-LB" sz="3200" dirty="0"/>
              <a:t>ْ</a:t>
            </a:r>
            <a:r>
              <a:rPr lang="ar-SA" sz="3200" dirty="0"/>
              <a:t> بِصَلْب</a:t>
            </a:r>
            <a:r>
              <a:rPr lang="ar-LB" sz="3200" dirty="0"/>
              <a:t>و.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4677" y="630056"/>
            <a:ext cx="4032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4">
                    <a:lumMod val="50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حَتّى </a:t>
            </a:r>
            <a:r>
              <a:rPr lang="ar-LB" sz="3600" dirty="0"/>
              <a:t>بِ</a:t>
            </a:r>
            <a:r>
              <a:rPr lang="ar-SA" sz="3600" dirty="0"/>
              <a:t>آلام</a:t>
            </a:r>
            <a:r>
              <a:rPr lang="ar-LB" sz="3600" dirty="0"/>
              <a:t>و، فينا نِ</a:t>
            </a:r>
            <a:r>
              <a:rPr lang="ar-SA" sz="3600" dirty="0"/>
              <a:t>بْقَى </a:t>
            </a:r>
            <a:r>
              <a:rPr lang="ar-LB" sz="3600" dirty="0"/>
              <a:t>أَصدِقاء </a:t>
            </a:r>
            <a:r>
              <a:rPr lang="ar-SA" sz="3600" dirty="0"/>
              <a:t>ل</a:t>
            </a:r>
            <a:r>
              <a:rPr lang="ar-LB" sz="3600" dirty="0"/>
              <a:t>َ</a:t>
            </a:r>
            <a:r>
              <a:rPr lang="ar-SA" sz="3600" dirty="0"/>
              <a:t>ي</a:t>
            </a:r>
            <a:r>
              <a:rPr lang="ar-LB" sz="3600" dirty="0"/>
              <a:t>َ</a:t>
            </a:r>
            <a:r>
              <a:rPr lang="ar-SA" sz="3600" dirty="0"/>
              <a:t>سوع م</a:t>
            </a:r>
            <a:r>
              <a:rPr lang="ar-LB" sz="3600" dirty="0"/>
              <a:t>ِتِ</a:t>
            </a:r>
            <a:r>
              <a:rPr lang="ar-SA" sz="3600" dirty="0"/>
              <a:t>ل م</a:t>
            </a:r>
            <a:r>
              <a:rPr lang="ar-LB" sz="3600" dirty="0"/>
              <a:t>َ</a:t>
            </a:r>
            <a:r>
              <a:rPr lang="ar-SA" sz="3600" dirty="0"/>
              <a:t>ري</a:t>
            </a:r>
            <a:r>
              <a:rPr lang="ar-LB" sz="3600" dirty="0"/>
              <a:t>َ</a:t>
            </a:r>
            <a:r>
              <a:rPr lang="ar-SA" sz="3600" dirty="0"/>
              <a:t>م ويوح</a:t>
            </a:r>
            <a:r>
              <a:rPr lang="ar-LB" sz="3600" dirty="0"/>
              <a:t>َ</a:t>
            </a:r>
            <a:r>
              <a:rPr lang="ar-SA" sz="3600" dirty="0"/>
              <a:t>نّا</a:t>
            </a:r>
            <a:r>
              <a:rPr lang="en-US" sz="3600" dirty="0"/>
              <a:t>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98470"/>
              <a:gd name="adj2" fmla="val 419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5314" y="414337"/>
            <a:ext cx="4903974" cy="5208214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8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E36363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1331</TotalTime>
  <Words>1044</Words>
  <Application>Microsoft Office PowerPoint</Application>
  <PresentationFormat>On-screen Show (4:3)</PresentationFormat>
  <Paragraphs>105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Adobe Arabic</vt:lpstr>
      <vt:lpstr>Arial</vt:lpstr>
      <vt:lpstr>Calibri</vt:lpstr>
      <vt:lpstr>Tahoma</vt:lpstr>
      <vt:lpstr>Times New Roman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</cp:lastModifiedBy>
  <cp:revision>109</cp:revision>
  <dcterms:created xsi:type="dcterms:W3CDTF">2020-08-25T06:38:39Z</dcterms:created>
  <dcterms:modified xsi:type="dcterms:W3CDTF">2022-02-28T09:59:52Z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6F7E9A57-F273-4070-B46D-D8B275C1A821</vt:lpwstr>
  </property>
  <property fmtid="{D5CDD505-2E9C-101B-9397-08002B2CF9AE}" pid="3" name="ArticulatePath">
    <vt:lpwstr>EB1-rencontre-20 2021-2022</vt:lpwstr>
  </property>
</Properties>
</file>