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6.xml" ContentType="application/vnd.openxmlformats-officedocument.presentationml.notesSlide+xml"/>
  <Override PartName="/ppt/tags/tag29.xml" ContentType="application/vnd.openxmlformats-officedocument.presentationml.tags+xml"/>
  <Override PartName="/ppt/notesSlides/notesSlide27.xml" ContentType="application/vnd.openxmlformats-officedocument.presentationml.notesSlide+xml"/>
  <Override PartName="/ppt/tags/tag30.xml" ContentType="application/vnd.openxmlformats-officedocument.presentationml.tags+xml"/>
  <Override PartName="/ppt/notesSlides/notesSlide28.xml" ContentType="application/vnd.openxmlformats-officedocument.presentationml.notesSlide+xml"/>
  <Override PartName="/ppt/tags/tag31.xml" ContentType="application/vnd.openxmlformats-officedocument.presentationml.tags+xml"/>
  <Override PartName="/ppt/notesSlides/notesSlide29.xml" ContentType="application/vnd.openxmlformats-officedocument.presentationml.notesSlide+xml"/>
  <Override PartName="/ppt/tags/tag32.xml" ContentType="application/vnd.openxmlformats-officedocument.presentationml.tags+xml"/>
  <Override PartName="/ppt/notesSlides/notesSlide30.xml" ContentType="application/vnd.openxmlformats-officedocument.presentationml.notesSlide+xml"/>
  <Override PartName="/ppt/tags/tag33.xml" ContentType="application/vnd.openxmlformats-officedocument.presentationml.tags+xml"/>
  <Override PartName="/ppt/notesSlides/notesSlide31.xml" ContentType="application/vnd.openxmlformats-officedocument.presentationml.notesSlide+xml"/>
  <Override PartName="/ppt/tags/tag34.xml" ContentType="application/vnd.openxmlformats-officedocument.presentationml.tags+xml"/>
  <Override PartName="/ppt/notesSlides/notesSlide32.xml" ContentType="application/vnd.openxmlformats-officedocument.presentationml.notesSlide+xml"/>
  <Override PartName="/ppt/tags/tag35.xml" ContentType="application/vnd.openxmlformats-officedocument.presentationml.tags+xml"/>
  <Override PartName="/ppt/notesSlides/notesSlide33.xml" ContentType="application/vnd.openxmlformats-officedocument.presentationml.notesSlide+xml"/>
  <Override PartName="/ppt/tags/tag36.xml" ContentType="application/vnd.openxmlformats-officedocument.presentationml.tags+xml"/>
  <Override PartName="/ppt/notesSlides/notesSlide34.xml" ContentType="application/vnd.openxmlformats-officedocument.presentationml.notesSlide+xml"/>
  <Override PartName="/ppt/tags/tag37.xml" ContentType="application/vnd.openxmlformats-officedocument.presentationml.tags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3" r:id="rId1"/>
  </p:sldMasterIdLst>
  <p:notesMasterIdLst>
    <p:notesMasterId r:id="rId38"/>
  </p:notesMasterIdLst>
  <p:sldIdLst>
    <p:sldId id="366" r:id="rId2"/>
    <p:sldId id="385" r:id="rId3"/>
    <p:sldId id="368" r:id="rId4"/>
    <p:sldId id="372" r:id="rId5"/>
    <p:sldId id="369" r:id="rId6"/>
    <p:sldId id="371" r:id="rId7"/>
    <p:sldId id="258" r:id="rId8"/>
    <p:sldId id="373" r:id="rId9"/>
    <p:sldId id="355" r:id="rId10"/>
    <p:sldId id="334" r:id="rId11"/>
    <p:sldId id="378" r:id="rId12"/>
    <p:sldId id="379" r:id="rId13"/>
    <p:sldId id="375" r:id="rId14"/>
    <p:sldId id="321" r:id="rId15"/>
    <p:sldId id="356" r:id="rId16"/>
    <p:sldId id="357" r:id="rId17"/>
    <p:sldId id="358" r:id="rId18"/>
    <p:sldId id="359" r:id="rId19"/>
    <p:sldId id="360" r:id="rId20"/>
    <p:sldId id="347" r:id="rId21"/>
    <p:sldId id="340" r:id="rId22"/>
    <p:sldId id="345" r:id="rId23"/>
    <p:sldId id="351" r:id="rId24"/>
    <p:sldId id="346" r:id="rId25"/>
    <p:sldId id="348" r:id="rId26"/>
    <p:sldId id="386" r:id="rId27"/>
    <p:sldId id="349" r:id="rId28"/>
    <p:sldId id="350" r:id="rId29"/>
    <p:sldId id="376" r:id="rId30"/>
    <p:sldId id="364" r:id="rId31"/>
    <p:sldId id="383" r:id="rId32"/>
    <p:sldId id="381" r:id="rId33"/>
    <p:sldId id="365" r:id="rId34"/>
    <p:sldId id="296" r:id="rId35"/>
    <p:sldId id="382" r:id="rId36"/>
    <p:sldId id="384" r:id="rId37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1E7F3E7-8EE9-4293-A513-9A1E80F4B993}">
          <p14:sldIdLst>
            <p14:sldId id="366"/>
            <p14:sldId id="385"/>
            <p14:sldId id="368"/>
            <p14:sldId id="372"/>
            <p14:sldId id="369"/>
            <p14:sldId id="371"/>
            <p14:sldId id="258"/>
            <p14:sldId id="373"/>
            <p14:sldId id="355"/>
            <p14:sldId id="334"/>
            <p14:sldId id="378"/>
            <p14:sldId id="379"/>
            <p14:sldId id="375"/>
            <p14:sldId id="321"/>
            <p14:sldId id="356"/>
            <p14:sldId id="357"/>
            <p14:sldId id="358"/>
            <p14:sldId id="359"/>
            <p14:sldId id="360"/>
            <p14:sldId id="347"/>
            <p14:sldId id="340"/>
            <p14:sldId id="345"/>
            <p14:sldId id="351"/>
            <p14:sldId id="346"/>
            <p14:sldId id="348"/>
            <p14:sldId id="386"/>
            <p14:sldId id="349"/>
            <p14:sldId id="350"/>
            <p14:sldId id="376"/>
            <p14:sldId id="364"/>
            <p14:sldId id="383"/>
            <p14:sldId id="381"/>
            <p14:sldId id="365"/>
            <p14:sldId id="296"/>
            <p14:sldId id="382"/>
            <p14:sldId id="384"/>
          </p14:sldIdLst>
        </p14:section>
        <p14:section name="Untitled Section" id="{F1298A01-0B1E-4BD8-BCE0-4D2AD9CCE3D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4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459B1-467C-424C-8783-2FED35BFD308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635D6-C6C4-478F-990D-7B9224702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62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635D6-C6C4-478F-990D-7B9224702B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31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635D6-C6C4-478F-990D-7B9224702B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56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635D6-C6C4-478F-990D-7B9224702BD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45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635D6-C6C4-478F-990D-7B9224702BD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635D6-C6C4-478F-990D-7B9224702BD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603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635D6-C6C4-478F-990D-7B9224702BD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164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635D6-C6C4-478F-990D-7B9224702BD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172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635D6-C6C4-478F-990D-7B9224702BD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369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635D6-C6C4-478F-990D-7B9224702BD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332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635D6-C6C4-478F-990D-7B9224702BD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480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635D6-C6C4-478F-990D-7B9224702BD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32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635D6-C6C4-478F-990D-7B9224702B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543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635D6-C6C4-478F-990D-7B9224702BD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197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635D6-C6C4-478F-990D-7B9224702BD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649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635D6-C6C4-478F-990D-7B9224702BD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62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635D6-C6C4-478F-990D-7B9224702BD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014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635D6-C6C4-478F-990D-7B9224702BD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066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635D6-C6C4-478F-990D-7B9224702BD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513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635D6-C6C4-478F-990D-7B9224702BD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033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635D6-C6C4-478F-990D-7B9224702BD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557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635D6-C6C4-478F-990D-7B9224702BD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160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635D6-C6C4-478F-990D-7B9224702BD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6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635D6-C6C4-478F-990D-7B9224702B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687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80AEF-FE40-44EB-AB91-6519A2E2E62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555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635D6-C6C4-478F-990D-7B9224702BD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909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635D6-C6C4-478F-990D-7B9224702BD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730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635D6-C6C4-478F-990D-7B9224702BD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724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635D6-C6C4-478F-990D-7B9224702BD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437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635D6-C6C4-478F-990D-7B9224702BD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43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635D6-C6C4-478F-990D-7B9224702B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03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635D6-C6C4-478F-990D-7B9224702B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78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635D6-C6C4-478F-990D-7B9224702B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79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635D6-C6C4-478F-990D-7B9224702B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02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635D6-C6C4-478F-990D-7B9224702B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35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635D6-C6C4-478F-990D-7B9224702B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84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22-Nov-21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470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22-Nov-21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299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22-Nov-21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6076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22-Nov-21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416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22-Nov-21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3396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22-Nov-21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280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22-Nov-21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12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22-Nov-21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436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22-Nov-21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546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22-Nov-21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876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22-Nov-21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085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22-Nov-21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952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22-Nov-21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44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22-Nov-21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353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22-Nov-21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86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22-Nov-21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961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22-Nov-21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66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0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5" Type="http://schemas.openxmlformats.org/officeDocument/2006/relationships/image" Target="../media/image33.png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753" y="2246118"/>
            <a:ext cx="5825202" cy="1234727"/>
          </a:xfrm>
        </p:spPr>
        <p:txBody>
          <a:bodyPr/>
          <a:lstStyle/>
          <a:p>
            <a:pPr algn="ctr" rtl="1"/>
            <a:r>
              <a:rPr lang="ar-LB" b="1" dirty="0">
                <a:solidFill>
                  <a:schemeClr val="accent1">
                    <a:lumMod val="50000"/>
                  </a:schemeClr>
                </a:solidFill>
              </a:rPr>
              <a:t>مَركَزُ التَّربِيَّةِ الدّينِيَّة 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7281" y="4087773"/>
            <a:ext cx="5825202" cy="822674"/>
          </a:xfrm>
        </p:spPr>
        <p:txBody>
          <a:bodyPr>
            <a:normAutofit/>
          </a:bodyPr>
          <a:lstStyle/>
          <a:p>
            <a:pPr lvl="0" rtl="1"/>
            <a:r>
              <a:rPr lang="ar-LB" sz="4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 </a:t>
            </a:r>
            <a:r>
              <a:rPr lang="ar-LB" sz="4000" b="1" dirty="0">
                <a:solidFill>
                  <a:srgbClr val="455F5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الأساسي الثّاني</a:t>
            </a:r>
            <a:endParaRPr lang="en-US" sz="4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1026" name="Picture 2" descr="C:\Users\wmaksour\Desktop\Project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369277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5988748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8642" y="3191559"/>
            <a:ext cx="2669828" cy="3666441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255494" y="255494"/>
            <a:ext cx="6249234" cy="4343401"/>
          </a:xfrm>
          <a:prstGeom prst="cloudCallout">
            <a:avLst>
              <a:gd name="adj1" fmla="val 60532"/>
              <a:gd name="adj2" fmla="val 299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QA" sz="3600" b="1" dirty="0">
                <a:solidFill>
                  <a:schemeClr val="tx2"/>
                </a:solidFill>
              </a:rPr>
              <a:t>سمعت</a:t>
            </a:r>
            <a:r>
              <a:rPr lang="ar-LB" sz="3600" b="1" dirty="0">
                <a:solidFill>
                  <a:schemeClr val="tx2"/>
                </a:solidFill>
              </a:rPr>
              <a:t>ُ</a:t>
            </a:r>
            <a:r>
              <a:rPr lang="ar-QA" sz="3600" b="1" dirty="0">
                <a:solidFill>
                  <a:schemeClr val="tx2"/>
                </a:solidFill>
              </a:rPr>
              <a:t>و من ق</a:t>
            </a:r>
            <a:r>
              <a:rPr lang="ar-LB" sz="3600" b="1" dirty="0">
                <a:solidFill>
                  <a:schemeClr val="tx2"/>
                </a:solidFill>
              </a:rPr>
              <a:t>َ</a:t>
            </a:r>
            <a:r>
              <a:rPr lang="ar-QA" sz="3600" b="1" dirty="0">
                <a:solidFill>
                  <a:schemeClr val="tx2"/>
                </a:solidFill>
              </a:rPr>
              <a:t>بل ح</a:t>
            </a:r>
            <a:r>
              <a:rPr lang="ar-LB" sz="3600" b="1" dirty="0">
                <a:solidFill>
                  <a:schemeClr val="tx2"/>
                </a:solidFill>
              </a:rPr>
              <a:t>َ</a:t>
            </a:r>
            <a:r>
              <a:rPr lang="ar-QA" sz="3600" b="1" dirty="0">
                <a:solidFill>
                  <a:schemeClr val="tx2"/>
                </a:solidFill>
              </a:rPr>
              <a:t>د</a:t>
            </a:r>
            <a:r>
              <a:rPr lang="ar-LB" sz="3600" b="1" dirty="0">
                <a:solidFill>
                  <a:schemeClr val="tx2"/>
                </a:solidFill>
              </a:rPr>
              <a:t>َ</a:t>
            </a:r>
            <a:r>
              <a:rPr lang="ar-QA" sz="3600" b="1" dirty="0">
                <a:solidFill>
                  <a:schemeClr val="tx2"/>
                </a:solidFill>
              </a:rPr>
              <a:t>ا ع</a:t>
            </a:r>
            <a:r>
              <a:rPr lang="ar-LB" sz="3600" b="1" dirty="0">
                <a:solidFill>
                  <a:schemeClr val="tx2"/>
                </a:solidFill>
              </a:rPr>
              <a:t>َ</a:t>
            </a:r>
            <a:r>
              <a:rPr lang="ar-QA" sz="3600" b="1" dirty="0">
                <a:solidFill>
                  <a:schemeClr val="tx2"/>
                </a:solidFill>
              </a:rPr>
              <a:t>م</a:t>
            </a:r>
            <a:r>
              <a:rPr lang="ar-LB" sz="3600" b="1" dirty="0">
                <a:solidFill>
                  <a:schemeClr val="tx2"/>
                </a:solidFill>
              </a:rPr>
              <a:t>ْ</a:t>
            </a:r>
            <a:r>
              <a:rPr lang="ar-QA" sz="3600" b="1" dirty="0">
                <a:solidFill>
                  <a:schemeClr val="tx2"/>
                </a:solidFill>
              </a:rPr>
              <a:t> يحكي ع</a:t>
            </a:r>
            <a:r>
              <a:rPr lang="ar-LB" sz="3600" b="1" dirty="0">
                <a:solidFill>
                  <a:schemeClr val="tx2"/>
                </a:solidFill>
              </a:rPr>
              <a:t>َ</a:t>
            </a:r>
            <a:r>
              <a:rPr lang="ar-QA" sz="3600" b="1" dirty="0">
                <a:solidFill>
                  <a:schemeClr val="tx2"/>
                </a:solidFill>
              </a:rPr>
              <a:t>ن الملايكة؟ </a:t>
            </a:r>
            <a:br>
              <a:rPr lang="ar-QA" sz="3600" b="1" dirty="0">
                <a:solidFill>
                  <a:schemeClr val="tx2"/>
                </a:solidFill>
              </a:rPr>
            </a:br>
            <a:r>
              <a:rPr lang="ar-QA" sz="3600" b="1" dirty="0">
                <a:solidFill>
                  <a:schemeClr val="tx2"/>
                </a:solidFill>
              </a:rPr>
              <a:t>ش</a:t>
            </a:r>
            <a:r>
              <a:rPr lang="ar-LB" sz="3600" b="1" dirty="0">
                <a:solidFill>
                  <a:schemeClr val="tx2"/>
                </a:solidFill>
              </a:rPr>
              <a:t>ُ</a:t>
            </a:r>
            <a:r>
              <a:rPr lang="ar-QA" sz="3600" b="1" dirty="0">
                <a:solidFill>
                  <a:schemeClr val="tx2"/>
                </a:solidFill>
              </a:rPr>
              <a:t>و ب</a:t>
            </a:r>
            <a:r>
              <a:rPr lang="ar-LB" sz="3600" b="1" dirty="0">
                <a:solidFill>
                  <a:schemeClr val="tx2"/>
                </a:solidFill>
              </a:rPr>
              <a:t>ْ</a:t>
            </a:r>
            <a:r>
              <a:rPr lang="ar-QA" sz="3600" b="1" dirty="0">
                <a:solidFill>
                  <a:schemeClr val="tx2"/>
                </a:solidFill>
              </a:rPr>
              <a:t>ت</a:t>
            </a:r>
            <a:r>
              <a:rPr lang="ar-LB" sz="3600" b="1" dirty="0">
                <a:solidFill>
                  <a:schemeClr val="tx2"/>
                </a:solidFill>
              </a:rPr>
              <a:t>َ</a:t>
            </a:r>
            <a:r>
              <a:rPr lang="ar-QA" sz="3600" b="1" dirty="0">
                <a:solidFill>
                  <a:schemeClr val="tx2"/>
                </a:solidFill>
              </a:rPr>
              <a:t>عر</a:t>
            </a:r>
            <a:r>
              <a:rPr lang="ar-LB" sz="3600" b="1" dirty="0">
                <a:solidFill>
                  <a:schemeClr val="tx2"/>
                </a:solidFill>
              </a:rPr>
              <a:t>ْ</a:t>
            </a:r>
            <a:r>
              <a:rPr lang="ar-QA" sz="3600" b="1" dirty="0">
                <a:solidFill>
                  <a:schemeClr val="tx2"/>
                </a:solidFill>
              </a:rPr>
              <a:t>فو عن</a:t>
            </a:r>
            <a:r>
              <a:rPr lang="ar-LB" sz="3600" b="1" dirty="0">
                <a:solidFill>
                  <a:schemeClr val="tx2"/>
                </a:solidFill>
              </a:rPr>
              <a:t>ّ</a:t>
            </a:r>
            <a:r>
              <a:rPr lang="ar-QA" sz="3600" b="1" dirty="0">
                <a:solidFill>
                  <a:schemeClr val="tx2"/>
                </a:solidFill>
              </a:rPr>
              <a:t>ن</a:t>
            </a:r>
            <a:r>
              <a:rPr lang="ar-LB" sz="3600" b="1" dirty="0">
                <a:solidFill>
                  <a:schemeClr val="tx2"/>
                </a:solidFill>
              </a:rPr>
              <a:t>؟</a:t>
            </a:r>
            <a:endParaRPr lang="en-US" sz="3375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17932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544894" y="510988"/>
            <a:ext cx="5304577" cy="3452533"/>
          </a:xfrm>
          <a:prstGeom prst="cloudCallout">
            <a:avLst>
              <a:gd name="adj1" fmla="val 68193"/>
              <a:gd name="adj2" fmla="val 36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QA" sz="4500" b="1" dirty="0">
                <a:solidFill>
                  <a:schemeClr val="tx1"/>
                </a:solidFill>
              </a:rPr>
              <a:t>رح نكت</a:t>
            </a:r>
            <a:r>
              <a:rPr lang="ar-LB" sz="4500" b="1" dirty="0">
                <a:solidFill>
                  <a:schemeClr val="tx1"/>
                </a:solidFill>
              </a:rPr>
              <a:t>ِ</a:t>
            </a:r>
            <a:r>
              <a:rPr lang="ar-QA" sz="4500" b="1" dirty="0">
                <a:solidFill>
                  <a:schemeClr val="tx1"/>
                </a:solidFill>
              </a:rPr>
              <a:t>ش</a:t>
            </a:r>
            <a:r>
              <a:rPr lang="ar-LB" sz="4500" b="1" dirty="0">
                <a:solidFill>
                  <a:schemeClr val="tx1"/>
                </a:solidFill>
              </a:rPr>
              <a:t>ِ</a:t>
            </a:r>
            <a:r>
              <a:rPr lang="ar-QA" sz="4500" b="1" dirty="0">
                <a:solidFill>
                  <a:schemeClr val="tx1"/>
                </a:solidFill>
              </a:rPr>
              <a:t>ف شو ب</a:t>
            </a:r>
            <a:r>
              <a:rPr lang="ar-LB" sz="4500" b="1" dirty="0">
                <a:solidFill>
                  <a:schemeClr val="tx1"/>
                </a:solidFill>
              </a:rPr>
              <a:t>ِ</a:t>
            </a:r>
            <a:r>
              <a:rPr lang="ar-QA" sz="4500" b="1" dirty="0">
                <a:solidFill>
                  <a:schemeClr val="tx1"/>
                </a:solidFill>
              </a:rPr>
              <a:t>تقل</a:t>
            </a:r>
            <a:r>
              <a:rPr lang="ar-LB" sz="4500" b="1" dirty="0">
                <a:solidFill>
                  <a:schemeClr val="tx1"/>
                </a:solidFill>
              </a:rPr>
              <a:t>ْ</a:t>
            </a:r>
            <a:r>
              <a:rPr lang="ar-QA" sz="4500" b="1" dirty="0">
                <a:solidFill>
                  <a:schemeClr val="tx1"/>
                </a:solidFill>
              </a:rPr>
              <a:t>نا ك</a:t>
            </a:r>
            <a:r>
              <a:rPr lang="ar-LB" sz="4500" b="1" dirty="0">
                <a:solidFill>
                  <a:schemeClr val="tx1"/>
                </a:solidFill>
              </a:rPr>
              <a:t>ِ</a:t>
            </a:r>
            <a:r>
              <a:rPr lang="ar-QA" sz="4500" b="1" dirty="0">
                <a:solidFill>
                  <a:schemeClr val="tx1"/>
                </a:solidFill>
              </a:rPr>
              <a:t>لمة </a:t>
            </a:r>
            <a:r>
              <a:rPr lang="ar-LB" sz="4500" b="1" dirty="0">
                <a:solidFill>
                  <a:schemeClr val="tx1"/>
                </a:solidFill>
              </a:rPr>
              <a:t>ا</a:t>
            </a:r>
            <a:r>
              <a:rPr lang="ar-QA" sz="4500" b="1" dirty="0">
                <a:solidFill>
                  <a:schemeClr val="tx1"/>
                </a:solidFill>
              </a:rPr>
              <a:t>لله عن</a:t>
            </a:r>
            <a:r>
              <a:rPr lang="ar-LB" sz="4500" b="1" dirty="0">
                <a:solidFill>
                  <a:schemeClr val="tx1"/>
                </a:solidFill>
              </a:rPr>
              <a:t>ُّ</a:t>
            </a:r>
            <a:r>
              <a:rPr lang="ar-QA" sz="4500" b="1" dirty="0">
                <a:solidFill>
                  <a:schemeClr val="tx1"/>
                </a:solidFill>
              </a:rPr>
              <a:t>ن</a:t>
            </a:r>
            <a:endParaRPr lang="en-US" sz="45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631" y="4712330"/>
            <a:ext cx="2645753" cy="2037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4172" y="2989854"/>
            <a:ext cx="2669828" cy="36664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20133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08001" y="3303270"/>
            <a:ext cx="6447501" cy="99060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6600" dirty="0"/>
          </a:p>
        </p:txBody>
      </p:sp>
      <p:sp>
        <p:nvSpPr>
          <p:cNvPr id="9" name="Cloud Callout 8"/>
          <p:cNvSpPr/>
          <p:nvPr/>
        </p:nvSpPr>
        <p:spPr>
          <a:xfrm>
            <a:off x="246744" y="156306"/>
            <a:ext cx="5462493" cy="3395158"/>
          </a:xfrm>
          <a:prstGeom prst="cloudCallout">
            <a:avLst>
              <a:gd name="adj1" fmla="val 43399"/>
              <a:gd name="adj2" fmla="val 607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accent2">
                    <a:lumMod val="50000"/>
                  </a:schemeClr>
                </a:solidFill>
              </a:rPr>
              <a:t>بس لازم بالأوّل  نْحضِّر قْلُوبنا حتى نسمَع مليح  كِلمة الله 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199"/>
          <a:stretch/>
        </p:blipFill>
        <p:spPr>
          <a:xfrm>
            <a:off x="5286600" y="3551464"/>
            <a:ext cx="3860317" cy="3299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90893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0" y="0"/>
            <a:ext cx="9144000" cy="6815738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US" sz="48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US" sz="48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US" sz="48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US" sz="48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US" sz="48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ar-LB" sz="4800" dirty="0">
                <a:solidFill>
                  <a:schemeClr val="accent2">
                    <a:lumMod val="50000"/>
                  </a:schemeClr>
                </a:solidFill>
              </a:rPr>
              <a:t>ت</a:t>
            </a:r>
            <a:r>
              <a:rPr lang="ar-QA" sz="4800" dirty="0">
                <a:solidFill>
                  <a:schemeClr val="accent2">
                    <a:lumMod val="50000"/>
                  </a:schemeClr>
                </a:solidFill>
              </a:rPr>
              <a:t>عل</a:t>
            </a:r>
            <a:r>
              <a:rPr lang="ar-LB" sz="4800" dirty="0">
                <a:solidFill>
                  <a:schemeClr val="accent2">
                    <a:lumMod val="50000"/>
                  </a:schemeClr>
                </a:solidFill>
              </a:rPr>
              <a:t>َّ</a:t>
            </a:r>
            <a:r>
              <a:rPr lang="ar-QA" sz="4800" dirty="0">
                <a:solidFill>
                  <a:schemeClr val="accent2">
                    <a:lumMod val="50000"/>
                  </a:schemeClr>
                </a:solidFill>
              </a:rPr>
              <a:t>م</a:t>
            </a:r>
            <a:r>
              <a:rPr lang="ar-LB" sz="4800" dirty="0">
                <a:solidFill>
                  <a:schemeClr val="accent2">
                    <a:lumMod val="50000"/>
                  </a:schemeClr>
                </a:solidFill>
              </a:rPr>
              <a:t>ْ</a:t>
            </a:r>
            <a:r>
              <a:rPr lang="ar-QA" sz="4800" dirty="0">
                <a:solidFill>
                  <a:schemeClr val="accent2">
                    <a:lumMod val="50000"/>
                  </a:schemeClr>
                </a:solidFill>
              </a:rPr>
              <a:t>نا بالكتاب المقد</a:t>
            </a:r>
            <a:r>
              <a:rPr lang="ar-LB" sz="4800" dirty="0">
                <a:solidFill>
                  <a:schemeClr val="accent2">
                    <a:lumMod val="50000"/>
                  </a:schemeClr>
                </a:solidFill>
              </a:rPr>
              <a:t>ّ</a:t>
            </a:r>
            <a:r>
              <a:rPr lang="ar-QA" sz="4800" dirty="0">
                <a:solidFill>
                  <a:schemeClr val="accent2">
                    <a:lumMod val="50000"/>
                  </a:schemeClr>
                </a:solidFill>
              </a:rPr>
              <a:t>س </a:t>
            </a:r>
            <a:r>
              <a:rPr lang="ar-LB" sz="4800" dirty="0">
                <a:solidFill>
                  <a:schemeClr val="accent2">
                    <a:lumMod val="50000"/>
                  </a:schemeClr>
                </a:solidFill>
              </a:rPr>
              <a:t>إ</a:t>
            </a:r>
            <a:r>
              <a:rPr lang="ar-QA" sz="4800" dirty="0">
                <a:solidFill>
                  <a:schemeClr val="accent2">
                    <a:lumMod val="50000"/>
                  </a:schemeClr>
                </a:solidFill>
              </a:rPr>
              <a:t>ن</a:t>
            </a:r>
            <a:r>
              <a:rPr lang="ar-LB" sz="4800" dirty="0">
                <a:solidFill>
                  <a:schemeClr val="accent2">
                    <a:lumMod val="50000"/>
                  </a:schemeClr>
                </a:solidFill>
              </a:rPr>
              <a:t>ّ</a:t>
            </a:r>
            <a:r>
              <a:rPr lang="ar-QA" sz="4800" dirty="0">
                <a:solidFill>
                  <a:schemeClr val="accent2">
                    <a:lumMod val="50000"/>
                  </a:schemeClr>
                </a:solidFill>
              </a:rPr>
              <a:t>و </a:t>
            </a:r>
            <a:r>
              <a:rPr lang="ar-LB" sz="4800" dirty="0">
                <a:solidFill>
                  <a:schemeClr val="accent2">
                    <a:lumMod val="50000"/>
                  </a:schemeClr>
                </a:solidFill>
              </a:rPr>
              <a:t>ا</a:t>
            </a:r>
            <a:r>
              <a:rPr lang="ar-QA" sz="4800" dirty="0">
                <a:solidFill>
                  <a:schemeClr val="accent2">
                    <a:lumMod val="50000"/>
                  </a:schemeClr>
                </a:solidFill>
              </a:rPr>
              <a:t>لله خل</a:t>
            </a:r>
            <a:r>
              <a:rPr lang="ar-LB" sz="48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QA" sz="4800" dirty="0">
                <a:solidFill>
                  <a:schemeClr val="accent2">
                    <a:lumMod val="50000"/>
                  </a:schemeClr>
                </a:solidFill>
              </a:rPr>
              <a:t>ق </a:t>
            </a:r>
            <a:r>
              <a:rPr lang="ar-QA" sz="4800" b="1" dirty="0">
                <a:solidFill>
                  <a:schemeClr val="tx2"/>
                </a:solidFill>
              </a:rPr>
              <a:t>الكون</a:t>
            </a:r>
            <a:r>
              <a:rPr lang="ar-QA" sz="4800" dirty="0">
                <a:solidFill>
                  <a:schemeClr val="accent2">
                    <a:lumMod val="50000"/>
                  </a:schemeClr>
                </a:solidFill>
              </a:rPr>
              <a:t>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632" y="0"/>
            <a:ext cx="6624309" cy="48249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0313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edefined Process 3"/>
          <p:cNvSpPr/>
          <p:nvPr/>
        </p:nvSpPr>
        <p:spPr>
          <a:xfrm>
            <a:off x="0" y="0"/>
            <a:ext cx="9144000" cy="685800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US" sz="5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US" sz="5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US" sz="5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US" sz="5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US" sz="5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ar-LB" sz="5000" b="1" dirty="0">
                <a:solidFill>
                  <a:schemeClr val="accent2">
                    <a:lumMod val="50000"/>
                  </a:schemeClr>
                </a:solidFill>
              </a:rPr>
              <a:t>والجبال</a:t>
            </a:r>
            <a:endParaRPr lang="ar-QA" sz="5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1377" y="178307"/>
            <a:ext cx="6701245" cy="46471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79297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edefined Process 4"/>
          <p:cNvSpPr/>
          <p:nvPr/>
        </p:nvSpPr>
        <p:spPr>
          <a:xfrm>
            <a:off x="0" y="1"/>
            <a:ext cx="9144000" cy="685800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US" sz="5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US" sz="5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US" sz="5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US" sz="5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US" sz="5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US" sz="5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ar-LB" sz="5000" b="1" dirty="0">
                <a:solidFill>
                  <a:schemeClr val="accent2">
                    <a:lumMod val="50000"/>
                  </a:schemeClr>
                </a:solidFill>
              </a:rPr>
              <a:t>والبحار</a:t>
            </a:r>
            <a:endParaRPr lang="ar-QA" sz="5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721" y="209004"/>
            <a:ext cx="6766560" cy="54648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158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edefined Process 5"/>
          <p:cNvSpPr/>
          <p:nvPr/>
        </p:nvSpPr>
        <p:spPr>
          <a:xfrm>
            <a:off x="0" y="0"/>
            <a:ext cx="9144000" cy="6857999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rgbClr val="C00000"/>
              </a:solidFill>
            </a:endParaRPr>
          </a:p>
          <a:p>
            <a:pPr algn="ctr"/>
            <a:endParaRPr lang="en-US" sz="5400" b="1" dirty="0">
              <a:solidFill>
                <a:srgbClr val="C00000"/>
              </a:solidFill>
            </a:endParaRPr>
          </a:p>
          <a:p>
            <a:pPr algn="ctr"/>
            <a:endParaRPr lang="en-US" sz="5400" b="1" dirty="0">
              <a:solidFill>
                <a:srgbClr val="C00000"/>
              </a:solidFill>
            </a:endParaRPr>
          </a:p>
          <a:p>
            <a:pPr algn="ctr"/>
            <a:endParaRPr lang="en-US" sz="5400" b="1" dirty="0">
              <a:solidFill>
                <a:srgbClr val="C00000"/>
              </a:solidFill>
            </a:endParaRPr>
          </a:p>
          <a:p>
            <a:pPr algn="ctr"/>
            <a:endParaRPr lang="en-US" sz="5400" b="1" dirty="0">
              <a:solidFill>
                <a:srgbClr val="C00000"/>
              </a:solidFill>
            </a:endParaRPr>
          </a:p>
          <a:p>
            <a:pPr algn="ctr"/>
            <a:endParaRPr lang="en-US" sz="5400" b="1" dirty="0">
              <a:solidFill>
                <a:srgbClr val="C00000"/>
              </a:solidFill>
            </a:endParaRPr>
          </a:p>
          <a:p>
            <a:pPr algn="ctr"/>
            <a:r>
              <a:rPr lang="ar-QA" sz="5400" b="1" dirty="0">
                <a:solidFill>
                  <a:srgbClr val="C00000"/>
                </a:solidFill>
              </a:rPr>
              <a:t>الحيوانات</a:t>
            </a:r>
            <a:r>
              <a:rPr lang="ar-QA" sz="5400" b="1" dirty="0"/>
              <a:t> </a:t>
            </a:r>
            <a:r>
              <a:rPr lang="ar-QA" sz="5400" b="1" dirty="0">
                <a:solidFill>
                  <a:schemeClr val="accent3">
                    <a:lumMod val="50000"/>
                  </a:schemeClr>
                </a:solidFill>
              </a:rPr>
              <a:t>والب</a:t>
            </a:r>
            <a:r>
              <a:rPr lang="ar-LB" sz="5400" b="1" dirty="0">
                <a:solidFill>
                  <a:schemeClr val="accent3">
                    <a:lumMod val="50000"/>
                  </a:schemeClr>
                </a:solidFill>
              </a:rPr>
              <a:t>َ</a:t>
            </a:r>
            <a:r>
              <a:rPr lang="ar-QA" sz="5400" b="1" dirty="0">
                <a:solidFill>
                  <a:schemeClr val="accent3">
                    <a:lumMod val="50000"/>
                  </a:schemeClr>
                </a:solidFill>
              </a:rPr>
              <a:t>شر</a:t>
            </a:r>
            <a:endParaRPr lang="ar-QA" sz="5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7457" y="1955890"/>
            <a:ext cx="4889863" cy="294621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646" y="159206"/>
            <a:ext cx="4090852" cy="33938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5469694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edefined Process 5"/>
          <p:cNvSpPr/>
          <p:nvPr/>
        </p:nvSpPr>
        <p:spPr>
          <a:xfrm>
            <a:off x="0" y="0"/>
            <a:ext cx="9144000" cy="6807405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4000" b="1" dirty="0">
              <a:solidFill>
                <a:srgbClr val="C00000"/>
              </a:solidFill>
            </a:endParaRPr>
          </a:p>
          <a:p>
            <a:pPr algn="ctr" rtl="1"/>
            <a:endParaRPr lang="en-US" sz="4000" b="1" dirty="0">
              <a:solidFill>
                <a:srgbClr val="C00000"/>
              </a:solidFill>
            </a:endParaRPr>
          </a:p>
          <a:p>
            <a:pPr algn="ctr" rtl="1"/>
            <a:endParaRPr lang="en-US" sz="4000" b="1" dirty="0">
              <a:solidFill>
                <a:srgbClr val="C00000"/>
              </a:solidFill>
            </a:endParaRPr>
          </a:p>
          <a:p>
            <a:pPr algn="ctr" rtl="1"/>
            <a:endParaRPr lang="en-US" sz="4000" b="1" dirty="0">
              <a:solidFill>
                <a:srgbClr val="C00000"/>
              </a:solidFill>
            </a:endParaRPr>
          </a:p>
          <a:p>
            <a:pPr algn="ctr" rtl="1"/>
            <a:endParaRPr lang="en-US" sz="4000" b="1" dirty="0">
              <a:solidFill>
                <a:srgbClr val="C00000"/>
              </a:solidFill>
            </a:endParaRPr>
          </a:p>
          <a:p>
            <a:pPr algn="ctr" rtl="1"/>
            <a:endParaRPr lang="en-US" sz="4000" b="1" dirty="0">
              <a:solidFill>
                <a:srgbClr val="C00000"/>
              </a:solidFill>
            </a:endParaRPr>
          </a:p>
          <a:p>
            <a:pPr algn="ctr" rtl="1"/>
            <a:r>
              <a:rPr lang="ar-QA" sz="4000" b="1" dirty="0">
                <a:solidFill>
                  <a:srgbClr val="C00000"/>
                </a:solidFill>
              </a:rPr>
              <a:t>وخلق ك</a:t>
            </a:r>
            <a:r>
              <a:rPr lang="ar-LB" sz="4000" b="1" dirty="0">
                <a:solidFill>
                  <a:srgbClr val="C00000"/>
                </a:solidFill>
              </a:rPr>
              <a:t>َ</a:t>
            </a:r>
            <a:r>
              <a:rPr lang="ar-QA" sz="4000" b="1" dirty="0">
                <a:solidFill>
                  <a:srgbClr val="C00000"/>
                </a:solidFill>
              </a:rPr>
              <a:t>مان</a:t>
            </a:r>
            <a:r>
              <a:rPr lang="ar-LB" sz="4000" b="1" dirty="0">
                <a:solidFill>
                  <a:srgbClr val="C00000"/>
                </a:solidFill>
              </a:rPr>
              <a:t> </a:t>
            </a:r>
            <a:r>
              <a:rPr lang="ar-QA" sz="4000" b="1" dirty="0">
                <a:solidFill>
                  <a:schemeClr val="accent1">
                    <a:lumMod val="50000"/>
                  </a:schemeClr>
                </a:solidFill>
              </a:rPr>
              <a:t>الم</a:t>
            </a:r>
            <a:r>
              <a:rPr lang="ar-LB" sz="4000" b="1" dirty="0">
                <a:solidFill>
                  <a:schemeClr val="accent1">
                    <a:lumMod val="50000"/>
                  </a:schemeClr>
                </a:solidFill>
              </a:rPr>
              <a:t>َ</a:t>
            </a:r>
            <a:r>
              <a:rPr lang="ar-QA" sz="4000" b="1" dirty="0">
                <a:solidFill>
                  <a:schemeClr val="accent1">
                    <a:lumMod val="50000"/>
                  </a:schemeClr>
                </a:solidFill>
              </a:rPr>
              <a:t>لاي</a:t>
            </a:r>
            <a:r>
              <a:rPr lang="ar-LB" sz="4000" b="1" dirty="0">
                <a:solidFill>
                  <a:schemeClr val="accent1">
                    <a:lumMod val="50000"/>
                  </a:schemeClr>
                </a:solidFill>
              </a:rPr>
              <a:t>ْ</a:t>
            </a:r>
            <a:r>
              <a:rPr lang="ar-QA" sz="4000" b="1" dirty="0">
                <a:solidFill>
                  <a:schemeClr val="accent1">
                    <a:lumMod val="50000"/>
                  </a:schemeClr>
                </a:solidFill>
              </a:rPr>
              <a:t>كة</a:t>
            </a:r>
            <a:endParaRPr lang="ar-QA" sz="4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ar-QA" sz="4000" b="1" dirty="0">
                <a:solidFill>
                  <a:srgbClr val="C00000"/>
                </a:solidFill>
              </a:rPr>
              <a:t> يل</a:t>
            </a:r>
            <a:r>
              <a:rPr lang="ar-LB" sz="4000" b="1" dirty="0">
                <a:solidFill>
                  <a:srgbClr val="C00000"/>
                </a:solidFill>
              </a:rPr>
              <a:t>ّ</a:t>
            </a:r>
            <a:r>
              <a:rPr lang="ar-QA" sz="4000" b="1" dirty="0">
                <a:solidFill>
                  <a:srgbClr val="C00000"/>
                </a:solidFill>
              </a:rPr>
              <a:t>ي ما م</a:t>
            </a:r>
            <a:r>
              <a:rPr lang="ar-LB" sz="4000" b="1" dirty="0">
                <a:solidFill>
                  <a:srgbClr val="C00000"/>
                </a:solidFill>
              </a:rPr>
              <a:t>ِ</a:t>
            </a:r>
            <a:r>
              <a:rPr lang="ar-QA" sz="4000" b="1" dirty="0">
                <a:solidFill>
                  <a:srgbClr val="C00000"/>
                </a:solidFill>
              </a:rPr>
              <a:t>نشوف</a:t>
            </a:r>
            <a:r>
              <a:rPr lang="ar-LB" sz="4000" b="1" dirty="0">
                <a:solidFill>
                  <a:srgbClr val="C00000"/>
                </a:solidFill>
              </a:rPr>
              <a:t>ُ</a:t>
            </a:r>
            <a:r>
              <a:rPr lang="ar-QA" sz="4000" b="1" dirty="0">
                <a:solidFill>
                  <a:srgbClr val="C00000"/>
                </a:solidFill>
              </a:rPr>
              <a:t>ن </a:t>
            </a:r>
            <a:r>
              <a:rPr lang="ar-LB" sz="4000" b="1" dirty="0">
                <a:solidFill>
                  <a:srgbClr val="C00000"/>
                </a:solidFill>
              </a:rPr>
              <a:t> </a:t>
            </a:r>
            <a:r>
              <a:rPr lang="ar-QA" sz="4000" b="1" dirty="0">
                <a:solidFill>
                  <a:srgbClr val="C00000"/>
                </a:solidFill>
              </a:rPr>
              <a:t>وهن</a:t>
            </a:r>
            <a:r>
              <a:rPr lang="ar-LB" sz="4000" b="1" dirty="0">
                <a:solidFill>
                  <a:srgbClr val="C00000"/>
                </a:solidFill>
              </a:rPr>
              <a:t>ّ</a:t>
            </a:r>
            <a:r>
              <a:rPr lang="ar-QA" sz="4000" b="1" dirty="0">
                <a:solidFill>
                  <a:srgbClr val="C00000"/>
                </a:solidFill>
              </a:rPr>
              <a:t>ي</a:t>
            </a:r>
            <a:r>
              <a:rPr lang="ar-LB" sz="4000" b="1" dirty="0">
                <a:solidFill>
                  <a:srgbClr val="C00000"/>
                </a:solidFill>
              </a:rPr>
              <a:t> بيشوفونا</a:t>
            </a:r>
            <a:endParaRPr lang="ar-QA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38205" y="41985"/>
            <a:ext cx="3039303" cy="41628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526" y="284209"/>
            <a:ext cx="4091040" cy="37391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849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98010" y="3215015"/>
            <a:ext cx="7046843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QA" sz="4050" dirty="0">
                <a:ln w="10541" cmpd="sng">
                  <a:solidFill>
                    <a:srgbClr val="3891A7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2"/>
                </a:solidFill>
                <a:latin typeface="Angsana New" panose="02020603050405020304" pitchFamily="18" charset="-34"/>
              </a:rPr>
              <a:t>ع</a:t>
            </a:r>
            <a:endParaRPr lang="ar-QA" sz="4050" dirty="0">
              <a:ln w="10541" cmpd="sng">
                <a:solidFill>
                  <a:srgbClr val="3891A7">
                    <a:shade val="88000"/>
                    <a:satMod val="110000"/>
                  </a:srgb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ngsana New" panose="02020603050405020304" pitchFamily="18" charset="-34"/>
            </a:endParaRPr>
          </a:p>
        </p:txBody>
      </p:sp>
      <p:sp>
        <p:nvSpPr>
          <p:cNvPr id="6" name="Flowchart: Predefined Process 5"/>
          <p:cNvSpPr/>
          <p:nvPr/>
        </p:nvSpPr>
        <p:spPr>
          <a:xfrm>
            <a:off x="0" y="0"/>
            <a:ext cx="9144000" cy="685800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LB" sz="4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endParaRPr lang="ar-QA" sz="4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2948" y="1327787"/>
            <a:ext cx="4544748" cy="52056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4537" y="222295"/>
            <a:ext cx="4399674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LB" sz="4000" b="1" dirty="0"/>
              <a:t>الكتاب المقدّس </a:t>
            </a:r>
            <a:r>
              <a:rPr lang="ar-LB" sz="4000" b="1" dirty="0" err="1"/>
              <a:t>بيقول</a:t>
            </a:r>
            <a:r>
              <a:rPr lang="ar-LB" sz="4000" b="1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ar-LB" sz="4000" dirty="0">
                <a:ln w="10541" cmpd="sng">
                  <a:solidFill>
                    <a:srgbClr val="3891A7">
                      <a:shade val="88000"/>
                      <a:satMod val="110000"/>
                    </a:srgbClr>
                  </a:solidFill>
                  <a:prstDash val="solid"/>
                </a:ln>
                <a:latin typeface="Angsana New" panose="02020603050405020304" pitchFamily="18" charset="-34"/>
              </a:rPr>
              <a:t>عَ</a:t>
            </a:r>
            <a:r>
              <a:rPr lang="ar-QA" sz="4000" dirty="0">
                <a:ln w="10541" cmpd="sng">
                  <a:solidFill>
                    <a:srgbClr val="3891A7">
                      <a:shade val="88000"/>
                      <a:satMod val="110000"/>
                    </a:srgbClr>
                  </a:solidFill>
                  <a:prstDash val="solid"/>
                </a:ln>
                <a:latin typeface="Angsana New" panose="02020603050405020304" pitchFamily="18" charset="-34"/>
              </a:rPr>
              <a:t>م</a:t>
            </a:r>
            <a:r>
              <a:rPr lang="ar-LB" sz="4000" dirty="0">
                <a:ln w="10541" cmpd="sng">
                  <a:solidFill>
                    <a:srgbClr val="3891A7">
                      <a:shade val="88000"/>
                      <a:satMod val="110000"/>
                    </a:srgbClr>
                  </a:solidFill>
                  <a:prstDash val="solid"/>
                </a:ln>
                <a:latin typeface="Angsana New" panose="02020603050405020304" pitchFamily="18" charset="-34"/>
              </a:rPr>
              <a:t>َ</a:t>
            </a:r>
            <a:r>
              <a:rPr lang="ar-QA" sz="4000" dirty="0">
                <a:ln w="10541" cmpd="sng">
                  <a:solidFill>
                    <a:srgbClr val="3891A7">
                      <a:shade val="88000"/>
                      <a:satMod val="110000"/>
                    </a:srgbClr>
                  </a:solidFill>
                  <a:prstDash val="solid"/>
                </a:ln>
                <a:latin typeface="Angsana New" panose="02020603050405020304" pitchFamily="18" charset="-34"/>
              </a:rPr>
              <a:t>ل الر</a:t>
            </a:r>
            <a:r>
              <a:rPr lang="ar-LB" sz="4000" dirty="0">
                <a:ln w="10541" cmpd="sng">
                  <a:solidFill>
                    <a:srgbClr val="3891A7">
                      <a:shade val="88000"/>
                      <a:satMod val="110000"/>
                    </a:srgbClr>
                  </a:solidFill>
                  <a:prstDash val="solid"/>
                </a:ln>
                <a:latin typeface="Angsana New" panose="02020603050405020304" pitchFamily="18" charset="-34"/>
              </a:rPr>
              <a:t>ّ</a:t>
            </a:r>
            <a:r>
              <a:rPr lang="ar-QA" sz="4000" dirty="0">
                <a:ln w="10541" cmpd="sng">
                  <a:solidFill>
                    <a:srgbClr val="3891A7">
                      <a:shade val="88000"/>
                      <a:satMod val="110000"/>
                    </a:srgbClr>
                  </a:solidFill>
                  <a:prstDash val="solid"/>
                </a:ln>
                <a:latin typeface="Angsana New" panose="02020603050405020304" pitchFamily="18" charset="-34"/>
              </a:rPr>
              <a:t>ب م</a:t>
            </a:r>
            <a:r>
              <a:rPr lang="ar-LB" sz="4000" dirty="0">
                <a:ln w="10541" cmpd="sng">
                  <a:solidFill>
                    <a:srgbClr val="3891A7">
                      <a:shade val="88000"/>
                      <a:satMod val="110000"/>
                    </a:srgbClr>
                  </a:solidFill>
                  <a:prstDash val="solid"/>
                </a:ln>
                <a:latin typeface="Angsana New" panose="02020603050405020304" pitchFamily="18" charset="-34"/>
              </a:rPr>
              <a:t>ِ</a:t>
            </a:r>
            <a:r>
              <a:rPr lang="ar-QA" sz="4000" dirty="0">
                <a:ln w="10541" cmpd="sng">
                  <a:solidFill>
                    <a:srgbClr val="3891A7">
                      <a:shade val="88000"/>
                      <a:satMod val="110000"/>
                    </a:srgbClr>
                  </a:solidFill>
                  <a:prstDash val="solid"/>
                </a:ln>
                <a:latin typeface="Angsana New" panose="02020603050405020304" pitchFamily="18" charset="-34"/>
              </a:rPr>
              <a:t>ليان من م</a:t>
            </a:r>
            <a:r>
              <a:rPr lang="ar-LB" sz="4000" dirty="0">
                <a:ln w="10541" cmpd="sng">
                  <a:solidFill>
                    <a:srgbClr val="3891A7">
                      <a:shade val="88000"/>
                      <a:satMod val="110000"/>
                    </a:srgbClr>
                  </a:solidFill>
                  <a:prstDash val="solid"/>
                </a:ln>
                <a:latin typeface="Angsana New" panose="02020603050405020304" pitchFamily="18" charset="-34"/>
              </a:rPr>
              <a:t>َ</a:t>
            </a:r>
            <a:r>
              <a:rPr lang="ar-QA" sz="4000" dirty="0">
                <a:ln w="10541" cmpd="sng">
                  <a:solidFill>
                    <a:srgbClr val="3891A7">
                      <a:shade val="88000"/>
                      <a:satMod val="110000"/>
                    </a:srgbClr>
                  </a:solidFill>
                  <a:prstDash val="solid"/>
                </a:ln>
                <a:latin typeface="Angsana New" panose="02020603050405020304" pitchFamily="18" charset="-34"/>
              </a:rPr>
              <a:t>جدو حت</a:t>
            </a:r>
            <a:r>
              <a:rPr lang="ar-LB" sz="4000" dirty="0">
                <a:ln w="10541" cmpd="sng">
                  <a:solidFill>
                    <a:srgbClr val="3891A7">
                      <a:shade val="88000"/>
                      <a:satMod val="110000"/>
                    </a:srgbClr>
                  </a:solidFill>
                  <a:prstDash val="solid"/>
                </a:ln>
                <a:latin typeface="Angsana New" panose="02020603050405020304" pitchFamily="18" charset="-34"/>
              </a:rPr>
              <a:t>ّ</a:t>
            </a:r>
            <a:r>
              <a:rPr lang="ar-QA" sz="4000" dirty="0">
                <a:ln w="10541" cmpd="sng">
                  <a:solidFill>
                    <a:srgbClr val="3891A7">
                      <a:shade val="88000"/>
                      <a:satMod val="110000"/>
                    </a:srgbClr>
                  </a:solidFill>
                  <a:prstDash val="solid"/>
                </a:ln>
                <a:latin typeface="Angsana New" panose="02020603050405020304" pitchFamily="18" charset="-34"/>
              </a:rPr>
              <a:t>ى </a:t>
            </a:r>
            <a:r>
              <a:rPr lang="ar-QA" sz="4000" dirty="0" err="1">
                <a:ln w="10541" cmpd="sng">
                  <a:solidFill>
                    <a:srgbClr val="3891A7">
                      <a:shade val="88000"/>
                      <a:satMod val="110000"/>
                    </a:srgbClr>
                  </a:solidFill>
                  <a:prstDash val="solid"/>
                </a:ln>
                <a:latin typeface="Angsana New" panose="02020603050405020304" pitchFamily="18" charset="-34"/>
              </a:rPr>
              <a:t>الملايك</a:t>
            </a:r>
            <a:r>
              <a:rPr lang="ar-LB" sz="4000" dirty="0">
                <a:ln w="10541" cmpd="sng">
                  <a:solidFill>
                    <a:srgbClr val="3891A7">
                      <a:shade val="88000"/>
                      <a:satMod val="110000"/>
                    </a:srgbClr>
                  </a:solidFill>
                  <a:prstDash val="solid"/>
                </a:ln>
                <a:latin typeface="Angsana New" panose="02020603050405020304" pitchFamily="18" charset="-34"/>
              </a:rPr>
              <a:t>ِ</a:t>
            </a:r>
            <a:r>
              <a:rPr lang="ar-QA" sz="4000" dirty="0">
                <a:ln w="10541" cmpd="sng">
                  <a:solidFill>
                    <a:srgbClr val="3891A7">
                      <a:shade val="88000"/>
                      <a:satMod val="110000"/>
                    </a:srgbClr>
                  </a:solidFill>
                  <a:prstDash val="solid"/>
                </a:ln>
                <a:latin typeface="Angsana New" panose="02020603050405020304" pitchFamily="18" charset="-34"/>
              </a:rPr>
              <a:t>ة والقد</a:t>
            </a:r>
            <a:r>
              <a:rPr lang="ar-LB" sz="4000" dirty="0">
                <a:ln w="10541" cmpd="sng">
                  <a:solidFill>
                    <a:srgbClr val="3891A7">
                      <a:shade val="88000"/>
                      <a:satMod val="110000"/>
                    </a:srgbClr>
                  </a:solidFill>
                  <a:prstDash val="solid"/>
                </a:ln>
                <a:latin typeface="Angsana New" panose="02020603050405020304" pitchFamily="18" charset="-34"/>
              </a:rPr>
              <a:t>ّ</a:t>
            </a:r>
            <a:r>
              <a:rPr lang="ar-QA" sz="4000" dirty="0">
                <a:ln w="10541" cmpd="sng">
                  <a:solidFill>
                    <a:srgbClr val="3891A7">
                      <a:shade val="88000"/>
                      <a:satMod val="110000"/>
                    </a:srgbClr>
                  </a:solidFill>
                  <a:prstDash val="solid"/>
                </a:ln>
                <a:latin typeface="Angsana New" panose="02020603050405020304" pitchFamily="18" charset="-34"/>
              </a:rPr>
              <a:t>يسين ما </a:t>
            </a:r>
            <a:r>
              <a:rPr lang="ar-QA" sz="4000" dirty="0" err="1">
                <a:ln w="10541" cmpd="sng">
                  <a:solidFill>
                    <a:srgbClr val="3891A7">
                      <a:shade val="88000"/>
                      <a:satMod val="110000"/>
                    </a:srgbClr>
                  </a:solidFill>
                  <a:prstDash val="solid"/>
                </a:ln>
                <a:latin typeface="Angsana New" panose="02020603050405020304" pitchFamily="18" charset="-34"/>
              </a:rPr>
              <a:t>بيقد</a:t>
            </a:r>
            <a:r>
              <a:rPr lang="ar-LB" sz="4000" dirty="0">
                <a:ln w="10541" cmpd="sng">
                  <a:solidFill>
                    <a:srgbClr val="3891A7">
                      <a:shade val="88000"/>
                      <a:satMod val="110000"/>
                    </a:srgbClr>
                  </a:solidFill>
                  <a:prstDash val="solid"/>
                </a:ln>
                <a:latin typeface="Angsana New" panose="02020603050405020304" pitchFamily="18" charset="-34"/>
              </a:rPr>
              <a:t>َ</a:t>
            </a:r>
            <a:r>
              <a:rPr lang="ar-QA" sz="4000" dirty="0">
                <a:ln w="10541" cmpd="sng">
                  <a:solidFill>
                    <a:srgbClr val="3891A7">
                      <a:shade val="88000"/>
                      <a:satMod val="110000"/>
                    </a:srgbClr>
                  </a:solidFill>
                  <a:prstDash val="solid"/>
                </a:ln>
                <a:latin typeface="Angsana New" panose="02020603050405020304" pitchFamily="18" charset="-34"/>
              </a:rPr>
              <a:t>ر</a:t>
            </a:r>
            <a:r>
              <a:rPr lang="ar-LB" sz="4000" dirty="0">
                <a:ln w="10541" cmpd="sng">
                  <a:solidFill>
                    <a:srgbClr val="3891A7">
                      <a:shade val="88000"/>
                      <a:satMod val="110000"/>
                    </a:srgbClr>
                  </a:solidFill>
                  <a:prstDash val="solid"/>
                </a:ln>
                <a:latin typeface="Angsana New" panose="02020603050405020304" pitchFamily="18" charset="-34"/>
              </a:rPr>
              <a:t>ُ</a:t>
            </a:r>
            <a:r>
              <a:rPr lang="ar-QA" sz="4000" dirty="0" err="1">
                <a:ln w="10541" cmpd="sng">
                  <a:solidFill>
                    <a:srgbClr val="3891A7">
                      <a:shade val="88000"/>
                      <a:satMod val="110000"/>
                    </a:srgbClr>
                  </a:solidFill>
                  <a:prstDash val="solid"/>
                </a:ln>
                <a:latin typeface="Angsana New" panose="02020603050405020304" pitchFamily="18" charset="-34"/>
              </a:rPr>
              <a:t>وا</a:t>
            </a:r>
            <a:r>
              <a:rPr lang="ar-QA" sz="4000" dirty="0">
                <a:ln w="10541" cmpd="sng">
                  <a:solidFill>
                    <a:srgbClr val="3891A7">
                      <a:shade val="88000"/>
                      <a:satMod val="110000"/>
                    </a:srgbClr>
                  </a:solidFill>
                  <a:prstDash val="solid"/>
                </a:ln>
                <a:latin typeface="Angsana New" panose="02020603050405020304" pitchFamily="18" charset="-34"/>
              </a:rPr>
              <a:t> ي</a:t>
            </a:r>
            <a:r>
              <a:rPr lang="ar-LB" sz="4000" dirty="0">
                <a:ln w="10541" cmpd="sng">
                  <a:solidFill>
                    <a:srgbClr val="3891A7">
                      <a:shade val="88000"/>
                      <a:satMod val="110000"/>
                    </a:srgbClr>
                  </a:solidFill>
                  <a:prstDash val="solid"/>
                </a:ln>
                <a:latin typeface="Angsana New" panose="02020603050405020304" pitchFamily="18" charset="-34"/>
              </a:rPr>
              <a:t>َ</a:t>
            </a:r>
            <a:r>
              <a:rPr lang="ar-QA" sz="4000" dirty="0">
                <a:ln w="10541" cmpd="sng">
                  <a:solidFill>
                    <a:srgbClr val="3891A7">
                      <a:shade val="88000"/>
                      <a:satMod val="110000"/>
                    </a:srgbClr>
                  </a:solidFill>
                  <a:prstDash val="solid"/>
                </a:ln>
                <a:latin typeface="Angsana New" panose="02020603050405020304" pitchFamily="18" charset="-34"/>
              </a:rPr>
              <a:t>خب</a:t>
            </a:r>
            <a:r>
              <a:rPr lang="ar-LB" sz="4000" dirty="0">
                <a:ln w="10541" cmpd="sng">
                  <a:solidFill>
                    <a:srgbClr val="3891A7">
                      <a:shade val="88000"/>
                      <a:satMod val="110000"/>
                    </a:srgbClr>
                  </a:solidFill>
                  <a:prstDash val="solid"/>
                </a:ln>
                <a:latin typeface="Angsana New" panose="02020603050405020304" pitchFamily="18" charset="-34"/>
              </a:rPr>
              <a:t>ْ</a:t>
            </a:r>
            <a:r>
              <a:rPr lang="ar-QA" sz="4000" dirty="0">
                <a:ln w="10541" cmpd="sng">
                  <a:solidFill>
                    <a:srgbClr val="3891A7">
                      <a:shade val="88000"/>
                      <a:satMod val="110000"/>
                    </a:srgbClr>
                  </a:solidFill>
                  <a:prstDash val="solid"/>
                </a:ln>
                <a:latin typeface="Angsana New" panose="02020603050405020304" pitchFamily="18" charset="-34"/>
              </a:rPr>
              <a:t>رو ك</a:t>
            </a:r>
            <a:r>
              <a:rPr lang="ar-LB" sz="4000" dirty="0">
                <a:ln w="10541" cmpd="sng">
                  <a:solidFill>
                    <a:srgbClr val="3891A7">
                      <a:shade val="88000"/>
                      <a:satMod val="110000"/>
                    </a:srgbClr>
                  </a:solidFill>
                  <a:prstDash val="solid"/>
                </a:ln>
                <a:latin typeface="Angsana New" panose="02020603050405020304" pitchFamily="18" charset="-34"/>
              </a:rPr>
              <a:t>ِ</a:t>
            </a:r>
            <a:r>
              <a:rPr lang="ar-QA" sz="4000" dirty="0">
                <a:ln w="10541" cmpd="sng">
                  <a:solidFill>
                    <a:srgbClr val="3891A7">
                      <a:shade val="88000"/>
                      <a:satMod val="110000"/>
                    </a:srgbClr>
                  </a:solidFill>
                  <a:prstDash val="solid"/>
                </a:ln>
                <a:latin typeface="Angsana New" panose="02020603050405020304" pitchFamily="18" charset="-34"/>
              </a:rPr>
              <a:t>ل </a:t>
            </a:r>
            <a:r>
              <a:rPr lang="ar-QA" sz="4000" dirty="0" err="1">
                <a:ln w="10541" cmpd="sng">
                  <a:solidFill>
                    <a:srgbClr val="3891A7">
                      <a:shade val="88000"/>
                      <a:satMod val="110000"/>
                    </a:srgbClr>
                  </a:solidFill>
                  <a:prstDash val="solid"/>
                </a:ln>
                <a:latin typeface="Angsana New" panose="02020603050405020304" pitchFamily="18" charset="-34"/>
              </a:rPr>
              <a:t>شي</a:t>
            </a:r>
            <a:r>
              <a:rPr lang="ar-QA" sz="4000" dirty="0">
                <a:ln w="10541" cmpd="sng">
                  <a:solidFill>
                    <a:srgbClr val="3891A7">
                      <a:shade val="88000"/>
                      <a:satMod val="110000"/>
                    </a:srgbClr>
                  </a:solidFill>
                  <a:prstDash val="solid"/>
                </a:ln>
                <a:latin typeface="Angsana New" panose="02020603050405020304" pitchFamily="18" charset="-34"/>
              </a:rPr>
              <a:t> ع</a:t>
            </a:r>
            <a:r>
              <a:rPr lang="ar-LB" sz="4000" dirty="0">
                <a:ln w="10541" cmpd="sng">
                  <a:solidFill>
                    <a:srgbClr val="3891A7">
                      <a:shade val="88000"/>
                      <a:satMod val="110000"/>
                    </a:srgbClr>
                  </a:solidFill>
                  <a:prstDash val="solid"/>
                </a:ln>
                <a:latin typeface="Angsana New" panose="02020603050405020304" pitchFamily="18" charset="-34"/>
              </a:rPr>
              <a:t>ِ</a:t>
            </a:r>
            <a:r>
              <a:rPr lang="ar-QA" sz="4000" dirty="0">
                <a:ln w="10541" cmpd="sng">
                  <a:solidFill>
                    <a:srgbClr val="3891A7">
                      <a:shade val="88000"/>
                      <a:satMod val="110000"/>
                    </a:srgbClr>
                  </a:solidFill>
                  <a:prstDash val="solid"/>
                </a:ln>
                <a:latin typeface="Angsana New" panose="02020603050405020304" pitchFamily="18" charset="-34"/>
              </a:rPr>
              <a:t>مل</a:t>
            </a:r>
            <a:r>
              <a:rPr lang="ar-LB" sz="4000" dirty="0">
                <a:ln w="10541" cmpd="sng">
                  <a:solidFill>
                    <a:srgbClr val="3891A7">
                      <a:shade val="88000"/>
                      <a:satMod val="110000"/>
                    </a:srgbClr>
                  </a:solidFill>
                  <a:prstDash val="solid"/>
                </a:ln>
                <a:latin typeface="Angsana New" panose="02020603050405020304" pitchFamily="18" charset="-34"/>
              </a:rPr>
              <a:t>ُ</a:t>
            </a:r>
            <a:r>
              <a:rPr lang="ar-QA" sz="4000" dirty="0">
                <a:ln w="10541" cmpd="sng">
                  <a:solidFill>
                    <a:srgbClr val="3891A7">
                      <a:shade val="88000"/>
                      <a:satMod val="110000"/>
                    </a:srgbClr>
                  </a:solidFill>
                  <a:prstDash val="solid"/>
                </a:ln>
                <a:latin typeface="Angsana New" panose="02020603050405020304" pitchFamily="18" charset="-34"/>
              </a:rPr>
              <a:t>و</a:t>
            </a:r>
          </a:p>
          <a:p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1578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26715" y="106473"/>
            <a:ext cx="4674531" cy="66208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1970461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825" y="1179018"/>
            <a:ext cx="3648263" cy="121119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QA" sz="6600" dirty="0">
                <a:solidFill>
                  <a:srgbClr val="FF0000"/>
                </a:solidFill>
              </a:rPr>
              <a:t>ومين</a:t>
            </a:r>
            <a:endParaRPr lang="en-US" sz="66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08001" y="3303270"/>
            <a:ext cx="6447501" cy="99060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6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606801" y="2964880"/>
            <a:ext cx="3348701" cy="990600"/>
          </a:xfrm>
          <a:prstGeom prst="rect">
            <a:avLst/>
          </a:prstGeom>
          <a:solidFill>
            <a:srgbClr val="FF0000"/>
          </a:solidFill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QA" sz="6600" dirty="0">
                <a:solidFill>
                  <a:schemeClr val="bg1"/>
                </a:solidFill>
              </a:rPr>
              <a:t>هن</a:t>
            </a:r>
            <a:r>
              <a:rPr lang="ar-LB" sz="6600" dirty="0">
                <a:solidFill>
                  <a:schemeClr val="bg1"/>
                </a:solidFill>
              </a:rPr>
              <a:t>ّ</a:t>
            </a:r>
            <a:r>
              <a:rPr lang="ar-QA" sz="6600" dirty="0">
                <a:solidFill>
                  <a:schemeClr val="bg1"/>
                </a:solidFill>
              </a:rPr>
              <a:t>ي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153364" y="4741583"/>
            <a:ext cx="4724401" cy="990600"/>
          </a:xfrm>
          <a:prstGeom prst="rect">
            <a:avLst/>
          </a:prstGeom>
          <a:solidFill>
            <a:srgbClr val="FFFF00"/>
          </a:solidFill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QA" sz="6600" dirty="0">
                <a:solidFill>
                  <a:srgbClr val="FF0000"/>
                </a:solidFill>
              </a:rPr>
              <a:t>الملايكة ؟</a:t>
            </a:r>
            <a:endParaRPr lang="en-US" sz="6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34" y="4632260"/>
            <a:ext cx="1592582" cy="19907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0841" y="0"/>
            <a:ext cx="1853848" cy="27091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79212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165227" y="1015252"/>
            <a:ext cx="8157509" cy="1425389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45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204" y="4274064"/>
            <a:ext cx="2286000" cy="1635919"/>
          </a:xfrm>
          <a:prstGeom prst="rect">
            <a:avLst/>
          </a:prstGeom>
        </p:spPr>
      </p:pic>
      <p:sp>
        <p:nvSpPr>
          <p:cNvPr id="7" name="Flowchart: Predefined Process 6"/>
          <p:cNvSpPr/>
          <p:nvPr/>
        </p:nvSpPr>
        <p:spPr>
          <a:xfrm>
            <a:off x="0" y="0"/>
            <a:ext cx="9144000" cy="6817659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الملايكة 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أ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رواح خ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ل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قها ألله ب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س ما ع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ندها ج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سم م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تلنا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،</a:t>
            </a: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م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ا فينا 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نْ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شوف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ْ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ه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ن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أ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و</a:t>
            </a: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 ن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سم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عه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ن.</a:t>
            </a:r>
          </a:p>
          <a:p>
            <a:pPr algn="ctr"/>
            <a:endParaRPr lang="ar-LB" sz="4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ما منقد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ر ن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لم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سه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ن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 ل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أ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ن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ّ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ن ب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لا ج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سم ب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س 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إ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ل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ُ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ن </a:t>
            </a:r>
            <a:r>
              <a:rPr lang="ar-QA" sz="4000" b="1" dirty="0">
                <a:solidFill>
                  <a:schemeClr val="accent2">
                    <a:lumMod val="50000"/>
                  </a:schemeClr>
                </a:solidFill>
              </a:rPr>
              <a:t>ع</a:t>
            </a:r>
            <a:r>
              <a:rPr lang="ar-LB" sz="4000" b="1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QA" sz="4000" b="1" dirty="0">
                <a:solidFill>
                  <a:schemeClr val="accent2">
                    <a:lumMod val="50000"/>
                  </a:schemeClr>
                </a:solidFill>
              </a:rPr>
              <a:t>قل 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بيفه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مو و</a:t>
            </a:r>
            <a:r>
              <a:rPr lang="ar-QA" sz="4000" b="1" dirty="0">
                <a:solidFill>
                  <a:schemeClr val="accent2">
                    <a:lumMod val="50000"/>
                  </a:schemeClr>
                </a:solidFill>
              </a:rPr>
              <a:t>ق</a:t>
            </a:r>
            <a:r>
              <a:rPr lang="ar-LB" sz="4000" b="1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QA" sz="4000" b="1" dirty="0">
                <a:solidFill>
                  <a:schemeClr val="accent2">
                    <a:lumMod val="50000"/>
                  </a:schemeClr>
                </a:solidFill>
              </a:rPr>
              <a:t>لب 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ت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 يحب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ّ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و ون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ُ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ور الله م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ْ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عب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ّ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ين ل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أ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ن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ّ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ن عايشين م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عو</a:t>
            </a: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ar-LB" sz="5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endParaRPr lang="ar-QA" sz="5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047" y="1362186"/>
            <a:ext cx="2958483" cy="27040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808" y="1090650"/>
            <a:ext cx="2806396" cy="35384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50726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edefined Process 4"/>
          <p:cNvSpPr/>
          <p:nvPr/>
        </p:nvSpPr>
        <p:spPr>
          <a:xfrm>
            <a:off x="0" y="0"/>
            <a:ext cx="9144000" cy="685800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  <a:p>
            <a:pPr algn="r" rtl="1"/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  <a:p>
            <a:pPr algn="r" rtl="1"/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84751" y="813921"/>
            <a:ext cx="5257799" cy="4533900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endParaRPr lang="en-US" sz="45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0193" y="71844"/>
            <a:ext cx="4101737" cy="38274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9451" y="1985553"/>
            <a:ext cx="645305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  <a:p>
            <a:pPr algn="r" rtl="1"/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      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قد ما الله ع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QA" sz="4000" dirty="0" err="1">
                <a:solidFill>
                  <a:schemeClr val="accent2">
                    <a:lumMod val="50000"/>
                  </a:schemeClr>
                </a:solidFill>
              </a:rPr>
              <a:t>ظيم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 حت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ّ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ى</a:t>
            </a: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  <a:p>
            <a:pPr algn="r" rtl="1"/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ar-QA" sz="4000" dirty="0" err="1">
                <a:solidFill>
                  <a:schemeClr val="accent2">
                    <a:lumMod val="50000"/>
                  </a:schemeClr>
                </a:solidFill>
              </a:rPr>
              <a:t>الملايكة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 يل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ّ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ي ب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ي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شوف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ُ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و دايماً </a:t>
            </a: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  <a:p>
            <a:pPr algn="r" rtl="1"/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ما </a:t>
            </a:r>
            <a:r>
              <a:rPr lang="ar-QA" sz="4000" dirty="0" err="1">
                <a:solidFill>
                  <a:schemeClr val="accent2">
                    <a:lumMod val="50000"/>
                  </a:schemeClr>
                </a:solidFill>
              </a:rPr>
              <a:t>بيقد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رو يقول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ُ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و عن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ّ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و ك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ل ش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ي </a:t>
            </a:r>
            <a:endParaRPr lang="ar-LB" sz="4000" dirty="0">
              <a:solidFill>
                <a:schemeClr val="accent2">
                  <a:lumMod val="50000"/>
                </a:schemeClr>
              </a:solidFill>
            </a:endParaRPr>
          </a:p>
          <a:p>
            <a:pPr algn="r" rtl="1"/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           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وهو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ّي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ar-QA" sz="4000" dirty="0">
                <a:solidFill>
                  <a:schemeClr val="accent2"/>
                </a:solidFill>
              </a:rPr>
              <a:t>س</a:t>
            </a:r>
            <a:r>
              <a:rPr lang="ar-LB" sz="4000" dirty="0">
                <a:solidFill>
                  <a:schemeClr val="accent2"/>
                </a:solidFill>
              </a:rPr>
              <a:t>ِ</a:t>
            </a:r>
            <a:r>
              <a:rPr lang="ar-QA" sz="4000" dirty="0">
                <a:solidFill>
                  <a:schemeClr val="accent2"/>
                </a:solidFill>
              </a:rPr>
              <a:t>ر</a:t>
            </a:r>
            <a:r>
              <a:rPr lang="ar-LB" sz="4000" dirty="0">
                <a:solidFill>
                  <a:schemeClr val="accent2"/>
                </a:solidFill>
              </a:rPr>
              <a:t>ّ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ar-LB" sz="4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 rtl="1"/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وهن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ّ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ي </a:t>
            </a:r>
            <a:r>
              <a:rPr lang="ar-QA" sz="4000" dirty="0" err="1">
                <a:solidFill>
                  <a:schemeClr val="accent2">
                    <a:lumMod val="50000"/>
                  </a:schemeClr>
                </a:solidFill>
              </a:rPr>
              <a:t>بسيج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ْ</a:t>
            </a:r>
            <a:r>
              <a:rPr lang="ar-QA" sz="4000" dirty="0" err="1">
                <a:solidFill>
                  <a:schemeClr val="accent2">
                    <a:lumMod val="50000"/>
                  </a:schemeClr>
                </a:solidFill>
              </a:rPr>
              <a:t>دولو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ar-QA" sz="4000" dirty="0" err="1">
                <a:solidFill>
                  <a:schemeClr val="accent2">
                    <a:lumMod val="50000"/>
                  </a:schemeClr>
                </a:solidFill>
              </a:rPr>
              <a:t>وبيصل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ّ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ولو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      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وقلب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ُ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ن كل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ّ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و فرح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!</a:t>
            </a:r>
            <a:r>
              <a:rPr lang="ar-QA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80" y="211791"/>
            <a:ext cx="2372242" cy="23758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32106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ar-QA" sz="4950" b="1" dirty="0">
                <a:solidFill>
                  <a:srgbClr val="FF0000"/>
                </a:solidFill>
              </a:rPr>
              <a:t>ا</a:t>
            </a:r>
            <a:r>
              <a:rPr lang="ar-QA" sz="6000" b="1" dirty="0">
                <a:solidFill>
                  <a:srgbClr val="FF0000"/>
                </a:solidFill>
              </a:rPr>
              <a:t>لله</a:t>
            </a:r>
            <a:r>
              <a:rPr lang="ar-QA" sz="7200" b="1" dirty="0"/>
              <a:t> </a:t>
            </a:r>
            <a:br>
              <a:rPr lang="en-US" sz="7200" b="1" dirty="0"/>
            </a:br>
            <a:r>
              <a:rPr lang="ar-QA" sz="7200" b="1" dirty="0">
                <a:solidFill>
                  <a:schemeClr val="accent6"/>
                </a:solidFill>
              </a:rPr>
              <a:t>سر</a:t>
            </a:r>
            <a:r>
              <a:rPr lang="ar-LB" sz="7200" b="1" dirty="0">
                <a:solidFill>
                  <a:schemeClr val="accent6"/>
                </a:solidFill>
              </a:rPr>
              <a:t>ّ</a:t>
            </a:r>
            <a:r>
              <a:rPr lang="ar-QA" sz="7200" b="1" dirty="0">
                <a:solidFill>
                  <a:schemeClr val="accent6"/>
                </a:solidFill>
              </a:rPr>
              <a:t> </a:t>
            </a:r>
            <a:r>
              <a:rPr lang="ar-QA" sz="7200" b="1" dirty="0"/>
              <a:t>ك</a:t>
            </a:r>
            <a:r>
              <a:rPr lang="ar-LB" sz="7200" b="1" dirty="0"/>
              <a:t>ْ</a:t>
            </a:r>
            <a:r>
              <a:rPr lang="ar-QA" sz="7200" b="1" dirty="0"/>
              <a:t>ب</a:t>
            </a:r>
            <a:r>
              <a:rPr lang="ar-LB" sz="7200" b="1" dirty="0"/>
              <a:t>ِ</a:t>
            </a:r>
            <a:r>
              <a:rPr lang="ar-QA" sz="7200" b="1" dirty="0"/>
              <a:t>ير</a:t>
            </a:r>
            <a:br>
              <a:rPr lang="en-US" sz="7200" b="1" dirty="0"/>
            </a:br>
            <a:r>
              <a:rPr lang="ar-QA" sz="7200" b="1" dirty="0"/>
              <a:t> </a:t>
            </a:r>
            <a:r>
              <a:rPr lang="ar-QA" sz="7200" b="1" dirty="0">
                <a:solidFill>
                  <a:srgbClr val="002060"/>
                </a:solidFill>
              </a:rPr>
              <a:t>ما</a:t>
            </a:r>
            <a:r>
              <a:rPr lang="ar-QA" sz="7200" b="1" dirty="0"/>
              <a:t>  </a:t>
            </a:r>
            <a:r>
              <a:rPr lang="ar-QA" sz="7200" b="1" dirty="0">
                <a:solidFill>
                  <a:schemeClr val="accent4"/>
                </a:solidFill>
              </a:rPr>
              <a:t>منقد</a:t>
            </a:r>
            <a:r>
              <a:rPr lang="ar-LB" sz="7200" b="1" dirty="0">
                <a:solidFill>
                  <a:schemeClr val="accent4"/>
                </a:solidFill>
              </a:rPr>
              <a:t>َ</a:t>
            </a:r>
            <a:r>
              <a:rPr lang="ar-QA" sz="7200" b="1" dirty="0">
                <a:solidFill>
                  <a:schemeClr val="accent4"/>
                </a:solidFill>
              </a:rPr>
              <a:t>ر</a:t>
            </a:r>
            <a:r>
              <a:rPr lang="ar-QA" sz="7200" b="1" dirty="0"/>
              <a:t> </a:t>
            </a:r>
            <a:br>
              <a:rPr lang="en-US" sz="7200" b="1" dirty="0"/>
            </a:br>
            <a:r>
              <a:rPr lang="ar-QA" sz="7200" b="1" dirty="0">
                <a:solidFill>
                  <a:schemeClr val="accent1">
                    <a:lumMod val="50000"/>
                  </a:schemeClr>
                </a:solidFill>
              </a:rPr>
              <a:t>ن</a:t>
            </a:r>
            <a:r>
              <a:rPr lang="ar-LB" sz="7200" b="1" dirty="0">
                <a:solidFill>
                  <a:schemeClr val="accent1">
                    <a:lumMod val="50000"/>
                  </a:schemeClr>
                </a:solidFill>
              </a:rPr>
              <a:t>ِ</a:t>
            </a:r>
            <a:r>
              <a:rPr lang="ar-QA" sz="7200" b="1" dirty="0">
                <a:solidFill>
                  <a:schemeClr val="accent1">
                    <a:lumMod val="50000"/>
                  </a:schemeClr>
                </a:solidFill>
              </a:rPr>
              <a:t>حنا</a:t>
            </a:r>
            <a:r>
              <a:rPr lang="ar-QA" sz="7200" b="1" dirty="0"/>
              <a:t> </a:t>
            </a:r>
            <a:r>
              <a:rPr lang="ar-QA" sz="7200" b="1" dirty="0">
                <a:solidFill>
                  <a:schemeClr val="accent5"/>
                </a:solidFill>
              </a:rPr>
              <a:t>بعق</a:t>
            </a:r>
            <a:r>
              <a:rPr lang="ar-LB" sz="7200" b="1" dirty="0">
                <a:solidFill>
                  <a:schemeClr val="accent5"/>
                </a:solidFill>
              </a:rPr>
              <a:t>ِ</a:t>
            </a:r>
            <a:r>
              <a:rPr lang="ar-QA" sz="7200" b="1" dirty="0">
                <a:solidFill>
                  <a:schemeClr val="accent5"/>
                </a:solidFill>
              </a:rPr>
              <a:t>ل</a:t>
            </a:r>
            <a:r>
              <a:rPr lang="ar-LB" sz="7200" b="1" dirty="0">
                <a:solidFill>
                  <a:schemeClr val="accent5"/>
                </a:solidFill>
              </a:rPr>
              <a:t>ْ</a:t>
            </a:r>
            <a:r>
              <a:rPr lang="ar-QA" sz="7200" b="1" dirty="0" err="1">
                <a:solidFill>
                  <a:schemeClr val="accent5"/>
                </a:solidFill>
              </a:rPr>
              <a:t>نا</a:t>
            </a:r>
            <a:r>
              <a:rPr lang="ar-QA" sz="7200" b="1" dirty="0"/>
              <a:t> </a:t>
            </a:r>
            <a:br>
              <a:rPr lang="en-US" sz="7200" b="1" dirty="0"/>
            </a:br>
            <a:r>
              <a:rPr lang="ar-QA" sz="7200" b="1" dirty="0">
                <a:solidFill>
                  <a:schemeClr val="bg1">
                    <a:lumMod val="75000"/>
                  </a:schemeClr>
                </a:solidFill>
              </a:rPr>
              <a:t>ا</a:t>
            </a:r>
            <a:r>
              <a:rPr lang="ar-QA" sz="7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لزغير</a:t>
            </a:r>
            <a:r>
              <a:rPr lang="ar-QA" sz="72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br>
              <a:rPr lang="en-US" sz="72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ar-QA" sz="7200" b="1" dirty="0" err="1">
                <a:solidFill>
                  <a:srgbClr val="FF0000"/>
                </a:solidFill>
              </a:rPr>
              <a:t>نفهمو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58551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9304" y="1338356"/>
            <a:ext cx="5257799" cy="4533900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45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Flowchart: Predefined Process 4"/>
          <p:cNvSpPr/>
          <p:nvPr/>
        </p:nvSpPr>
        <p:spPr>
          <a:xfrm>
            <a:off x="0" y="1"/>
            <a:ext cx="9144000" cy="685800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7073" y="-72922"/>
            <a:ext cx="4321061" cy="66223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76548" y="640080"/>
            <a:ext cx="274320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QA" sz="4000" dirty="0" err="1">
                <a:solidFill>
                  <a:schemeClr val="accent2">
                    <a:lumMod val="50000"/>
                  </a:schemeClr>
                </a:solidFill>
              </a:rPr>
              <a:t>الملايكة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ar-QA" sz="4000" dirty="0" err="1">
                <a:solidFill>
                  <a:schemeClr val="accent2">
                    <a:lumMod val="50000"/>
                  </a:schemeClr>
                </a:solidFill>
              </a:rPr>
              <a:t>بيساع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ْ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د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ُ</a:t>
            </a:r>
            <a:r>
              <a:rPr lang="ar-QA" sz="4000" dirty="0" err="1">
                <a:solidFill>
                  <a:schemeClr val="accent2">
                    <a:lumMod val="50000"/>
                  </a:schemeClr>
                </a:solidFill>
              </a:rPr>
              <a:t>ونا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 ت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 نكت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شف م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حب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ّ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ة الله وب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QA" sz="4000" dirty="0" err="1">
                <a:solidFill>
                  <a:schemeClr val="accent2">
                    <a:lumMod val="50000"/>
                  </a:schemeClr>
                </a:solidFill>
              </a:rPr>
              <a:t>يع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لمونا ك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QA" sz="4000" dirty="0" err="1">
                <a:solidFill>
                  <a:schemeClr val="accent2">
                    <a:lumMod val="50000"/>
                  </a:schemeClr>
                </a:solidFill>
              </a:rPr>
              <a:t>يف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 ن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ْ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صل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ّ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يلو </a:t>
            </a: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 rtl="1"/>
            <a:r>
              <a:rPr lang="ar-QA" sz="4000" dirty="0" err="1">
                <a:solidFill>
                  <a:schemeClr val="accent2">
                    <a:lumMod val="50000"/>
                  </a:schemeClr>
                </a:solidFill>
              </a:rPr>
              <a:t>ونخدمو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 وبيج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ي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ب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ُ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ول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ْ</a:t>
            </a:r>
            <a:r>
              <a:rPr lang="ar-QA" sz="4000" dirty="0" err="1">
                <a:solidFill>
                  <a:schemeClr val="accent2">
                    <a:lumMod val="50000"/>
                  </a:schemeClr>
                </a:solidFill>
              </a:rPr>
              <a:t>نا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ar-QA" sz="4000" dirty="0" err="1">
                <a:solidFill>
                  <a:schemeClr val="accent2">
                    <a:lumMod val="50000"/>
                  </a:schemeClr>
                </a:solidFill>
              </a:rPr>
              <a:t>سلامو</a:t>
            </a: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8197672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edefined Process 4"/>
          <p:cNvSpPr/>
          <p:nvPr/>
        </p:nvSpPr>
        <p:spPr>
          <a:xfrm>
            <a:off x="-91440" y="0"/>
            <a:ext cx="9235440" cy="685800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QA" sz="4500" dirty="0">
                <a:solidFill>
                  <a:schemeClr val="accent2">
                    <a:lumMod val="50000"/>
                  </a:schemeClr>
                </a:solidFill>
              </a:rPr>
              <a:t>الم</a:t>
            </a:r>
            <a:r>
              <a:rPr lang="ar-LB" sz="45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QA" sz="4500" dirty="0">
                <a:solidFill>
                  <a:schemeClr val="accent2">
                    <a:lumMod val="50000"/>
                  </a:schemeClr>
                </a:solidFill>
              </a:rPr>
              <a:t>لايكة حاض</a:t>
            </a:r>
            <a:r>
              <a:rPr lang="ar-LB" sz="4500" dirty="0">
                <a:solidFill>
                  <a:schemeClr val="accent2">
                    <a:lumMod val="50000"/>
                  </a:schemeClr>
                </a:solidFill>
              </a:rPr>
              <a:t>ْ</a:t>
            </a:r>
            <a:r>
              <a:rPr lang="ar-QA" sz="4500" dirty="0">
                <a:solidFill>
                  <a:schemeClr val="accent2">
                    <a:lumMod val="50000"/>
                  </a:schemeClr>
                </a:solidFill>
              </a:rPr>
              <a:t>رين و</a:t>
            </a:r>
            <a:r>
              <a:rPr lang="ar-LB" sz="45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QA" sz="4500" dirty="0">
                <a:solidFill>
                  <a:schemeClr val="accent2">
                    <a:lumMod val="50000"/>
                  </a:schemeClr>
                </a:solidFill>
              </a:rPr>
              <a:t>ين ما كان بالكنيسة</a:t>
            </a:r>
            <a:r>
              <a:rPr lang="ar-LB" sz="4500" dirty="0">
                <a:solidFill>
                  <a:schemeClr val="accent2">
                    <a:lumMod val="50000"/>
                  </a:schemeClr>
                </a:solidFill>
              </a:rPr>
              <a:t>!</a:t>
            </a:r>
            <a:r>
              <a:rPr lang="ar-QA" sz="4500" dirty="0">
                <a:solidFill>
                  <a:schemeClr val="accent2">
                    <a:lumMod val="50000"/>
                  </a:schemeClr>
                </a:solidFill>
              </a:rPr>
              <a:t> لكن في ملاك ل</a:t>
            </a:r>
            <a:r>
              <a:rPr lang="ar-LB" sz="45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QA" sz="4500" dirty="0">
                <a:solidFill>
                  <a:schemeClr val="accent2">
                    <a:lumMod val="50000"/>
                  </a:schemeClr>
                </a:solidFill>
              </a:rPr>
              <a:t>كل</a:t>
            </a:r>
            <a:r>
              <a:rPr lang="ar-LB" sz="4500" dirty="0">
                <a:solidFill>
                  <a:schemeClr val="accent2">
                    <a:lumMod val="50000"/>
                  </a:schemeClr>
                </a:solidFill>
              </a:rPr>
              <a:t>ّ</a:t>
            </a:r>
            <a:r>
              <a:rPr lang="ar-QA" sz="4500" dirty="0">
                <a:solidFill>
                  <a:schemeClr val="accent2">
                    <a:lumMod val="50000"/>
                  </a:schemeClr>
                </a:solidFill>
              </a:rPr>
              <a:t> واحد من</a:t>
            </a:r>
            <a:r>
              <a:rPr lang="ar-LB" sz="4500" dirty="0">
                <a:solidFill>
                  <a:schemeClr val="accent2">
                    <a:lumMod val="50000"/>
                  </a:schemeClr>
                </a:solidFill>
              </a:rPr>
              <a:t>ّ</a:t>
            </a:r>
            <a:r>
              <a:rPr lang="ar-QA" sz="4500" dirty="0">
                <a:solidFill>
                  <a:schemeClr val="accent2">
                    <a:lumMod val="50000"/>
                  </a:schemeClr>
                </a:solidFill>
              </a:rPr>
              <a:t>ا ب</a:t>
            </a:r>
            <a:r>
              <a:rPr lang="ar-LB" sz="4500" dirty="0">
                <a:solidFill>
                  <a:schemeClr val="accent2">
                    <a:lumMod val="50000"/>
                  </a:schemeClr>
                </a:solidFill>
              </a:rPr>
              <a:t>ْ</a:t>
            </a:r>
            <a:r>
              <a:rPr lang="ar-QA" sz="4500" dirty="0">
                <a:solidFill>
                  <a:schemeClr val="accent2">
                    <a:lumMod val="50000"/>
                  </a:schemeClr>
                </a:solidFill>
              </a:rPr>
              <a:t>ي</a:t>
            </a:r>
            <a:r>
              <a:rPr lang="ar-LB" sz="45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QA" sz="4500" dirty="0">
                <a:solidFill>
                  <a:schemeClr val="accent2">
                    <a:lumMod val="50000"/>
                  </a:schemeClr>
                </a:solidFill>
              </a:rPr>
              <a:t>سهر علي</a:t>
            </a:r>
            <a:r>
              <a:rPr lang="ar-LB" sz="4500" dirty="0">
                <a:solidFill>
                  <a:schemeClr val="accent2">
                    <a:lumMod val="50000"/>
                  </a:schemeClr>
                </a:solidFill>
              </a:rPr>
              <a:t>ه</a:t>
            </a:r>
            <a:r>
              <a:rPr lang="ar-QA" sz="4500" dirty="0">
                <a:solidFill>
                  <a:schemeClr val="accent2">
                    <a:lumMod val="50000"/>
                  </a:schemeClr>
                </a:solidFill>
              </a:rPr>
              <a:t> وب</a:t>
            </a:r>
            <a:r>
              <a:rPr lang="ar-LB" sz="4500" dirty="0">
                <a:solidFill>
                  <a:schemeClr val="accent2">
                    <a:lumMod val="50000"/>
                  </a:schemeClr>
                </a:solidFill>
              </a:rPr>
              <a:t>ْ</a:t>
            </a:r>
            <a:r>
              <a:rPr lang="ar-QA" sz="4500" dirty="0">
                <a:solidFill>
                  <a:schemeClr val="accent2">
                    <a:lumMod val="50000"/>
                  </a:schemeClr>
                </a:solidFill>
              </a:rPr>
              <a:t>يحمي</a:t>
            </a:r>
            <a:r>
              <a:rPr lang="ar-LB" sz="4500" dirty="0">
                <a:solidFill>
                  <a:schemeClr val="accent2">
                    <a:lumMod val="50000"/>
                  </a:schemeClr>
                </a:solidFill>
              </a:rPr>
              <a:t>ه</a:t>
            </a:r>
            <a:r>
              <a:rPr lang="ar-QA" sz="4500" dirty="0">
                <a:solidFill>
                  <a:schemeClr val="accent2">
                    <a:lumMod val="50000"/>
                  </a:schemeClr>
                </a:solidFill>
              </a:rPr>
              <a:t> من الش</a:t>
            </a:r>
            <a:r>
              <a:rPr lang="ar-LB" sz="4500" dirty="0">
                <a:solidFill>
                  <a:schemeClr val="accent2">
                    <a:lumMod val="50000"/>
                  </a:schemeClr>
                </a:solidFill>
              </a:rPr>
              <a:t>ّ</a:t>
            </a:r>
            <a:r>
              <a:rPr lang="ar-QA" sz="4500" dirty="0">
                <a:solidFill>
                  <a:schemeClr val="accent2">
                    <a:lumMod val="50000"/>
                  </a:schemeClr>
                </a:solidFill>
              </a:rPr>
              <a:t>ر وب</a:t>
            </a:r>
            <a:r>
              <a:rPr lang="ar-LB" sz="4500" dirty="0">
                <a:solidFill>
                  <a:schemeClr val="accent2">
                    <a:lumMod val="50000"/>
                  </a:schemeClr>
                </a:solidFill>
              </a:rPr>
              <a:t>ي</a:t>
            </a:r>
            <a:r>
              <a:rPr lang="ar-QA" sz="4500" dirty="0">
                <a:solidFill>
                  <a:schemeClr val="accent2">
                    <a:lumMod val="50000"/>
                  </a:schemeClr>
                </a:solidFill>
              </a:rPr>
              <a:t>س</a:t>
            </a:r>
            <a:r>
              <a:rPr lang="ar-LB" sz="4500" dirty="0">
                <a:solidFill>
                  <a:schemeClr val="accent2">
                    <a:lumMod val="50000"/>
                  </a:schemeClr>
                </a:solidFill>
              </a:rPr>
              <a:t>ا</a:t>
            </a:r>
            <a:r>
              <a:rPr lang="ar-QA" sz="4500" dirty="0">
                <a:solidFill>
                  <a:schemeClr val="accent2">
                    <a:lumMod val="50000"/>
                  </a:schemeClr>
                </a:solidFill>
              </a:rPr>
              <a:t>ع</a:t>
            </a:r>
            <a:r>
              <a:rPr lang="ar-LB" sz="45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QA" sz="4500" dirty="0">
                <a:solidFill>
                  <a:schemeClr val="accent2">
                    <a:lumMod val="50000"/>
                  </a:schemeClr>
                </a:solidFill>
              </a:rPr>
              <a:t>دنا ن</a:t>
            </a:r>
            <a:r>
              <a:rPr lang="ar-LB" sz="45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QA" sz="4500" dirty="0">
                <a:solidFill>
                  <a:schemeClr val="accent2">
                    <a:lumMod val="50000"/>
                  </a:schemeClr>
                </a:solidFill>
              </a:rPr>
              <a:t>حب الله ون</a:t>
            </a:r>
            <a:r>
              <a:rPr lang="ar-LB" sz="4500" dirty="0">
                <a:solidFill>
                  <a:schemeClr val="accent2">
                    <a:lumMod val="50000"/>
                  </a:schemeClr>
                </a:solidFill>
              </a:rPr>
              <a:t>ْ</a:t>
            </a:r>
            <a:r>
              <a:rPr lang="ar-QA" sz="4500" dirty="0">
                <a:solidFill>
                  <a:schemeClr val="accent2">
                    <a:lumMod val="50000"/>
                  </a:schemeClr>
                </a:solidFill>
              </a:rPr>
              <a:t>عيش بسلام واسم</a:t>
            </a:r>
            <a:r>
              <a:rPr lang="ar-LB" sz="4500" dirty="0">
                <a:solidFill>
                  <a:schemeClr val="accent2">
                    <a:lumMod val="50000"/>
                  </a:schemeClr>
                </a:solidFill>
              </a:rPr>
              <a:t>ُ</a:t>
            </a:r>
            <a:r>
              <a:rPr lang="ar-QA" sz="4500" dirty="0">
                <a:solidFill>
                  <a:schemeClr val="accent2">
                    <a:lumMod val="50000"/>
                  </a:schemeClr>
                </a:solidFill>
              </a:rPr>
              <a:t>و </a:t>
            </a:r>
            <a:endParaRPr lang="ar-LB" sz="45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ar-QA" sz="5500" b="1" dirty="0">
                <a:solidFill>
                  <a:srgbClr val="FF0000"/>
                </a:solidFill>
              </a:rPr>
              <a:t>الملاك الحارس</a:t>
            </a:r>
            <a:endParaRPr lang="en-US" sz="5500" b="1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9901" y="1136650"/>
            <a:ext cx="5257799" cy="4533900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4500" b="1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832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090" y="118390"/>
            <a:ext cx="6949441" cy="69601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1089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46619" y="1066052"/>
            <a:ext cx="5257799" cy="4533900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endParaRPr lang="en-US" sz="45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Flowchart: Predefined Process 4"/>
          <p:cNvSpPr/>
          <p:nvPr/>
        </p:nvSpPr>
        <p:spPr>
          <a:xfrm>
            <a:off x="0" y="0"/>
            <a:ext cx="9144000" cy="685800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4000" b="1" dirty="0">
              <a:solidFill>
                <a:srgbClr val="C00000"/>
              </a:solidFill>
            </a:endParaRPr>
          </a:p>
          <a:p>
            <a:pPr algn="ctr" rtl="1"/>
            <a:endParaRPr lang="en-US" sz="4000" b="1" dirty="0">
              <a:solidFill>
                <a:srgbClr val="C00000"/>
              </a:solidFill>
            </a:endParaRPr>
          </a:p>
          <a:p>
            <a:pPr algn="ctr" rtl="1"/>
            <a:endParaRPr lang="en-US" sz="4000" b="1" dirty="0">
              <a:solidFill>
                <a:srgbClr val="C00000"/>
              </a:solidFill>
            </a:endParaRPr>
          </a:p>
          <a:p>
            <a:pPr algn="ctr" rtl="1"/>
            <a:endParaRPr lang="en-US" sz="4000" b="1" dirty="0">
              <a:solidFill>
                <a:srgbClr val="C00000"/>
              </a:solidFill>
            </a:endParaRPr>
          </a:p>
          <a:p>
            <a:pPr algn="ctr" rtl="1"/>
            <a:endParaRPr lang="en-US" sz="4000" b="1" dirty="0">
              <a:solidFill>
                <a:srgbClr val="C00000"/>
              </a:solidFill>
            </a:endParaRPr>
          </a:p>
          <a:p>
            <a:pPr algn="ctr" rtl="1"/>
            <a:endParaRPr lang="en-US" sz="4000" b="1" dirty="0">
              <a:solidFill>
                <a:srgbClr val="C00000"/>
              </a:solidFill>
            </a:endParaRPr>
          </a:p>
          <a:p>
            <a:pPr algn="ctr" rtl="1"/>
            <a:r>
              <a:rPr lang="ar-LB" sz="4000" b="1" dirty="0">
                <a:solidFill>
                  <a:srgbClr val="C00000"/>
                </a:solidFill>
              </a:rPr>
              <a:t>ملاكْنا الحارس </a:t>
            </a:r>
          </a:p>
          <a:p>
            <a:pPr algn="ctr" rtl="1"/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بيف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رح لما م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ْ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ن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عم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ل خ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ير م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ت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ل ولاد الن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ّ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ور وه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ُ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و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ّي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 حاض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ر دايم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ً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ا معنا وج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اهز ل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يحم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ينا من كل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ّ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 ش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ر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ّ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 وخ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ط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ر</a:t>
            </a: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1403" y="209005"/>
            <a:ext cx="3421193" cy="35530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710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00976" y="954859"/>
            <a:ext cx="6362699" cy="4203701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4500" b="1" dirty="0">
              <a:solidFill>
                <a:srgbClr val="C00000"/>
              </a:solidFill>
            </a:endParaRPr>
          </a:p>
        </p:txBody>
      </p:sp>
      <p:sp>
        <p:nvSpPr>
          <p:cNvPr id="5" name="Flowchart: Predefined Process 4"/>
          <p:cNvSpPr/>
          <p:nvPr/>
        </p:nvSpPr>
        <p:spPr>
          <a:xfrm>
            <a:off x="0" y="0"/>
            <a:ext cx="9144000" cy="685800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 rtl="1"/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 rtl="1"/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 rtl="1"/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 rtl="1"/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 rtl="1"/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تعو ت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 ن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ُ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طل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ُ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ب م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ن 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ا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لله ك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ل واحد بقلبو 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إ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نو ي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حمينا ب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كل ال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أ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وقات ويبعت</a:t>
            </a:r>
            <a:r>
              <a:rPr lang="ar-LB" sz="4000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QA" sz="4000" dirty="0">
                <a:solidFill>
                  <a:schemeClr val="accent2">
                    <a:lumMod val="50000"/>
                  </a:schemeClr>
                </a:solidFill>
              </a:rPr>
              <a:t>لنا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ar-QA" sz="4000" b="1" dirty="0">
                <a:solidFill>
                  <a:srgbClr val="C00000"/>
                </a:solidFill>
              </a:rPr>
              <a:t>الملاك الحارس</a:t>
            </a: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8685" y="169817"/>
            <a:ext cx="4519245" cy="4548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99516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08001" y="3303270"/>
            <a:ext cx="5906246" cy="52914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6600" dirty="0"/>
          </a:p>
        </p:txBody>
      </p:sp>
      <p:sp>
        <p:nvSpPr>
          <p:cNvPr id="9" name="Cloud Callout 8"/>
          <p:cNvSpPr/>
          <p:nvPr/>
        </p:nvSpPr>
        <p:spPr>
          <a:xfrm>
            <a:off x="534151" y="521073"/>
            <a:ext cx="5446429" cy="2495550"/>
          </a:xfrm>
          <a:prstGeom prst="cloudCallout">
            <a:avLst>
              <a:gd name="adj1" fmla="val 65938"/>
              <a:gd name="adj2" fmla="val 668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accent2">
                    <a:lumMod val="50000"/>
                  </a:schemeClr>
                </a:solidFill>
              </a:rPr>
              <a:t>وهلّق جَرْبوا عملوا </a:t>
            </a:r>
            <a:r>
              <a:rPr lang="ar-LB" sz="3600" b="1" dirty="0" err="1">
                <a:solidFill>
                  <a:schemeClr val="accent2">
                    <a:lumMod val="50000"/>
                  </a:schemeClr>
                </a:solidFill>
              </a:rPr>
              <a:t>هالتّمرين</a:t>
            </a:r>
            <a:r>
              <a:rPr lang="ar-LB" sz="3600" b="1" dirty="0">
                <a:solidFill>
                  <a:schemeClr val="accent2">
                    <a:lumMod val="50000"/>
                  </a:schemeClr>
                </a:solidFill>
              </a:rPr>
              <a:t> الزغير</a:t>
            </a:r>
            <a:endParaRPr lang="en-US" sz="3600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5869" y="4115318"/>
            <a:ext cx="6410510" cy="2050675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 rtl="1"/>
            <a:r>
              <a:rPr lang="ar-LB" sz="4000" b="1" dirty="0">
                <a:solidFill>
                  <a:srgbClr val="C00000"/>
                </a:solidFill>
              </a:rPr>
              <a:t>ألفوا  3 كلمات من أحرف كلمة</a:t>
            </a:r>
            <a:br>
              <a:rPr lang="ar-LB" sz="4000" b="1" dirty="0">
                <a:solidFill>
                  <a:srgbClr val="C00000"/>
                </a:solidFill>
              </a:rPr>
            </a:br>
            <a:r>
              <a:rPr lang="ar-LB" sz="4000" b="1" dirty="0">
                <a:solidFill>
                  <a:srgbClr val="C00000"/>
                </a:solidFill>
              </a:rPr>
              <a:t> م- ل-ا-ء-ك-ة</a:t>
            </a: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2383" y="3301253"/>
            <a:ext cx="2225203" cy="30558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284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2032" y="803707"/>
            <a:ext cx="4356848" cy="902826"/>
          </a:xfrm>
        </p:spPr>
        <p:txBody>
          <a:bodyPr/>
          <a:lstStyle/>
          <a:p>
            <a:pPr rtl="1"/>
            <a:r>
              <a:rPr lang="ar-LB" b="1" dirty="0"/>
              <a:t>اللِّقَاءُ الثّاني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568" y="5100401"/>
            <a:ext cx="7010399" cy="1117954"/>
          </a:xfrm>
        </p:spPr>
        <p:txBody>
          <a:bodyPr>
            <a:noAutofit/>
          </a:bodyPr>
          <a:lstStyle/>
          <a:p>
            <a:pPr algn="ctr" rtl="1"/>
            <a:r>
              <a:rPr lang="ar-LB" sz="5250" b="1" dirty="0"/>
              <a:t>«الملائكة رسل الله»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0018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6165" y="351491"/>
            <a:ext cx="2996837" cy="89383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ar-LB" sz="6000" b="1" dirty="0">
                <a:solidFill>
                  <a:schemeClr val="accent2"/>
                </a:solidFill>
              </a:rPr>
              <a:t>الجواب</a:t>
            </a:r>
            <a:endParaRPr lang="en-US" sz="6000" b="1" u="sng" dirty="0">
              <a:solidFill>
                <a:schemeClr val="accent2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711388" y="4491317"/>
            <a:ext cx="2944905" cy="2111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QA" sz="6000" dirty="0">
                <a:solidFill>
                  <a:schemeClr val="tx1"/>
                </a:solidFill>
              </a:rPr>
              <a:t>كلمة</a:t>
            </a:r>
            <a:endParaRPr lang="en-US" sz="6000" dirty="0"/>
          </a:p>
        </p:txBody>
      </p:sp>
      <p:sp>
        <p:nvSpPr>
          <p:cNvPr id="7" name="Oval 6"/>
          <p:cNvSpPr/>
          <p:nvPr/>
        </p:nvSpPr>
        <p:spPr>
          <a:xfrm>
            <a:off x="874058" y="959224"/>
            <a:ext cx="3294529" cy="2111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0075" lvl="2" indent="0" algn="ctr">
              <a:buNone/>
            </a:pPr>
            <a:r>
              <a:rPr lang="ar-QA" sz="6000" dirty="0">
                <a:solidFill>
                  <a:schemeClr val="tx1"/>
                </a:solidFill>
              </a:rPr>
              <a:t>ملكة</a:t>
            </a:r>
          </a:p>
        </p:txBody>
      </p:sp>
      <p:sp>
        <p:nvSpPr>
          <p:cNvPr id="8" name="Oval 7"/>
          <p:cNvSpPr/>
          <p:nvPr/>
        </p:nvSpPr>
        <p:spPr>
          <a:xfrm>
            <a:off x="4679577" y="1878105"/>
            <a:ext cx="3406587" cy="2111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0075" lvl="2" indent="0" algn="ctr">
              <a:buNone/>
            </a:pPr>
            <a:r>
              <a:rPr lang="ar-QA" sz="6000" dirty="0">
                <a:solidFill>
                  <a:schemeClr val="tx1"/>
                </a:solidFill>
              </a:rPr>
              <a:t>كامل</a:t>
            </a:r>
          </a:p>
        </p:txBody>
      </p:sp>
      <p:sp>
        <p:nvSpPr>
          <p:cNvPr id="9" name="Oval 8"/>
          <p:cNvSpPr/>
          <p:nvPr/>
        </p:nvSpPr>
        <p:spPr>
          <a:xfrm>
            <a:off x="685800" y="3348318"/>
            <a:ext cx="2743200" cy="2111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0075" lvl="2" indent="0" algn="ctr">
              <a:buNone/>
            </a:pPr>
            <a:r>
              <a:rPr lang="ar-LB" sz="6000" dirty="0">
                <a:solidFill>
                  <a:schemeClr val="tx1"/>
                </a:solidFill>
              </a:rPr>
              <a:t>مال</a:t>
            </a:r>
            <a:endParaRPr lang="ar-QA" sz="6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3960014"/>
      </p:ext>
    </p:extLst>
  </p:cSld>
  <p:clrMapOvr>
    <a:masterClrMapping/>
  </p:clrMapOvr>
  <p:transition spd="slow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458339" y="309283"/>
            <a:ext cx="5416720" cy="4628477"/>
          </a:xfrm>
          <a:prstGeom prst="cloudCallout">
            <a:avLst>
              <a:gd name="adj1" fmla="val -77684"/>
              <a:gd name="adj2" fmla="val 205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وهلّق بَدْنا نِحفَظْ </a:t>
            </a:r>
            <a:r>
              <a:rPr lang="ar-LB" sz="3600" b="1" dirty="0" err="1">
                <a:solidFill>
                  <a:schemeClr val="tx1"/>
                </a:solidFill>
              </a:rPr>
              <a:t>شُو</a:t>
            </a:r>
            <a:r>
              <a:rPr lang="ar-LB" sz="3600" b="1" dirty="0">
                <a:solidFill>
                  <a:schemeClr val="tx1"/>
                </a:solidFill>
              </a:rPr>
              <a:t> أخَدْنا بِها اللّقاء! بدْنا نْعيد الجملِة أكتِرْ من مَرّة لَ حتّى تِنحَفَر بقلوبْنا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61256" y="3513909"/>
            <a:ext cx="3043410" cy="33440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88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83" y="488841"/>
            <a:ext cx="7228734" cy="620632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73700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1076" y="394448"/>
            <a:ext cx="7516532" cy="1205753"/>
          </a:xfrm>
        </p:spPr>
        <p:txBody>
          <a:bodyPr>
            <a:normAutofit fontScale="90000"/>
          </a:bodyPr>
          <a:lstStyle/>
          <a:p>
            <a:pPr algn="ctr" rtl="1"/>
            <a:r>
              <a:rPr lang="ar-LB" sz="4050" dirty="0">
                <a:solidFill>
                  <a:srgbClr val="00B050"/>
                </a:solidFill>
              </a:rPr>
              <a:t> </a:t>
            </a:r>
            <a:br>
              <a:rPr lang="ar-LB" sz="4050" dirty="0">
                <a:solidFill>
                  <a:srgbClr val="00B050"/>
                </a:solidFill>
              </a:rPr>
            </a:br>
            <a:endParaRPr lang="en-US" sz="405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9765" y="3561937"/>
            <a:ext cx="4985123" cy="2910580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ctr" rtl="1"/>
            <a:r>
              <a:rPr lang="ar-QA" sz="3000" dirty="0"/>
              <a:t>أيها الملاك الم</a:t>
            </a:r>
            <a:r>
              <a:rPr lang="ar-LB" sz="3000" dirty="0"/>
              <a:t>ُ</a:t>
            </a:r>
            <a:r>
              <a:rPr lang="ar-QA" sz="3000" dirty="0"/>
              <a:t>رس</a:t>
            </a:r>
            <a:r>
              <a:rPr lang="ar-LB" sz="3000" dirty="0"/>
              <a:t>َ</a:t>
            </a:r>
            <a:r>
              <a:rPr lang="ar-QA" sz="3000" dirty="0"/>
              <a:t>ل من الله</a:t>
            </a:r>
          </a:p>
          <a:p>
            <a:pPr algn="ctr" rtl="1"/>
            <a:r>
              <a:rPr lang="ar-QA" sz="3000" dirty="0"/>
              <a:t>نور</a:t>
            </a:r>
            <a:r>
              <a:rPr lang="ar-LB" sz="3000" dirty="0"/>
              <a:t>ِ</a:t>
            </a:r>
            <a:r>
              <a:rPr lang="ar-QA" sz="3000" dirty="0"/>
              <a:t>ني </a:t>
            </a:r>
            <a:r>
              <a:rPr lang="ar-LB" sz="3000" dirty="0"/>
              <a:t>وا</a:t>
            </a:r>
            <a:r>
              <a:rPr lang="ar-QA" sz="3000" dirty="0"/>
              <a:t>ح</a:t>
            </a:r>
            <a:r>
              <a:rPr lang="ar-LB" sz="3000" dirty="0"/>
              <a:t>ْ</a:t>
            </a:r>
            <a:r>
              <a:rPr lang="ar-QA" sz="3000" dirty="0"/>
              <a:t>م</a:t>
            </a:r>
            <a:r>
              <a:rPr lang="ar-LB" sz="3000" dirty="0"/>
              <a:t>ِي</a:t>
            </a:r>
            <a:r>
              <a:rPr lang="ar-QA" sz="3000" dirty="0"/>
              <a:t>ني</a:t>
            </a:r>
          </a:p>
          <a:p>
            <a:pPr algn="ctr" rtl="1"/>
            <a:r>
              <a:rPr lang="ar-LB" sz="3000" dirty="0"/>
              <a:t>خدني</a:t>
            </a:r>
            <a:r>
              <a:rPr lang="ar-QA" sz="3000" dirty="0"/>
              <a:t> نحو لله</a:t>
            </a:r>
          </a:p>
          <a:p>
            <a:pPr algn="ctr" rtl="1"/>
            <a:r>
              <a:rPr lang="ar-QA" sz="3000" dirty="0"/>
              <a:t>أهد</a:t>
            </a:r>
            <a:r>
              <a:rPr lang="ar-LB" sz="3000" dirty="0"/>
              <a:t>ي</a:t>
            </a:r>
            <a:r>
              <a:rPr lang="ar-QA" sz="3000" dirty="0"/>
              <a:t>ني كل يوم</a:t>
            </a:r>
          </a:p>
          <a:p>
            <a:pPr algn="ctr" rtl="1"/>
            <a:r>
              <a:rPr lang="ar-QA" sz="3000" dirty="0"/>
              <a:t>أهد</a:t>
            </a:r>
            <a:r>
              <a:rPr lang="ar-LB" sz="3000" dirty="0"/>
              <a:t>ي</a:t>
            </a:r>
            <a:r>
              <a:rPr lang="ar-QA" sz="3000" dirty="0"/>
              <a:t>ني دائم</a:t>
            </a:r>
            <a:r>
              <a:rPr lang="ar-LB" sz="3000" dirty="0"/>
              <a:t>ً</a:t>
            </a:r>
            <a:r>
              <a:rPr lang="ar-QA" sz="3000" dirty="0"/>
              <a:t>ا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739" y="3233053"/>
            <a:ext cx="2272553" cy="32394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8113" y="3590365"/>
            <a:ext cx="2225203" cy="3055844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130739" y="211791"/>
            <a:ext cx="7278591" cy="2495550"/>
          </a:xfrm>
          <a:prstGeom prst="cloudCallout">
            <a:avLst>
              <a:gd name="adj1" fmla="val 50829"/>
              <a:gd name="adj2" fmla="val 874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QA" sz="3600" b="1" dirty="0">
                <a:solidFill>
                  <a:schemeClr val="tx1"/>
                </a:solidFill>
              </a:rPr>
              <a:t>بدك</a:t>
            </a:r>
            <a:r>
              <a:rPr lang="ar-LB" sz="3600" b="1" dirty="0">
                <a:solidFill>
                  <a:schemeClr val="tx1"/>
                </a:solidFill>
              </a:rPr>
              <a:t>ُ</a:t>
            </a:r>
            <a:r>
              <a:rPr lang="ar-QA" sz="3600" b="1" dirty="0">
                <a:solidFill>
                  <a:schemeClr val="tx1"/>
                </a:solidFill>
              </a:rPr>
              <a:t>ن </a:t>
            </a:r>
            <a:r>
              <a:rPr lang="ar-QA" sz="3600" b="1" dirty="0" err="1">
                <a:solidFill>
                  <a:schemeClr val="tx1"/>
                </a:solidFill>
              </a:rPr>
              <a:t>ن</a:t>
            </a:r>
            <a:r>
              <a:rPr lang="ar-LB" sz="3600" b="1" dirty="0">
                <a:solidFill>
                  <a:schemeClr val="tx1"/>
                </a:solidFill>
              </a:rPr>
              <a:t>ْ</a:t>
            </a:r>
            <a:r>
              <a:rPr lang="ar-QA" sz="3600" b="1" dirty="0">
                <a:solidFill>
                  <a:schemeClr val="tx1"/>
                </a:solidFill>
              </a:rPr>
              <a:t>صل</a:t>
            </a:r>
            <a:r>
              <a:rPr lang="ar-LB" sz="3600" b="1" dirty="0">
                <a:solidFill>
                  <a:schemeClr val="tx1"/>
                </a:solidFill>
              </a:rPr>
              <a:t>ِّ</a:t>
            </a:r>
            <a:r>
              <a:rPr lang="ar-QA" sz="3600" b="1" dirty="0">
                <a:solidFill>
                  <a:schemeClr val="tx1"/>
                </a:solidFill>
              </a:rPr>
              <a:t>ي ل</a:t>
            </a:r>
            <a:r>
              <a:rPr lang="ar-LB" sz="3600" b="1" dirty="0">
                <a:solidFill>
                  <a:schemeClr val="tx1"/>
                </a:solidFill>
              </a:rPr>
              <a:t>َ</a:t>
            </a:r>
            <a:r>
              <a:rPr lang="ar-QA" sz="3600" b="1" dirty="0">
                <a:solidFill>
                  <a:schemeClr val="tx1"/>
                </a:solidFill>
              </a:rPr>
              <a:t>ملاك</a:t>
            </a:r>
            <a:r>
              <a:rPr lang="ar-LB" sz="3600" b="1" dirty="0">
                <a:solidFill>
                  <a:schemeClr val="tx1"/>
                </a:solidFill>
              </a:rPr>
              <a:t>ْ</a:t>
            </a:r>
            <a:r>
              <a:rPr lang="ar-QA" sz="3600" b="1" dirty="0">
                <a:solidFill>
                  <a:schemeClr val="tx1"/>
                </a:solidFill>
              </a:rPr>
              <a:t>ن</a:t>
            </a:r>
            <a:r>
              <a:rPr lang="ar-LB" sz="3600" b="1" dirty="0">
                <a:solidFill>
                  <a:schemeClr val="tx1"/>
                </a:solidFill>
              </a:rPr>
              <a:t>َ</a:t>
            </a:r>
            <a:r>
              <a:rPr lang="ar-QA" sz="3600" b="1" dirty="0">
                <a:solidFill>
                  <a:schemeClr val="tx1"/>
                </a:solidFill>
              </a:rPr>
              <a:t>ا الحار</a:t>
            </a:r>
            <a:r>
              <a:rPr lang="ar-LB" sz="3600" b="1" dirty="0">
                <a:solidFill>
                  <a:schemeClr val="tx1"/>
                </a:solidFill>
              </a:rPr>
              <a:t>ِ</a:t>
            </a:r>
            <a:r>
              <a:rPr lang="ar-QA" sz="3600" b="1" dirty="0">
                <a:solidFill>
                  <a:schemeClr val="tx1"/>
                </a:solidFill>
              </a:rPr>
              <a:t>س؟</a:t>
            </a:r>
            <a:br>
              <a:rPr lang="ar-LB" sz="3600" dirty="0">
                <a:solidFill>
                  <a:schemeClr val="tx1"/>
                </a:solidFill>
              </a:rPr>
            </a:br>
            <a:r>
              <a:rPr lang="ar-LB" sz="3600" b="1" dirty="0" err="1">
                <a:solidFill>
                  <a:srgbClr val="C00000"/>
                </a:solidFill>
              </a:rPr>
              <a:t>يلّا</a:t>
            </a:r>
            <a:r>
              <a:rPr lang="ar-LB" sz="3600" b="1" dirty="0">
                <a:solidFill>
                  <a:srgbClr val="C00000"/>
                </a:solidFill>
              </a:rPr>
              <a:t> قولُوا مَعِي:</a:t>
            </a:r>
            <a:endParaRPr lang="en-US" sz="3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853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762" y="1405579"/>
            <a:ext cx="8895238" cy="37333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4517925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980" y="159581"/>
            <a:ext cx="6379289" cy="653558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25010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1977" y="280900"/>
            <a:ext cx="2886892" cy="235131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" y="2960915"/>
            <a:ext cx="8012118" cy="35488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5939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93302" y="70689"/>
            <a:ext cx="4957396" cy="671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00182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940501" y="434485"/>
            <a:ext cx="4011707" cy="2538420"/>
          </a:xfrm>
          <a:prstGeom prst="cloudCallout">
            <a:avLst>
              <a:gd name="adj1" fmla="val -76347"/>
              <a:gd name="adj2" fmla="val -507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750" dirty="0" err="1">
                <a:solidFill>
                  <a:schemeClr val="bg1"/>
                </a:solidFill>
              </a:rPr>
              <a:t>شو</a:t>
            </a:r>
            <a:r>
              <a:rPr lang="ar-LB" sz="3750" dirty="0">
                <a:solidFill>
                  <a:schemeClr val="bg1"/>
                </a:solidFill>
              </a:rPr>
              <a:t> رح نعمل اليوم يا أصدقائي؟</a:t>
            </a:r>
            <a:endParaRPr lang="en-US" sz="375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43921" y="3821801"/>
            <a:ext cx="7409330" cy="279776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LB" sz="4000" dirty="0">
                <a:solidFill>
                  <a:schemeClr val="bg2">
                    <a:lumMod val="10000"/>
                  </a:schemeClr>
                </a:solidFill>
              </a:rPr>
              <a:t>اليوم بَدْنا نِكتِشف كيف المِلاك يَلّي بْيحرِسْنا، بِساعِدنا لَنعيش كأبناء للنّور ونِلمُس المحبِّة والفَرَح الجاييِن من الله.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3589" y="0"/>
            <a:ext cx="3604253" cy="38218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3819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414953" y="200649"/>
            <a:ext cx="4972051" cy="2305050"/>
          </a:xfrm>
          <a:prstGeom prst="cloudCallout">
            <a:avLst>
              <a:gd name="adj1" fmla="val 74809"/>
              <a:gd name="adj2" fmla="val 522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b="1" dirty="0">
                <a:solidFill>
                  <a:schemeClr val="tx1"/>
                </a:solidFill>
              </a:rPr>
              <a:t>رح إطلب منكُن هلّق إنو توقَفُوا لَ نْصلّي هالصّلاة</a:t>
            </a:r>
            <a:endParaRPr lang="en-US" sz="30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9108" y="1817737"/>
            <a:ext cx="3670217" cy="50402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359" y="2505699"/>
            <a:ext cx="4900941" cy="49009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113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561703" y="2893914"/>
            <a:ext cx="5889204" cy="1297219"/>
          </a:xfrm>
          <a:prstGeom prst="flowChartDocument">
            <a:avLst/>
          </a:prstGeom>
          <a:solidFill>
            <a:srgbClr val="9225FF">
              <a:alpha val="39999"/>
            </a:srgbClr>
          </a:solidFill>
          <a:ln w="34925" algn="ctr">
            <a:solidFill>
              <a:srgbClr val="FFFF99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 wrap="squar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257175">
              <a:spcBef>
                <a:spcPct val="0"/>
              </a:spcBef>
              <a:buNone/>
            </a:pPr>
            <a:r>
              <a:rPr lang="ar-QA" altLang="en-US" sz="309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يارب أمن</a:t>
            </a:r>
            <a:r>
              <a:rPr lang="ar-LB" altLang="en-US" sz="309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َ</a:t>
            </a:r>
            <a:r>
              <a:rPr lang="ar-QA" altLang="en-US" sz="309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حنا ن</a:t>
            </a:r>
            <a:r>
              <a:rPr lang="ar-LB" altLang="en-US" sz="309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ِ</a:t>
            </a:r>
            <a:r>
              <a:rPr lang="ar-QA" altLang="en-US" sz="309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عم</a:t>
            </a:r>
            <a:r>
              <a:rPr lang="ar-LB" altLang="en-US" sz="309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ِ</a:t>
            </a:r>
            <a:r>
              <a:rPr lang="ar-QA" altLang="en-US" sz="309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ة حضو</a:t>
            </a:r>
            <a:r>
              <a:rPr lang="ar-LB" altLang="en-US" sz="309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َ</a:t>
            </a:r>
            <a:r>
              <a:rPr lang="ar-QA" altLang="en-US" sz="309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رك بيننا وساع</a:t>
            </a:r>
            <a:r>
              <a:rPr lang="ar-LB" altLang="en-US" sz="309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ِ</a:t>
            </a:r>
            <a:r>
              <a:rPr lang="ar-QA" altLang="en-US" sz="309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دنا </a:t>
            </a:r>
            <a:r>
              <a:rPr lang="ar-LB" altLang="en-US" sz="309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حتّى</a:t>
            </a:r>
            <a:r>
              <a:rPr lang="ar-QA" altLang="en-US" sz="309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ن</a:t>
            </a:r>
            <a:r>
              <a:rPr lang="ar-LB" altLang="en-US" sz="309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ْ</a:t>
            </a:r>
            <a:r>
              <a:rPr lang="ar-QA" altLang="en-US" sz="309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عيش كأبناء النور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329019" y="4752075"/>
            <a:ext cx="4993404" cy="1297219"/>
          </a:xfrm>
          <a:prstGeom prst="flowChartDocument">
            <a:avLst/>
          </a:prstGeom>
          <a:solidFill>
            <a:srgbClr val="9225FF">
              <a:alpha val="39999"/>
            </a:srgbClr>
          </a:solidFill>
          <a:ln w="34925" algn="ctr">
            <a:solidFill>
              <a:srgbClr val="FFFF99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 wrap="squar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257175">
              <a:spcBef>
                <a:spcPct val="0"/>
              </a:spcBef>
              <a:buNone/>
            </a:pPr>
            <a:r>
              <a:rPr lang="ar-QA" altLang="en-US" sz="309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تعال اي</a:t>
            </a:r>
            <a:r>
              <a:rPr lang="ar-LB" altLang="en-US" sz="309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ّ</a:t>
            </a:r>
            <a:r>
              <a:rPr lang="ar-QA" altLang="en-US" sz="309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ها الر</a:t>
            </a:r>
            <a:r>
              <a:rPr lang="ar-LB" altLang="en-US" sz="309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ّ</a:t>
            </a:r>
            <a:r>
              <a:rPr lang="ar-QA" altLang="en-US" sz="309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وح القدس فوت ع</a:t>
            </a:r>
            <a:r>
              <a:rPr lang="ar-LB" altLang="en-US" sz="309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َ</a:t>
            </a:r>
            <a:r>
              <a:rPr lang="ar-QA" altLang="en-US" sz="309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قلبي وع</a:t>
            </a:r>
            <a:r>
              <a:rPr lang="ar-LB" altLang="en-US" sz="309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َ</a:t>
            </a:r>
            <a:r>
              <a:rPr lang="ar-QA" altLang="en-US" sz="309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قلي وخ</a:t>
            </a:r>
            <a:r>
              <a:rPr lang="ar-LB" altLang="en-US" sz="309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َ</a:t>
            </a:r>
            <a:r>
              <a:rPr lang="ar-QA" altLang="en-US" sz="309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</a:t>
            </a:r>
            <a:r>
              <a:rPr lang="ar-LB" altLang="en-US" sz="309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ّ</a:t>
            </a:r>
            <a:r>
              <a:rPr lang="ar-QA" altLang="en-US" sz="309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يني ح</a:t>
            </a:r>
            <a:r>
              <a:rPr lang="ar-LB" altLang="en-US" sz="309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ِ</a:t>
            </a:r>
            <a:r>
              <a:rPr lang="ar-QA" altLang="en-US" sz="309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 ي</a:t>
            </a:r>
            <a:r>
              <a:rPr lang="ar-LB" altLang="en-US" sz="309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َ</a:t>
            </a:r>
            <a:r>
              <a:rPr lang="ar-QA" altLang="en-US" sz="309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سوع أكتر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1329018" y="225239"/>
            <a:ext cx="4133849" cy="1866900"/>
          </a:xfrm>
          <a:prstGeom prst="cloudCallout">
            <a:avLst>
              <a:gd name="adj1" fmla="val 80367"/>
              <a:gd name="adj2" fmla="val 722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500" b="1" dirty="0">
                <a:solidFill>
                  <a:schemeClr val="tx2"/>
                </a:solidFill>
              </a:rPr>
              <a:t>قولوا ورايي </a:t>
            </a:r>
            <a:endParaRPr lang="en-US" sz="4500" b="1" dirty="0">
              <a:solidFill>
                <a:schemeClr val="tx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9020" y="3010024"/>
            <a:ext cx="2669828" cy="36664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036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1276510" y="312452"/>
            <a:ext cx="4679289" cy="2228850"/>
          </a:xfrm>
          <a:prstGeom prst="cloudCallout">
            <a:avLst>
              <a:gd name="adj1" fmla="val 70855"/>
              <a:gd name="adj2" fmla="val 709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375" b="1" dirty="0">
                <a:solidFill>
                  <a:schemeClr val="tx1"/>
                </a:solidFill>
              </a:rPr>
              <a:t>وهلّق رَكْزوا منيح...رُسوم مِين هيْدِي؟</a:t>
            </a:r>
            <a:endParaRPr lang="en-US" sz="3375" b="1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8183" y="3104228"/>
            <a:ext cx="2669828" cy="36664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154" y="3700898"/>
            <a:ext cx="3182661" cy="29089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941" y="3598513"/>
            <a:ext cx="3014150" cy="32594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1137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250" y="0"/>
            <a:ext cx="8146859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93074" y="974634"/>
            <a:ext cx="6692900" cy="152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QA" sz="9200" dirty="0">
                <a:solidFill>
                  <a:schemeClr val="bg1"/>
                </a:solidFill>
              </a:rPr>
              <a:t>الملايكة</a:t>
            </a:r>
            <a:endParaRPr lang="en-US" sz="9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428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3370</TotalTime>
  <Words>790</Words>
  <Application>Microsoft Office PowerPoint</Application>
  <PresentationFormat>On-screen Show (4:3)</PresentationFormat>
  <Paragraphs>144</Paragraphs>
  <Slides>36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Adobe Arabic</vt:lpstr>
      <vt:lpstr>Angsana New</vt:lpstr>
      <vt:lpstr>Arial</vt:lpstr>
      <vt:lpstr>Calibri</vt:lpstr>
      <vt:lpstr>Times New Roman</vt:lpstr>
      <vt:lpstr>Trebuchet MS</vt:lpstr>
      <vt:lpstr>Wingdings 3</vt:lpstr>
      <vt:lpstr>Facet</vt:lpstr>
      <vt:lpstr>مَركَزُ التَّربِيَّةِ الدّينِيَّة </vt:lpstr>
      <vt:lpstr>PowerPoint Presentation</vt:lpstr>
      <vt:lpstr>اللِّقَاءُ الثّاني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ومين</vt:lpstr>
      <vt:lpstr>PowerPoint Presentation</vt:lpstr>
      <vt:lpstr>PowerPoint Presentation</vt:lpstr>
      <vt:lpstr>الله  سرّ كْبِير  ما  منقدَر  نِحنا بعقِلْنا  الزغير  نفهمو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ألفوا  3 كلمات من أحرف كلمة  م- ل-ا-ء-ك-ة</vt:lpstr>
      <vt:lpstr>الجواب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eb2-renc-02-«الملائكة رسل الله»</dc:title>
  <dc:creator>Mi;chel Haddad</dc:creator>
  <cp:lastModifiedBy>Michel Haddad (Prof)</cp:lastModifiedBy>
  <cp:revision>391</cp:revision>
  <dcterms:created xsi:type="dcterms:W3CDTF">2016-01-20T18:29:37Z</dcterms:created>
  <dcterms:modified xsi:type="dcterms:W3CDTF">2021-11-22T16:27:27Z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1BBB2B2B-33AF-4F61-97FB-D0528B3C23B4</vt:lpwstr>
  </property>
  <property fmtid="{D5CDD505-2E9C-101B-9397-08002B2CF9AE}" pid="3" name="ArticulatePath">
    <vt:lpwstr>eb2-renc-02-2-اللقاء ألثاني الملائكة رسل الله</vt:lpwstr>
  </property>
</Properties>
</file>