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2"/>
  </p:notesMasterIdLst>
  <p:sldIdLst>
    <p:sldId id="389" r:id="rId2"/>
    <p:sldId id="390" r:id="rId3"/>
    <p:sldId id="404" r:id="rId4"/>
    <p:sldId id="391" r:id="rId5"/>
    <p:sldId id="392" r:id="rId6"/>
    <p:sldId id="393" r:id="rId7"/>
    <p:sldId id="405" r:id="rId8"/>
    <p:sldId id="395" r:id="rId9"/>
    <p:sldId id="406" r:id="rId10"/>
    <p:sldId id="397" r:id="rId11"/>
    <p:sldId id="407" r:id="rId12"/>
    <p:sldId id="399" r:id="rId13"/>
    <p:sldId id="408" r:id="rId14"/>
    <p:sldId id="401" r:id="rId15"/>
    <p:sldId id="409" r:id="rId16"/>
    <p:sldId id="291" r:id="rId17"/>
    <p:sldId id="410" r:id="rId18"/>
    <p:sldId id="339" r:id="rId19"/>
    <p:sldId id="340" r:id="rId20"/>
    <p:sldId id="373" r:id="rId21"/>
    <p:sldId id="411" r:id="rId22"/>
    <p:sldId id="374" r:id="rId23"/>
    <p:sldId id="341" r:id="rId24"/>
    <p:sldId id="375" r:id="rId25"/>
    <p:sldId id="412" r:id="rId26"/>
    <p:sldId id="376" r:id="rId27"/>
    <p:sldId id="377" r:id="rId28"/>
    <p:sldId id="378" r:id="rId29"/>
    <p:sldId id="345" r:id="rId30"/>
    <p:sldId id="379" r:id="rId31"/>
    <p:sldId id="403" r:id="rId32"/>
    <p:sldId id="413" r:id="rId33"/>
    <p:sldId id="292" r:id="rId34"/>
    <p:sldId id="414" r:id="rId35"/>
    <p:sldId id="380" r:id="rId36"/>
    <p:sldId id="415" r:id="rId37"/>
    <p:sldId id="416" r:id="rId38"/>
    <p:sldId id="355" r:id="rId39"/>
    <p:sldId id="417" r:id="rId40"/>
    <p:sldId id="418" r:id="rId41"/>
    <p:sldId id="419" r:id="rId42"/>
    <p:sldId id="420" r:id="rId43"/>
    <p:sldId id="421" r:id="rId44"/>
    <p:sldId id="422" r:id="rId45"/>
    <p:sldId id="423" r:id="rId46"/>
    <p:sldId id="424" r:id="rId47"/>
    <p:sldId id="425" r:id="rId48"/>
    <p:sldId id="426" r:id="rId49"/>
    <p:sldId id="427" r:id="rId50"/>
    <p:sldId id="385" r:id="rId51"/>
    <p:sldId id="364" r:id="rId52"/>
    <p:sldId id="386" r:id="rId53"/>
    <p:sldId id="387" r:id="rId54"/>
    <p:sldId id="388" r:id="rId55"/>
    <p:sldId id="302" r:id="rId56"/>
    <p:sldId id="428" r:id="rId57"/>
    <p:sldId id="303" r:id="rId58"/>
    <p:sldId id="429" r:id="rId59"/>
    <p:sldId id="285" r:id="rId60"/>
    <p:sldId id="326" r:id="rId61"/>
  </p:sldIdLst>
  <p:sldSz cx="9144000" cy="6858000" type="screen4x3"/>
  <p:notesSz cx="6858000" cy="91440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111" d="100"/>
          <a:sy n="111" d="100"/>
        </p:scale>
        <p:origin x="10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F4551-5FCB-41E4-8A1E-A0299EAB69CA}" type="datetimeFigureOut">
              <a:rPr lang="en-US" smtClean="0"/>
              <a:t>03-Dec-21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F4DBB-6993-41E7-B852-7839E42E32BC}" type="slidenum">
              <a:rPr lang="en-US" smtClean="0"/>
              <a:t>‹#›</a:t>
            </a:fld>
            <a:endParaRPr lang="en-US"/>
          </a:p>
        </p:txBody>
      </p:sp>
    </p:spTree>
    <p:extLst>
      <p:ext uri="{BB962C8B-B14F-4D97-AF65-F5344CB8AC3E}">
        <p14:creationId xmlns:p14="http://schemas.microsoft.com/office/powerpoint/2010/main" val="310826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a:t>
            </a:fld>
            <a:endParaRPr lang="en-US"/>
          </a:p>
        </p:txBody>
      </p:sp>
    </p:spTree>
    <p:extLst>
      <p:ext uri="{BB962C8B-B14F-4D97-AF65-F5344CB8AC3E}">
        <p14:creationId xmlns:p14="http://schemas.microsoft.com/office/powerpoint/2010/main" val="397612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10</a:t>
            </a:fld>
            <a:endParaRPr lang="en-US"/>
          </a:p>
        </p:txBody>
      </p:sp>
    </p:spTree>
    <p:extLst>
      <p:ext uri="{BB962C8B-B14F-4D97-AF65-F5344CB8AC3E}">
        <p14:creationId xmlns:p14="http://schemas.microsoft.com/office/powerpoint/2010/main" val="415613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11</a:t>
            </a:fld>
            <a:endParaRPr lang="en-US"/>
          </a:p>
        </p:txBody>
      </p:sp>
    </p:spTree>
    <p:extLst>
      <p:ext uri="{BB962C8B-B14F-4D97-AF65-F5344CB8AC3E}">
        <p14:creationId xmlns:p14="http://schemas.microsoft.com/office/powerpoint/2010/main" val="308581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12</a:t>
            </a:fld>
            <a:endParaRPr lang="en-US"/>
          </a:p>
        </p:txBody>
      </p:sp>
    </p:spTree>
    <p:extLst>
      <p:ext uri="{BB962C8B-B14F-4D97-AF65-F5344CB8AC3E}">
        <p14:creationId xmlns:p14="http://schemas.microsoft.com/office/powerpoint/2010/main" val="4207735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13</a:t>
            </a:fld>
            <a:endParaRPr lang="en-US"/>
          </a:p>
        </p:txBody>
      </p:sp>
    </p:spTree>
    <p:extLst>
      <p:ext uri="{BB962C8B-B14F-4D97-AF65-F5344CB8AC3E}">
        <p14:creationId xmlns:p14="http://schemas.microsoft.com/office/powerpoint/2010/main" val="396027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14</a:t>
            </a:fld>
            <a:endParaRPr lang="en-US"/>
          </a:p>
        </p:txBody>
      </p:sp>
    </p:spTree>
    <p:extLst>
      <p:ext uri="{BB962C8B-B14F-4D97-AF65-F5344CB8AC3E}">
        <p14:creationId xmlns:p14="http://schemas.microsoft.com/office/powerpoint/2010/main" val="217238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15</a:t>
            </a:fld>
            <a:endParaRPr lang="en-US"/>
          </a:p>
        </p:txBody>
      </p:sp>
    </p:spTree>
    <p:extLst>
      <p:ext uri="{BB962C8B-B14F-4D97-AF65-F5344CB8AC3E}">
        <p14:creationId xmlns:p14="http://schemas.microsoft.com/office/powerpoint/2010/main" val="160226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16</a:t>
            </a:fld>
            <a:endParaRPr lang="en-US"/>
          </a:p>
        </p:txBody>
      </p:sp>
    </p:spTree>
    <p:extLst>
      <p:ext uri="{BB962C8B-B14F-4D97-AF65-F5344CB8AC3E}">
        <p14:creationId xmlns:p14="http://schemas.microsoft.com/office/powerpoint/2010/main" val="111108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17</a:t>
            </a:fld>
            <a:endParaRPr lang="en-US"/>
          </a:p>
        </p:txBody>
      </p:sp>
    </p:spTree>
    <p:extLst>
      <p:ext uri="{BB962C8B-B14F-4D97-AF65-F5344CB8AC3E}">
        <p14:creationId xmlns:p14="http://schemas.microsoft.com/office/powerpoint/2010/main" val="766052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18</a:t>
            </a:fld>
            <a:endParaRPr lang="en-US"/>
          </a:p>
        </p:txBody>
      </p:sp>
    </p:spTree>
    <p:extLst>
      <p:ext uri="{BB962C8B-B14F-4D97-AF65-F5344CB8AC3E}">
        <p14:creationId xmlns:p14="http://schemas.microsoft.com/office/powerpoint/2010/main" val="3732839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19</a:t>
            </a:fld>
            <a:endParaRPr lang="en-US"/>
          </a:p>
        </p:txBody>
      </p:sp>
    </p:spTree>
    <p:extLst>
      <p:ext uri="{BB962C8B-B14F-4D97-AF65-F5344CB8AC3E}">
        <p14:creationId xmlns:p14="http://schemas.microsoft.com/office/powerpoint/2010/main" val="130603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2</a:t>
            </a:fld>
            <a:endParaRPr lang="en-US"/>
          </a:p>
        </p:txBody>
      </p:sp>
    </p:spTree>
    <p:extLst>
      <p:ext uri="{BB962C8B-B14F-4D97-AF65-F5344CB8AC3E}">
        <p14:creationId xmlns:p14="http://schemas.microsoft.com/office/powerpoint/2010/main" val="115404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20</a:t>
            </a:fld>
            <a:endParaRPr lang="en-US"/>
          </a:p>
        </p:txBody>
      </p:sp>
    </p:spTree>
    <p:extLst>
      <p:ext uri="{BB962C8B-B14F-4D97-AF65-F5344CB8AC3E}">
        <p14:creationId xmlns:p14="http://schemas.microsoft.com/office/powerpoint/2010/main" val="352268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21</a:t>
            </a:fld>
            <a:endParaRPr lang="en-US"/>
          </a:p>
        </p:txBody>
      </p:sp>
    </p:spTree>
    <p:extLst>
      <p:ext uri="{BB962C8B-B14F-4D97-AF65-F5344CB8AC3E}">
        <p14:creationId xmlns:p14="http://schemas.microsoft.com/office/powerpoint/2010/main" val="29177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22</a:t>
            </a:fld>
            <a:endParaRPr lang="en-US"/>
          </a:p>
        </p:txBody>
      </p:sp>
    </p:spTree>
    <p:extLst>
      <p:ext uri="{BB962C8B-B14F-4D97-AF65-F5344CB8AC3E}">
        <p14:creationId xmlns:p14="http://schemas.microsoft.com/office/powerpoint/2010/main" val="3648878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23</a:t>
            </a:fld>
            <a:endParaRPr lang="en-US"/>
          </a:p>
        </p:txBody>
      </p:sp>
    </p:spTree>
    <p:extLst>
      <p:ext uri="{BB962C8B-B14F-4D97-AF65-F5344CB8AC3E}">
        <p14:creationId xmlns:p14="http://schemas.microsoft.com/office/powerpoint/2010/main" val="2425906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24</a:t>
            </a:fld>
            <a:endParaRPr lang="en-US"/>
          </a:p>
        </p:txBody>
      </p:sp>
    </p:spTree>
    <p:extLst>
      <p:ext uri="{BB962C8B-B14F-4D97-AF65-F5344CB8AC3E}">
        <p14:creationId xmlns:p14="http://schemas.microsoft.com/office/powerpoint/2010/main" val="1968014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25</a:t>
            </a:fld>
            <a:endParaRPr lang="en-US"/>
          </a:p>
        </p:txBody>
      </p:sp>
    </p:spTree>
    <p:extLst>
      <p:ext uri="{BB962C8B-B14F-4D97-AF65-F5344CB8AC3E}">
        <p14:creationId xmlns:p14="http://schemas.microsoft.com/office/powerpoint/2010/main" val="1278554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26</a:t>
            </a:fld>
            <a:endParaRPr lang="en-US"/>
          </a:p>
        </p:txBody>
      </p:sp>
    </p:spTree>
    <p:extLst>
      <p:ext uri="{BB962C8B-B14F-4D97-AF65-F5344CB8AC3E}">
        <p14:creationId xmlns:p14="http://schemas.microsoft.com/office/powerpoint/2010/main" val="956914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27</a:t>
            </a:fld>
            <a:endParaRPr lang="en-US"/>
          </a:p>
        </p:txBody>
      </p:sp>
    </p:spTree>
    <p:extLst>
      <p:ext uri="{BB962C8B-B14F-4D97-AF65-F5344CB8AC3E}">
        <p14:creationId xmlns:p14="http://schemas.microsoft.com/office/powerpoint/2010/main" val="4019259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28</a:t>
            </a:fld>
            <a:endParaRPr lang="en-US"/>
          </a:p>
        </p:txBody>
      </p:sp>
    </p:spTree>
    <p:extLst>
      <p:ext uri="{BB962C8B-B14F-4D97-AF65-F5344CB8AC3E}">
        <p14:creationId xmlns:p14="http://schemas.microsoft.com/office/powerpoint/2010/main" val="25613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29</a:t>
            </a:fld>
            <a:endParaRPr lang="en-US"/>
          </a:p>
        </p:txBody>
      </p:sp>
    </p:spTree>
    <p:extLst>
      <p:ext uri="{BB962C8B-B14F-4D97-AF65-F5344CB8AC3E}">
        <p14:creationId xmlns:p14="http://schemas.microsoft.com/office/powerpoint/2010/main" val="8726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3</a:t>
            </a:fld>
            <a:endParaRPr lang="en-US"/>
          </a:p>
        </p:txBody>
      </p:sp>
    </p:spTree>
    <p:extLst>
      <p:ext uri="{BB962C8B-B14F-4D97-AF65-F5344CB8AC3E}">
        <p14:creationId xmlns:p14="http://schemas.microsoft.com/office/powerpoint/2010/main" val="109068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30</a:t>
            </a:fld>
            <a:endParaRPr lang="en-US"/>
          </a:p>
        </p:txBody>
      </p:sp>
    </p:spTree>
    <p:extLst>
      <p:ext uri="{BB962C8B-B14F-4D97-AF65-F5344CB8AC3E}">
        <p14:creationId xmlns:p14="http://schemas.microsoft.com/office/powerpoint/2010/main" val="199692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31</a:t>
            </a:fld>
            <a:endParaRPr lang="en-US"/>
          </a:p>
        </p:txBody>
      </p:sp>
    </p:spTree>
    <p:extLst>
      <p:ext uri="{BB962C8B-B14F-4D97-AF65-F5344CB8AC3E}">
        <p14:creationId xmlns:p14="http://schemas.microsoft.com/office/powerpoint/2010/main" val="199692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32</a:t>
            </a:fld>
            <a:endParaRPr lang="en-US"/>
          </a:p>
        </p:txBody>
      </p:sp>
    </p:spTree>
    <p:extLst>
      <p:ext uri="{BB962C8B-B14F-4D97-AF65-F5344CB8AC3E}">
        <p14:creationId xmlns:p14="http://schemas.microsoft.com/office/powerpoint/2010/main" val="2333276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33</a:t>
            </a:fld>
            <a:endParaRPr lang="en-US"/>
          </a:p>
        </p:txBody>
      </p:sp>
    </p:spTree>
    <p:extLst>
      <p:ext uri="{BB962C8B-B14F-4D97-AF65-F5344CB8AC3E}">
        <p14:creationId xmlns:p14="http://schemas.microsoft.com/office/powerpoint/2010/main" val="1453402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34</a:t>
            </a:fld>
            <a:endParaRPr lang="en-US"/>
          </a:p>
        </p:txBody>
      </p:sp>
    </p:spTree>
    <p:extLst>
      <p:ext uri="{BB962C8B-B14F-4D97-AF65-F5344CB8AC3E}">
        <p14:creationId xmlns:p14="http://schemas.microsoft.com/office/powerpoint/2010/main" val="554866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35</a:t>
            </a:fld>
            <a:endParaRPr lang="en-US"/>
          </a:p>
        </p:txBody>
      </p:sp>
    </p:spTree>
    <p:extLst>
      <p:ext uri="{BB962C8B-B14F-4D97-AF65-F5344CB8AC3E}">
        <p14:creationId xmlns:p14="http://schemas.microsoft.com/office/powerpoint/2010/main" val="3892289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36</a:t>
            </a:fld>
            <a:endParaRPr lang="en-US"/>
          </a:p>
        </p:txBody>
      </p:sp>
    </p:spTree>
    <p:extLst>
      <p:ext uri="{BB962C8B-B14F-4D97-AF65-F5344CB8AC3E}">
        <p14:creationId xmlns:p14="http://schemas.microsoft.com/office/powerpoint/2010/main" val="1762740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37</a:t>
            </a:fld>
            <a:endParaRPr lang="en-US"/>
          </a:p>
        </p:txBody>
      </p:sp>
    </p:spTree>
    <p:extLst>
      <p:ext uri="{BB962C8B-B14F-4D97-AF65-F5344CB8AC3E}">
        <p14:creationId xmlns:p14="http://schemas.microsoft.com/office/powerpoint/2010/main" val="1577336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38</a:t>
            </a:fld>
            <a:endParaRPr lang="en-US"/>
          </a:p>
        </p:txBody>
      </p:sp>
    </p:spTree>
    <p:extLst>
      <p:ext uri="{BB962C8B-B14F-4D97-AF65-F5344CB8AC3E}">
        <p14:creationId xmlns:p14="http://schemas.microsoft.com/office/powerpoint/2010/main" val="249273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39</a:t>
            </a:fld>
            <a:endParaRPr lang="en-US"/>
          </a:p>
        </p:txBody>
      </p:sp>
    </p:spTree>
    <p:extLst>
      <p:ext uri="{BB962C8B-B14F-4D97-AF65-F5344CB8AC3E}">
        <p14:creationId xmlns:p14="http://schemas.microsoft.com/office/powerpoint/2010/main" val="292574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4</a:t>
            </a:fld>
            <a:endParaRPr lang="en-US"/>
          </a:p>
        </p:txBody>
      </p:sp>
    </p:spTree>
    <p:extLst>
      <p:ext uri="{BB962C8B-B14F-4D97-AF65-F5344CB8AC3E}">
        <p14:creationId xmlns:p14="http://schemas.microsoft.com/office/powerpoint/2010/main" val="320163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40</a:t>
            </a:fld>
            <a:endParaRPr lang="en-US"/>
          </a:p>
        </p:txBody>
      </p:sp>
    </p:spTree>
    <p:extLst>
      <p:ext uri="{BB962C8B-B14F-4D97-AF65-F5344CB8AC3E}">
        <p14:creationId xmlns:p14="http://schemas.microsoft.com/office/powerpoint/2010/main" val="3610897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41</a:t>
            </a:fld>
            <a:endParaRPr lang="en-US"/>
          </a:p>
        </p:txBody>
      </p:sp>
    </p:spTree>
    <p:extLst>
      <p:ext uri="{BB962C8B-B14F-4D97-AF65-F5344CB8AC3E}">
        <p14:creationId xmlns:p14="http://schemas.microsoft.com/office/powerpoint/2010/main" val="2402751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42</a:t>
            </a:fld>
            <a:endParaRPr lang="en-US"/>
          </a:p>
        </p:txBody>
      </p:sp>
    </p:spTree>
    <p:extLst>
      <p:ext uri="{BB962C8B-B14F-4D97-AF65-F5344CB8AC3E}">
        <p14:creationId xmlns:p14="http://schemas.microsoft.com/office/powerpoint/2010/main" val="1243559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43</a:t>
            </a:fld>
            <a:endParaRPr lang="en-US"/>
          </a:p>
        </p:txBody>
      </p:sp>
    </p:spTree>
    <p:extLst>
      <p:ext uri="{BB962C8B-B14F-4D97-AF65-F5344CB8AC3E}">
        <p14:creationId xmlns:p14="http://schemas.microsoft.com/office/powerpoint/2010/main" val="3158198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44</a:t>
            </a:fld>
            <a:endParaRPr lang="en-US"/>
          </a:p>
        </p:txBody>
      </p:sp>
    </p:spTree>
    <p:extLst>
      <p:ext uri="{BB962C8B-B14F-4D97-AF65-F5344CB8AC3E}">
        <p14:creationId xmlns:p14="http://schemas.microsoft.com/office/powerpoint/2010/main" val="986248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45</a:t>
            </a:fld>
            <a:endParaRPr lang="en-US"/>
          </a:p>
        </p:txBody>
      </p:sp>
    </p:spTree>
    <p:extLst>
      <p:ext uri="{BB962C8B-B14F-4D97-AF65-F5344CB8AC3E}">
        <p14:creationId xmlns:p14="http://schemas.microsoft.com/office/powerpoint/2010/main" val="1562835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46</a:t>
            </a:fld>
            <a:endParaRPr lang="en-US"/>
          </a:p>
        </p:txBody>
      </p:sp>
    </p:spTree>
    <p:extLst>
      <p:ext uri="{BB962C8B-B14F-4D97-AF65-F5344CB8AC3E}">
        <p14:creationId xmlns:p14="http://schemas.microsoft.com/office/powerpoint/2010/main" val="982997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47</a:t>
            </a:fld>
            <a:endParaRPr lang="en-US"/>
          </a:p>
        </p:txBody>
      </p:sp>
    </p:spTree>
    <p:extLst>
      <p:ext uri="{BB962C8B-B14F-4D97-AF65-F5344CB8AC3E}">
        <p14:creationId xmlns:p14="http://schemas.microsoft.com/office/powerpoint/2010/main" val="3464659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48</a:t>
            </a:fld>
            <a:endParaRPr lang="en-US"/>
          </a:p>
        </p:txBody>
      </p:sp>
    </p:spTree>
    <p:extLst>
      <p:ext uri="{BB962C8B-B14F-4D97-AF65-F5344CB8AC3E}">
        <p14:creationId xmlns:p14="http://schemas.microsoft.com/office/powerpoint/2010/main" val="2498439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49</a:t>
            </a:fld>
            <a:endParaRPr lang="en-US"/>
          </a:p>
        </p:txBody>
      </p:sp>
    </p:spTree>
    <p:extLst>
      <p:ext uri="{BB962C8B-B14F-4D97-AF65-F5344CB8AC3E}">
        <p14:creationId xmlns:p14="http://schemas.microsoft.com/office/powerpoint/2010/main" val="156278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5</a:t>
            </a:fld>
            <a:endParaRPr lang="en-US"/>
          </a:p>
        </p:txBody>
      </p:sp>
    </p:spTree>
    <p:extLst>
      <p:ext uri="{BB962C8B-B14F-4D97-AF65-F5344CB8AC3E}">
        <p14:creationId xmlns:p14="http://schemas.microsoft.com/office/powerpoint/2010/main" val="761456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50</a:t>
            </a:fld>
            <a:endParaRPr lang="en-US"/>
          </a:p>
        </p:txBody>
      </p:sp>
    </p:spTree>
    <p:extLst>
      <p:ext uri="{BB962C8B-B14F-4D97-AF65-F5344CB8AC3E}">
        <p14:creationId xmlns:p14="http://schemas.microsoft.com/office/powerpoint/2010/main" val="3268001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51</a:t>
            </a:fld>
            <a:endParaRPr lang="en-US"/>
          </a:p>
        </p:txBody>
      </p:sp>
    </p:spTree>
    <p:extLst>
      <p:ext uri="{BB962C8B-B14F-4D97-AF65-F5344CB8AC3E}">
        <p14:creationId xmlns:p14="http://schemas.microsoft.com/office/powerpoint/2010/main" val="55530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52</a:t>
            </a:fld>
            <a:endParaRPr lang="en-US"/>
          </a:p>
        </p:txBody>
      </p:sp>
    </p:spTree>
    <p:extLst>
      <p:ext uri="{BB962C8B-B14F-4D97-AF65-F5344CB8AC3E}">
        <p14:creationId xmlns:p14="http://schemas.microsoft.com/office/powerpoint/2010/main" val="3399053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53</a:t>
            </a:fld>
            <a:endParaRPr lang="en-US"/>
          </a:p>
        </p:txBody>
      </p:sp>
    </p:spTree>
    <p:extLst>
      <p:ext uri="{BB962C8B-B14F-4D97-AF65-F5344CB8AC3E}">
        <p14:creationId xmlns:p14="http://schemas.microsoft.com/office/powerpoint/2010/main" val="2777316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54</a:t>
            </a:fld>
            <a:endParaRPr lang="en-US"/>
          </a:p>
        </p:txBody>
      </p:sp>
    </p:spTree>
    <p:extLst>
      <p:ext uri="{BB962C8B-B14F-4D97-AF65-F5344CB8AC3E}">
        <p14:creationId xmlns:p14="http://schemas.microsoft.com/office/powerpoint/2010/main" val="7963904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55</a:t>
            </a:fld>
            <a:endParaRPr lang="en-US"/>
          </a:p>
        </p:txBody>
      </p:sp>
    </p:spTree>
    <p:extLst>
      <p:ext uri="{BB962C8B-B14F-4D97-AF65-F5344CB8AC3E}">
        <p14:creationId xmlns:p14="http://schemas.microsoft.com/office/powerpoint/2010/main" val="40121167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56</a:t>
            </a:fld>
            <a:endParaRPr lang="en-US"/>
          </a:p>
        </p:txBody>
      </p:sp>
    </p:spTree>
    <p:extLst>
      <p:ext uri="{BB962C8B-B14F-4D97-AF65-F5344CB8AC3E}">
        <p14:creationId xmlns:p14="http://schemas.microsoft.com/office/powerpoint/2010/main" val="1965158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57</a:t>
            </a:fld>
            <a:endParaRPr lang="en-US"/>
          </a:p>
        </p:txBody>
      </p:sp>
    </p:spTree>
    <p:extLst>
      <p:ext uri="{BB962C8B-B14F-4D97-AF65-F5344CB8AC3E}">
        <p14:creationId xmlns:p14="http://schemas.microsoft.com/office/powerpoint/2010/main" val="127216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58</a:t>
            </a:fld>
            <a:endParaRPr lang="en-US"/>
          </a:p>
        </p:txBody>
      </p:sp>
    </p:spTree>
    <p:extLst>
      <p:ext uri="{BB962C8B-B14F-4D97-AF65-F5344CB8AC3E}">
        <p14:creationId xmlns:p14="http://schemas.microsoft.com/office/powerpoint/2010/main" val="3057159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59</a:t>
            </a:fld>
            <a:endParaRPr lang="en-US"/>
          </a:p>
        </p:txBody>
      </p:sp>
    </p:spTree>
    <p:extLst>
      <p:ext uri="{BB962C8B-B14F-4D97-AF65-F5344CB8AC3E}">
        <p14:creationId xmlns:p14="http://schemas.microsoft.com/office/powerpoint/2010/main" val="209071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6</a:t>
            </a:fld>
            <a:endParaRPr lang="en-US"/>
          </a:p>
        </p:txBody>
      </p:sp>
    </p:spTree>
    <p:extLst>
      <p:ext uri="{BB962C8B-B14F-4D97-AF65-F5344CB8AC3E}">
        <p14:creationId xmlns:p14="http://schemas.microsoft.com/office/powerpoint/2010/main" val="688461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F4DBB-6993-41E7-B852-7839E42E32BC}" type="slidenum">
              <a:rPr lang="en-US" smtClean="0"/>
              <a:t>60</a:t>
            </a:fld>
            <a:endParaRPr lang="en-US"/>
          </a:p>
        </p:txBody>
      </p:sp>
    </p:spTree>
    <p:extLst>
      <p:ext uri="{BB962C8B-B14F-4D97-AF65-F5344CB8AC3E}">
        <p14:creationId xmlns:p14="http://schemas.microsoft.com/office/powerpoint/2010/main" val="389804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7</a:t>
            </a:fld>
            <a:endParaRPr lang="en-US"/>
          </a:p>
        </p:txBody>
      </p:sp>
    </p:spTree>
    <p:extLst>
      <p:ext uri="{BB962C8B-B14F-4D97-AF65-F5344CB8AC3E}">
        <p14:creationId xmlns:p14="http://schemas.microsoft.com/office/powerpoint/2010/main" val="71260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8</a:t>
            </a:fld>
            <a:endParaRPr lang="en-US"/>
          </a:p>
        </p:txBody>
      </p:sp>
    </p:spTree>
    <p:extLst>
      <p:ext uri="{BB962C8B-B14F-4D97-AF65-F5344CB8AC3E}">
        <p14:creationId xmlns:p14="http://schemas.microsoft.com/office/powerpoint/2010/main" val="382477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5103D-5BAA-4DC5-9EFD-F7D1C69D678A}" type="slidenum">
              <a:rPr lang="en-US" smtClean="0"/>
              <a:t>9</a:t>
            </a:fld>
            <a:endParaRPr lang="en-US"/>
          </a:p>
        </p:txBody>
      </p:sp>
    </p:spTree>
    <p:extLst>
      <p:ext uri="{BB962C8B-B14F-4D97-AF65-F5344CB8AC3E}">
        <p14:creationId xmlns:p14="http://schemas.microsoft.com/office/powerpoint/2010/main" val="401927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63262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35832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576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411077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6422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0476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80223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34338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69931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349685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40991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t>03-Dec-21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219513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t>03-Dec-21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07563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t>03-Dec-21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7039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406337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t>‹#›</a:t>
            </a:fld>
            <a:endParaRPr lang="en-US"/>
          </a:p>
        </p:txBody>
      </p:sp>
    </p:spTree>
    <p:extLst>
      <p:ext uri="{BB962C8B-B14F-4D97-AF65-F5344CB8AC3E}">
        <p14:creationId xmlns:p14="http://schemas.microsoft.com/office/powerpoint/2010/main" val="17770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t>03-Dec-21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t>‹#›</a:t>
            </a:fld>
            <a:endParaRPr lang="en-US"/>
          </a:p>
        </p:txBody>
      </p:sp>
    </p:spTree>
    <p:extLst>
      <p:ext uri="{BB962C8B-B14F-4D97-AF65-F5344CB8AC3E}">
        <p14:creationId xmlns:p14="http://schemas.microsoft.com/office/powerpoint/2010/main" val="361954012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6.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27.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560" y="1995539"/>
            <a:ext cx="5825202" cy="1234727"/>
          </a:xfrm>
        </p:spPr>
        <p:txBody>
          <a:bodyPr/>
          <a:lstStyle/>
          <a:p>
            <a:pPr algn="ctr" rtl="1"/>
            <a:r>
              <a:rPr lang="ar-LB" b="1" dirty="0"/>
              <a:t>مَركَزُ التَّربِيَّةِ الدّينِيَّة </a:t>
            </a:r>
            <a:endParaRPr lang="en-US" b="1" dirty="0"/>
          </a:p>
        </p:txBody>
      </p:sp>
      <p:sp>
        <p:nvSpPr>
          <p:cNvPr id="3" name="Subtitle 2"/>
          <p:cNvSpPr>
            <a:spLocks noGrp="1"/>
          </p:cNvSpPr>
          <p:nvPr>
            <p:ph type="subTitle" idx="1"/>
          </p:nvPr>
        </p:nvSpPr>
        <p:spPr>
          <a:xfrm>
            <a:off x="622129" y="4558420"/>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الثّاني</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376" y="188259"/>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7621490"/>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262" y="0"/>
            <a:ext cx="7977476" cy="685800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565083461"/>
      </p:ext>
    </p:extLst>
  </p:cSld>
  <p:clrMapOvr>
    <a:masterClrMapping/>
  </p:clrMapOvr>
  <p:transition spd="slow" advTm="5693">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757646" y="2061814"/>
            <a:ext cx="4963886" cy="1569660"/>
          </a:xfrm>
          <a:prstGeom prst="rect">
            <a:avLst/>
          </a:prstGeom>
        </p:spPr>
        <p:txBody>
          <a:bodyPr wrap="square">
            <a:spAutoFit/>
          </a:bodyPr>
          <a:lstStyle/>
          <a:p>
            <a:pPr algn="ctr" rtl="1"/>
            <a:r>
              <a:rPr lang="ar-LB" sz="3200" b="1" dirty="0" err="1">
                <a:solidFill>
                  <a:schemeClr val="bg1"/>
                </a:solidFill>
              </a:rPr>
              <a:t>شو</a:t>
            </a:r>
            <a:r>
              <a:rPr lang="ar-LB" sz="3200" b="1" dirty="0">
                <a:solidFill>
                  <a:schemeClr val="bg1"/>
                </a:solidFill>
              </a:rPr>
              <a:t> الحَرَكة يَلّي</a:t>
            </a:r>
          </a:p>
          <a:p>
            <a:pPr algn="ctr" rtl="1"/>
            <a:r>
              <a:rPr lang="ar-LB" sz="3200" b="1" dirty="0">
                <a:solidFill>
                  <a:schemeClr val="bg1"/>
                </a:solidFill>
              </a:rPr>
              <a:t> عَمّ يَعمِلها كِلّ</a:t>
            </a:r>
          </a:p>
          <a:p>
            <a:pPr algn="ctr" rtl="1"/>
            <a:r>
              <a:rPr lang="ar-LB" sz="3200" b="1" dirty="0">
                <a:solidFill>
                  <a:schemeClr val="bg1"/>
                </a:solidFill>
              </a:rPr>
              <a:t> واحَد فيهُن؟</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571" y="4091555"/>
            <a:ext cx="3218029" cy="276644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67579902"/>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154" y="391118"/>
            <a:ext cx="8338371" cy="6846796"/>
          </a:xfrm>
          <a:prstGeom prst="rect">
            <a:avLst/>
          </a:prstGeom>
        </p:spPr>
      </p:pic>
      <p:sp>
        <p:nvSpPr>
          <p:cNvPr id="7" name="Rounded Rectangular Callout 6"/>
          <p:cNvSpPr/>
          <p:nvPr/>
        </p:nvSpPr>
        <p:spPr>
          <a:xfrm>
            <a:off x="694674" y="391118"/>
            <a:ext cx="5536309" cy="2284847"/>
          </a:xfrm>
          <a:prstGeom prst="wedgeRoundRectCallout">
            <a:avLst>
              <a:gd name="adj1" fmla="val 29647"/>
              <a:gd name="adj2" fmla="val 1010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bg1"/>
                </a:solidFill>
              </a:rPr>
              <a:t>البِنِت راكعَة وَالصَّبي فاتِح إيدَيه</a:t>
            </a:r>
          </a:p>
          <a:p>
            <a:pPr algn="ctr" rtl="1"/>
            <a:r>
              <a:rPr lang="ar-LB" sz="3600" b="1" dirty="0">
                <a:solidFill>
                  <a:schemeClr val="bg1"/>
                </a:solidFill>
              </a:rPr>
              <a:t>قرب اسم الله </a:t>
            </a:r>
            <a:endParaRPr lang="en-US" sz="3600" b="1" dirty="0">
              <a:solidFill>
                <a:schemeClr val="bg1"/>
              </a:solidFill>
            </a:endParaRPr>
          </a:p>
        </p:txBody>
      </p:sp>
    </p:spTree>
    <p:custDataLst>
      <p:tags r:id="rId1"/>
    </p:custDataLst>
    <p:extLst>
      <p:ext uri="{BB962C8B-B14F-4D97-AF65-F5344CB8AC3E}">
        <p14:creationId xmlns:p14="http://schemas.microsoft.com/office/powerpoint/2010/main" val="227021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757646" y="2061814"/>
            <a:ext cx="4963886" cy="1323439"/>
          </a:xfrm>
          <a:prstGeom prst="rect">
            <a:avLst/>
          </a:prstGeom>
        </p:spPr>
        <p:txBody>
          <a:bodyPr wrap="square">
            <a:spAutoFit/>
          </a:bodyPr>
          <a:lstStyle/>
          <a:p>
            <a:pPr algn="ctr" rtl="1"/>
            <a:r>
              <a:rPr lang="ar-LB" sz="4000" b="1" dirty="0" err="1">
                <a:solidFill>
                  <a:schemeClr val="bg1"/>
                </a:solidFill>
              </a:rPr>
              <a:t>شو</a:t>
            </a:r>
            <a:r>
              <a:rPr lang="ar-LB" sz="4000" b="1" dirty="0">
                <a:solidFill>
                  <a:schemeClr val="bg1"/>
                </a:solidFill>
              </a:rPr>
              <a:t> بيِعني </a:t>
            </a:r>
          </a:p>
          <a:p>
            <a:pPr algn="ctr" rtl="1"/>
            <a:r>
              <a:rPr lang="ar-LB" sz="4000" b="1" dirty="0">
                <a:solidFill>
                  <a:schemeClr val="bg1"/>
                </a:solidFill>
              </a:rPr>
              <a:t>هيدا الشّي؟</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571" y="4091555"/>
            <a:ext cx="3218029" cy="276644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4088781951"/>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154" y="391118"/>
            <a:ext cx="8338371" cy="6846796"/>
          </a:xfrm>
          <a:prstGeom prst="rect">
            <a:avLst/>
          </a:prstGeom>
        </p:spPr>
      </p:pic>
      <p:sp>
        <p:nvSpPr>
          <p:cNvPr id="7" name="Rounded Rectangular Callout 6"/>
          <p:cNvSpPr/>
          <p:nvPr/>
        </p:nvSpPr>
        <p:spPr>
          <a:xfrm>
            <a:off x="1885278" y="692331"/>
            <a:ext cx="5365376" cy="1869142"/>
          </a:xfrm>
          <a:prstGeom prst="wedgeRoundRectCallout">
            <a:avLst>
              <a:gd name="adj1" fmla="val 1219"/>
              <a:gd name="adj2" fmla="val 1003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1"/>
                </a:solidFill>
              </a:rPr>
              <a:t>إنُّن عَمّ يحكوا مع الله يعني عم بيصَلّوا...</a:t>
            </a:r>
            <a:endParaRPr lang="en-US" sz="4000" dirty="0">
              <a:solidFill>
                <a:schemeClr val="bg1"/>
              </a:solidFill>
            </a:endParaRPr>
          </a:p>
        </p:txBody>
      </p:sp>
    </p:spTree>
    <p:custDataLst>
      <p:tags r:id="rId1"/>
    </p:custDataLst>
    <p:extLst>
      <p:ext uri="{BB962C8B-B14F-4D97-AF65-F5344CB8AC3E}">
        <p14:creationId xmlns:p14="http://schemas.microsoft.com/office/powerpoint/2010/main" val="146436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822961" y="1996499"/>
            <a:ext cx="4963886" cy="2062103"/>
          </a:xfrm>
          <a:prstGeom prst="rect">
            <a:avLst/>
          </a:prstGeom>
        </p:spPr>
        <p:txBody>
          <a:bodyPr wrap="square">
            <a:spAutoFit/>
          </a:bodyPr>
          <a:lstStyle/>
          <a:p>
            <a:pPr algn="ctr" rtl="1"/>
            <a:r>
              <a:rPr lang="ar-LB" sz="3200" b="1" dirty="0" err="1">
                <a:solidFill>
                  <a:schemeClr val="bg1"/>
                </a:solidFill>
              </a:rPr>
              <a:t>شو</a:t>
            </a:r>
            <a:r>
              <a:rPr lang="ar-LB" sz="3200" b="1" dirty="0">
                <a:solidFill>
                  <a:schemeClr val="bg1"/>
                </a:solidFill>
              </a:rPr>
              <a:t> يَعْني عَمّ </a:t>
            </a:r>
            <a:r>
              <a:rPr lang="ar-LB" sz="3200" b="1" dirty="0" err="1">
                <a:solidFill>
                  <a:schemeClr val="bg1"/>
                </a:solidFill>
              </a:rPr>
              <a:t>بيصَلّو</a:t>
            </a:r>
            <a:r>
              <a:rPr lang="ar-LB" sz="3200" b="1" dirty="0">
                <a:solidFill>
                  <a:schemeClr val="bg1"/>
                </a:solidFill>
              </a:rPr>
              <a:t>؟</a:t>
            </a:r>
          </a:p>
          <a:p>
            <a:pPr algn="ctr" rtl="1"/>
            <a:r>
              <a:rPr lang="ar-LB" sz="3200" b="1" dirty="0">
                <a:solidFill>
                  <a:schemeClr val="bg1"/>
                </a:solidFill>
              </a:rPr>
              <a:t>خَلّونا نِسمَع</a:t>
            </a:r>
          </a:p>
          <a:p>
            <a:pPr algn="ctr" rtl="1"/>
            <a:r>
              <a:rPr lang="ar-LB" sz="3200" b="1" dirty="0">
                <a:solidFill>
                  <a:schemeClr val="bg1"/>
                </a:solidFill>
              </a:rPr>
              <a:t> </a:t>
            </a:r>
            <a:r>
              <a:rPr lang="ar-LB" sz="3200" b="1" dirty="0" err="1">
                <a:solidFill>
                  <a:schemeClr val="bg1"/>
                </a:solidFill>
              </a:rPr>
              <a:t>شو</a:t>
            </a:r>
            <a:r>
              <a:rPr lang="ar-LB" sz="3200" b="1" dirty="0">
                <a:solidFill>
                  <a:schemeClr val="bg1"/>
                </a:solidFill>
              </a:rPr>
              <a:t> </a:t>
            </a:r>
            <a:r>
              <a:rPr lang="ar-LB" sz="3200" b="1" dirty="0" err="1">
                <a:solidFill>
                  <a:schemeClr val="bg1"/>
                </a:solidFill>
              </a:rPr>
              <a:t>بيقِلْنا</a:t>
            </a:r>
            <a:r>
              <a:rPr lang="ar-LB" sz="3200" b="1" dirty="0">
                <a:solidFill>
                  <a:schemeClr val="bg1"/>
                </a:solidFill>
              </a:rPr>
              <a:t> الكتاب المقَدَّس</a:t>
            </a:r>
            <a:endParaRPr lang="en-US" sz="3200" b="1" dirty="0">
              <a:solidFill>
                <a:schemeClr val="bg1"/>
              </a:solidFill>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571" y="4091555"/>
            <a:ext cx="3218029" cy="276644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378220626"/>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lowchart: Internal Storage 3"/>
          <p:cNvSpPr/>
          <p:nvPr/>
        </p:nvSpPr>
        <p:spPr>
          <a:xfrm flipH="1">
            <a:off x="0" y="40340"/>
            <a:ext cx="9117104" cy="6817659"/>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tx1"/>
                </a:solidFill>
              </a:rPr>
              <a:t>خَلَق اللَّه الإنْسان عَ صورتو </a:t>
            </a:r>
            <a:endParaRPr lang="fr-FR" sz="3600" dirty="0">
              <a:solidFill>
                <a:schemeClr val="tx1"/>
              </a:solidFill>
            </a:endParaRPr>
          </a:p>
          <a:p>
            <a:pPr algn="ctr" rtl="1"/>
            <a:r>
              <a:rPr lang="ar-SA" sz="3600" dirty="0">
                <a:solidFill>
                  <a:schemeClr val="tx1"/>
                </a:solidFill>
              </a:rPr>
              <a:t>والإنْسان أخَدْ م</a:t>
            </a:r>
            <a:r>
              <a:rPr lang="ar-LB" sz="3600" dirty="0">
                <a:solidFill>
                  <a:schemeClr val="tx1"/>
                </a:solidFill>
              </a:rPr>
              <a:t>ِ</a:t>
            </a:r>
            <a:r>
              <a:rPr lang="ar-SA" sz="3600" dirty="0">
                <a:solidFill>
                  <a:schemeClr val="tx1"/>
                </a:solidFill>
              </a:rPr>
              <a:t>ن اللّه كِلْ شِيْ.</a:t>
            </a:r>
            <a:endParaRPr lang="fr-FR" sz="3600" dirty="0">
              <a:solidFill>
                <a:schemeClr val="tx1"/>
              </a:solidFill>
            </a:endParaRPr>
          </a:p>
          <a:p>
            <a:pPr algn="ctr" rtl="1"/>
            <a:r>
              <a:rPr lang="ar-SA" sz="3600" dirty="0">
                <a:solidFill>
                  <a:schemeClr val="tx1"/>
                </a:solidFill>
              </a:rPr>
              <a:t> و الّلَه عطاه ع</a:t>
            </a:r>
            <a:r>
              <a:rPr lang="ar-LB" sz="3600" dirty="0">
                <a:solidFill>
                  <a:schemeClr val="tx1"/>
                </a:solidFill>
              </a:rPr>
              <a:t>َ</a:t>
            </a:r>
            <a:r>
              <a:rPr lang="ar-SA" sz="3600" dirty="0">
                <a:solidFill>
                  <a:schemeClr val="tx1"/>
                </a:solidFill>
              </a:rPr>
              <a:t>قِلْ تَ  يفكِّر وسَلَّمو م</a:t>
            </a:r>
            <a:r>
              <a:rPr lang="ar-LB" sz="3600" dirty="0">
                <a:solidFill>
                  <a:schemeClr val="tx1"/>
                </a:solidFill>
              </a:rPr>
              <a:t>َ</a:t>
            </a:r>
            <a:r>
              <a:rPr lang="ar-SA" sz="3600" dirty="0">
                <a:solidFill>
                  <a:schemeClr val="tx1"/>
                </a:solidFill>
              </a:rPr>
              <a:t>سؤولي</a:t>
            </a:r>
            <a:r>
              <a:rPr lang="ar-LB" sz="3600" dirty="0">
                <a:solidFill>
                  <a:schemeClr val="tx1"/>
                </a:solidFill>
              </a:rPr>
              <a:t>ّ</a:t>
            </a:r>
            <a:r>
              <a:rPr lang="ar-SA" sz="3600" dirty="0">
                <a:solidFill>
                  <a:schemeClr val="tx1"/>
                </a:solidFill>
              </a:rPr>
              <a:t>ة الخَلق. </a:t>
            </a:r>
            <a:endParaRPr lang="fr-FR" sz="3600" dirty="0">
              <a:solidFill>
                <a:schemeClr val="tx1"/>
              </a:solidFill>
            </a:endParaRPr>
          </a:p>
          <a:p>
            <a:pPr algn="ctr" rtl="1"/>
            <a:r>
              <a:rPr lang="ar-SA" sz="3600" dirty="0">
                <a:solidFill>
                  <a:schemeClr val="tx1"/>
                </a:solidFill>
              </a:rPr>
              <a:t>الإنسان ع</a:t>
            </a:r>
            <a:r>
              <a:rPr lang="ar-LB" sz="3600" dirty="0">
                <a:solidFill>
                  <a:schemeClr val="tx1"/>
                </a:solidFill>
              </a:rPr>
              <a:t>َ</a:t>
            </a:r>
            <a:r>
              <a:rPr lang="ar-SA" sz="3600" dirty="0">
                <a:solidFill>
                  <a:schemeClr val="tx1"/>
                </a:solidFill>
              </a:rPr>
              <a:t>ظيم لأنُّو قاد</a:t>
            </a:r>
            <a:r>
              <a:rPr lang="ar-LB" sz="3600" dirty="0">
                <a:solidFill>
                  <a:schemeClr val="tx1"/>
                </a:solidFill>
              </a:rPr>
              <a:t>ِ</a:t>
            </a:r>
            <a:r>
              <a:rPr lang="ar-SA" sz="3600" dirty="0">
                <a:solidFill>
                  <a:schemeClr val="tx1"/>
                </a:solidFill>
              </a:rPr>
              <a:t>ر يِكتِشِف كِلّ</a:t>
            </a:r>
            <a:endParaRPr lang="fr-FR" sz="3600" dirty="0">
              <a:solidFill>
                <a:schemeClr val="tx1"/>
              </a:solidFill>
            </a:endParaRPr>
          </a:p>
          <a:p>
            <a:pPr algn="ctr" rtl="1"/>
            <a:r>
              <a:rPr lang="ar-SA" sz="3600" dirty="0">
                <a:solidFill>
                  <a:schemeClr val="tx1"/>
                </a:solidFill>
              </a:rPr>
              <a:t> أعمال اللَّه وجَمال الأرض، </a:t>
            </a:r>
            <a:endParaRPr lang="fr-FR" sz="3600" dirty="0">
              <a:solidFill>
                <a:schemeClr val="tx1"/>
              </a:solidFill>
            </a:endParaRPr>
          </a:p>
          <a:p>
            <a:pPr algn="ctr" rtl="1"/>
            <a:r>
              <a:rPr lang="ar-SA" sz="3600" dirty="0">
                <a:solidFill>
                  <a:schemeClr val="tx1"/>
                </a:solidFill>
              </a:rPr>
              <a:t>والأهم</a:t>
            </a:r>
            <a:r>
              <a:rPr lang="ar-LB" sz="3600" dirty="0">
                <a:solidFill>
                  <a:schemeClr val="tx1"/>
                </a:solidFill>
              </a:rPr>
              <a:t>ّ</a:t>
            </a:r>
            <a:r>
              <a:rPr lang="ar-SA" sz="3600" dirty="0">
                <a:solidFill>
                  <a:schemeClr val="tx1"/>
                </a:solidFill>
              </a:rPr>
              <a:t> إنُّو قادِرْ يَعْرِف اللَّه </a:t>
            </a:r>
            <a:endParaRPr lang="fr-FR" sz="3600" dirty="0">
              <a:solidFill>
                <a:schemeClr val="tx1"/>
              </a:solidFill>
            </a:endParaRPr>
          </a:p>
          <a:p>
            <a:pPr algn="ctr" rtl="1"/>
            <a:r>
              <a:rPr lang="ar-SA" sz="3600" dirty="0">
                <a:solidFill>
                  <a:schemeClr val="tx1"/>
                </a:solidFill>
              </a:rPr>
              <a:t>حْكِي م</a:t>
            </a:r>
            <a:r>
              <a:rPr lang="ar-LB" sz="3600" dirty="0">
                <a:solidFill>
                  <a:schemeClr val="tx1"/>
                </a:solidFill>
              </a:rPr>
              <a:t>َ</a:t>
            </a:r>
            <a:r>
              <a:rPr lang="ar-SA" sz="3600" dirty="0">
                <a:solidFill>
                  <a:schemeClr val="tx1"/>
                </a:solidFill>
              </a:rPr>
              <a:t>عُو مِتِل ما بْيِحْكِي م</a:t>
            </a:r>
            <a:r>
              <a:rPr lang="ar-LB" sz="3600" dirty="0">
                <a:solidFill>
                  <a:schemeClr val="tx1"/>
                </a:solidFill>
              </a:rPr>
              <a:t>َ</a:t>
            </a:r>
            <a:r>
              <a:rPr lang="ar-SA" sz="3600" dirty="0">
                <a:solidFill>
                  <a:schemeClr val="tx1"/>
                </a:solidFill>
              </a:rPr>
              <a:t>ع صَدِيق</a:t>
            </a:r>
            <a:r>
              <a:rPr lang="en-US" sz="3600" dirty="0"/>
              <a:t>.</a:t>
            </a:r>
          </a:p>
        </p:txBody>
      </p:sp>
      <p:sp>
        <p:nvSpPr>
          <p:cNvPr id="5" name="TextBox 4"/>
          <p:cNvSpPr txBox="1"/>
          <p:nvPr/>
        </p:nvSpPr>
        <p:spPr>
          <a:xfrm>
            <a:off x="252248" y="220717"/>
            <a:ext cx="7772400" cy="1446550"/>
          </a:xfrm>
          <a:prstGeom prst="rect">
            <a:avLst/>
          </a:prstGeom>
          <a:noFill/>
        </p:spPr>
        <p:txBody>
          <a:bodyPr wrap="square" rtlCol="0">
            <a:spAutoFit/>
          </a:bodyPr>
          <a:lstStyle/>
          <a:p>
            <a:pPr lvl="0" algn="ctr" rtl="1"/>
            <a:r>
              <a:rPr lang="ar-SA" sz="4400" dirty="0">
                <a:solidFill>
                  <a:srgbClr val="C00000"/>
                </a:solidFill>
              </a:rPr>
              <a:t>بتِتْذَكَّروا عن شو حْكينا  المَرَّة الماضْيِة: </a:t>
            </a:r>
            <a:endParaRPr lang="ar-LB" sz="4400" dirty="0">
              <a:solidFill>
                <a:srgbClr val="C00000"/>
              </a:solidFill>
            </a:endParaRPr>
          </a:p>
        </p:txBody>
      </p:sp>
    </p:spTree>
    <p:custDataLst>
      <p:tags r:id="rId1"/>
    </p:custDataLst>
    <p:extLst>
      <p:ext uri="{BB962C8B-B14F-4D97-AF65-F5344CB8AC3E}">
        <p14:creationId xmlns:p14="http://schemas.microsoft.com/office/powerpoint/2010/main" val="73130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822961" y="1996499"/>
            <a:ext cx="4963886" cy="2308324"/>
          </a:xfrm>
          <a:prstGeom prst="rect">
            <a:avLst/>
          </a:prstGeom>
        </p:spPr>
        <p:txBody>
          <a:bodyPr wrap="square">
            <a:spAutoFit/>
          </a:bodyPr>
          <a:lstStyle/>
          <a:p>
            <a:pPr algn="ctr" rtl="1"/>
            <a:r>
              <a:rPr lang="ar-SA" sz="3200" b="1" dirty="0">
                <a:solidFill>
                  <a:schemeClr val="bg1"/>
                </a:solidFill>
              </a:rPr>
              <a:t>بَسْ كيفْ </a:t>
            </a:r>
            <a:r>
              <a:rPr lang="ar-SA" sz="3200" b="1" dirty="0" err="1">
                <a:solidFill>
                  <a:schemeClr val="bg1"/>
                </a:solidFill>
              </a:rPr>
              <a:t>بْيِقْدِرْ</a:t>
            </a:r>
            <a:r>
              <a:rPr lang="ar-SA" sz="3200" b="1" dirty="0">
                <a:solidFill>
                  <a:schemeClr val="bg1"/>
                </a:solidFill>
              </a:rPr>
              <a:t> يَعْرِفْ </a:t>
            </a:r>
            <a:endParaRPr lang="ar-LB" sz="3200" b="1" dirty="0">
              <a:solidFill>
                <a:schemeClr val="bg1"/>
              </a:solidFill>
            </a:endParaRPr>
          </a:p>
          <a:p>
            <a:pPr algn="ctr" rtl="1"/>
            <a:r>
              <a:rPr lang="ar-SA" sz="3200" b="1" dirty="0">
                <a:solidFill>
                  <a:schemeClr val="bg1"/>
                </a:solidFill>
              </a:rPr>
              <a:t>اللّه و</a:t>
            </a:r>
            <a:r>
              <a:rPr lang="ar-LB" sz="3200" b="1" dirty="0">
                <a:solidFill>
                  <a:schemeClr val="bg1"/>
                </a:solidFill>
              </a:rPr>
              <a:t>أ</a:t>
            </a:r>
            <a:r>
              <a:rPr lang="ar-SA" sz="3200" b="1" dirty="0">
                <a:solidFill>
                  <a:schemeClr val="bg1"/>
                </a:solidFill>
              </a:rPr>
              <a:t>يمْتِين؟</a:t>
            </a:r>
            <a:endParaRPr lang="en-US" sz="3200" b="1" dirty="0">
              <a:solidFill>
                <a:schemeClr val="bg1"/>
              </a:solidFill>
            </a:endParaRPr>
          </a:p>
          <a:p>
            <a:pPr algn="ctr" rtl="1"/>
            <a:r>
              <a:rPr lang="ar-SA" sz="3200" b="1" dirty="0">
                <a:solidFill>
                  <a:schemeClr val="bg1"/>
                </a:solidFill>
              </a:rPr>
              <a:t>ت</a:t>
            </a:r>
            <a:r>
              <a:rPr lang="ar-LB" sz="3200" b="1" dirty="0">
                <a:solidFill>
                  <a:schemeClr val="bg1"/>
                </a:solidFill>
              </a:rPr>
              <a:t>َ</a:t>
            </a:r>
            <a:r>
              <a:rPr lang="ar-SA" sz="3200" b="1" dirty="0" err="1">
                <a:solidFill>
                  <a:schemeClr val="bg1"/>
                </a:solidFill>
              </a:rPr>
              <a:t>عوا</a:t>
            </a:r>
            <a:r>
              <a:rPr lang="ar-SA" sz="3200" b="1" dirty="0">
                <a:solidFill>
                  <a:schemeClr val="bg1"/>
                </a:solidFill>
              </a:rPr>
              <a:t> تَ ن</a:t>
            </a:r>
            <a:r>
              <a:rPr lang="ar-LB" sz="3200" b="1" dirty="0">
                <a:solidFill>
                  <a:schemeClr val="bg1"/>
                </a:solidFill>
              </a:rPr>
              <a:t>ِ</a:t>
            </a:r>
            <a:r>
              <a:rPr lang="ar-SA" sz="3200" b="1" dirty="0">
                <a:solidFill>
                  <a:schemeClr val="bg1"/>
                </a:solidFill>
              </a:rPr>
              <a:t>سمَع </a:t>
            </a:r>
            <a:endParaRPr lang="ar-LB" sz="3200" b="1" dirty="0">
              <a:solidFill>
                <a:schemeClr val="bg1"/>
              </a:solidFill>
            </a:endParaRPr>
          </a:p>
          <a:p>
            <a:pPr algn="ctr" rtl="1"/>
            <a:r>
              <a:rPr lang="ar-SA" sz="3200" b="1" dirty="0">
                <a:solidFill>
                  <a:schemeClr val="bg1"/>
                </a:solidFill>
              </a:rPr>
              <a:t>كِلْمِة اللَّه</a:t>
            </a:r>
            <a:r>
              <a:rPr lang="en-US" sz="4800" b="1" dirty="0">
                <a:solidFill>
                  <a:schemeClr val="bg1"/>
                </a:solidFill>
              </a:rPr>
              <a:t>.</a:t>
            </a:r>
          </a:p>
        </p:txBody>
      </p:sp>
    </p:spTree>
    <p:custDataLst>
      <p:tags r:id="rId1"/>
    </p:custDataLst>
    <p:extLst>
      <p:ext uri="{BB962C8B-B14F-4D97-AF65-F5344CB8AC3E}">
        <p14:creationId xmlns:p14="http://schemas.microsoft.com/office/powerpoint/2010/main" val="2193462684"/>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11911"/>
            <a:ext cx="9144000" cy="6869911"/>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200" b="1" dirty="0">
              <a:solidFill>
                <a:schemeClr val="tx1"/>
              </a:solidFill>
            </a:endParaRPr>
          </a:p>
        </p:txBody>
      </p:sp>
      <p:sp>
        <p:nvSpPr>
          <p:cNvPr id="5" name="TextBox 4"/>
          <p:cNvSpPr txBox="1"/>
          <p:nvPr/>
        </p:nvSpPr>
        <p:spPr>
          <a:xfrm>
            <a:off x="772510" y="283779"/>
            <a:ext cx="7078718" cy="584775"/>
          </a:xfrm>
          <a:prstGeom prst="rect">
            <a:avLst/>
          </a:prstGeom>
          <a:noFill/>
        </p:spPr>
        <p:txBody>
          <a:bodyPr wrap="square" rtlCol="0">
            <a:spAutoFit/>
          </a:bodyPr>
          <a:lstStyle/>
          <a:p>
            <a:pPr lvl="0" algn="ctr" rtl="1"/>
            <a:r>
              <a:rPr lang="ar-LB" sz="3200" dirty="0">
                <a:solidFill>
                  <a:srgbClr val="F49100">
                    <a:lumMod val="50000"/>
                  </a:srgbClr>
                </a:solidFill>
              </a:rPr>
              <a:t>بيقول </a:t>
            </a:r>
            <a:r>
              <a:rPr lang="ar-SA" sz="3200" dirty="0">
                <a:solidFill>
                  <a:srgbClr val="F49100">
                    <a:lumMod val="50000"/>
                  </a:srgbClr>
                </a:solidFill>
              </a:rPr>
              <a:t>يَشوع بِنْ سِيراخْ بِالك</a:t>
            </a:r>
            <a:r>
              <a:rPr lang="ar-LB" sz="3200" dirty="0">
                <a:solidFill>
                  <a:srgbClr val="F49100">
                    <a:lumMod val="50000"/>
                  </a:srgbClr>
                </a:solidFill>
              </a:rPr>
              <a:t>ْ</a:t>
            </a:r>
            <a:r>
              <a:rPr lang="ar-SA" sz="3200" dirty="0">
                <a:solidFill>
                  <a:srgbClr val="F49100">
                    <a:lumMod val="50000"/>
                  </a:srgbClr>
                </a:solidFill>
              </a:rPr>
              <a:t>تاب المق</a:t>
            </a:r>
            <a:r>
              <a:rPr lang="ar-LB" sz="3200" dirty="0">
                <a:solidFill>
                  <a:srgbClr val="F49100">
                    <a:lumMod val="50000"/>
                  </a:srgbClr>
                </a:solidFill>
              </a:rPr>
              <a:t>َ</a:t>
            </a:r>
            <a:r>
              <a:rPr lang="ar-SA" sz="3200" dirty="0">
                <a:solidFill>
                  <a:srgbClr val="F49100">
                    <a:lumMod val="50000"/>
                  </a:srgbClr>
                </a:solidFill>
              </a:rPr>
              <a:t>دّ</a:t>
            </a:r>
            <a:r>
              <a:rPr lang="ar-LB" sz="3200" dirty="0">
                <a:solidFill>
                  <a:srgbClr val="F49100">
                    <a:lumMod val="50000"/>
                  </a:srgbClr>
                </a:solidFill>
              </a:rPr>
              <a:t>َ</a:t>
            </a:r>
            <a:r>
              <a:rPr lang="ar-SA" sz="3200" dirty="0">
                <a:solidFill>
                  <a:srgbClr val="F49100">
                    <a:lumMod val="50000"/>
                  </a:srgbClr>
                </a:solidFill>
              </a:rPr>
              <a:t>س</a:t>
            </a:r>
            <a:r>
              <a:rPr lang="en-US" sz="3200" dirty="0">
                <a:solidFill>
                  <a:srgbClr val="F49100">
                    <a:lumMod val="50000"/>
                  </a:srgbClr>
                </a:solidFill>
              </a:rPr>
              <a:t>.</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1101" y="868554"/>
            <a:ext cx="3166339" cy="3166339"/>
          </a:xfrm>
          <a:prstGeom prst="rect">
            <a:avLst/>
          </a:prstGeom>
        </p:spPr>
      </p:pic>
      <p:sp>
        <p:nvSpPr>
          <p:cNvPr id="9" name="Rectangle 8"/>
          <p:cNvSpPr/>
          <p:nvPr/>
        </p:nvSpPr>
        <p:spPr>
          <a:xfrm>
            <a:off x="313061" y="868554"/>
            <a:ext cx="5656665" cy="5541582"/>
          </a:xfrm>
          <a:prstGeom prst="rect">
            <a:avLst/>
          </a:prstGeom>
        </p:spPr>
        <p:txBody>
          <a:bodyPr wrap="square">
            <a:spAutoFit/>
          </a:bodyPr>
          <a:lstStyle/>
          <a:p>
            <a:pPr algn="ctr" rtl="1"/>
            <a:r>
              <a:rPr lang="ar-LB" dirty="0"/>
              <a:t>«</a:t>
            </a:r>
            <a:r>
              <a:rPr lang="ar-SA" sz="3200" dirty="0"/>
              <a:t>في خ</a:t>
            </a:r>
            <a:r>
              <a:rPr lang="ar-LB" sz="3200" dirty="0"/>
              <a:t>َ</a:t>
            </a:r>
            <a:r>
              <a:rPr lang="ar-SA" sz="3200" dirty="0" err="1"/>
              <a:t>فايا</a:t>
            </a:r>
            <a:r>
              <a:rPr lang="ar-SA" sz="3200" dirty="0"/>
              <a:t> </a:t>
            </a:r>
            <a:r>
              <a:rPr lang="ar-SA" sz="3200" dirty="0" err="1"/>
              <a:t>كْتيرِة</a:t>
            </a:r>
            <a:r>
              <a:rPr lang="ar-SA" sz="3200" dirty="0"/>
              <a:t> أ</a:t>
            </a:r>
            <a:r>
              <a:rPr lang="ar-LB" sz="3200" dirty="0"/>
              <a:t>َ</a:t>
            </a:r>
            <a:r>
              <a:rPr lang="ar-SA" sz="3200" dirty="0"/>
              <a:t>عْظَمْ من هَيْدِي</a:t>
            </a:r>
            <a:endParaRPr lang="fr-FR" sz="3200" dirty="0"/>
          </a:p>
          <a:p>
            <a:pPr algn="ctr" rtl="1"/>
            <a:r>
              <a:rPr lang="ar-SA" sz="3200" dirty="0"/>
              <a:t> </a:t>
            </a:r>
            <a:r>
              <a:rPr lang="ar-LB" sz="3200" dirty="0"/>
              <a:t>و</a:t>
            </a:r>
            <a:r>
              <a:rPr lang="ar-SA" sz="3200" dirty="0"/>
              <a:t>يَلّي شِفْنِاه م</a:t>
            </a:r>
            <a:r>
              <a:rPr lang="ar-LB" sz="3200" dirty="0"/>
              <a:t>ِ</a:t>
            </a:r>
            <a:r>
              <a:rPr lang="ar-SA" sz="3200" dirty="0"/>
              <a:t>ن </a:t>
            </a:r>
            <a:r>
              <a:rPr lang="ar-SA" sz="3200" dirty="0" err="1"/>
              <a:t>أعْمِالُو</a:t>
            </a:r>
            <a:r>
              <a:rPr lang="ar-SA" sz="3200" dirty="0"/>
              <a:t> ه</a:t>
            </a:r>
            <a:r>
              <a:rPr lang="ar-LB" sz="3200" dirty="0"/>
              <a:t>ُ</a:t>
            </a:r>
            <a:r>
              <a:rPr lang="ar-SA" sz="3200" dirty="0"/>
              <a:t>وِّي الْقَليلْ. </a:t>
            </a:r>
            <a:endParaRPr lang="fr-FR" sz="3200" dirty="0"/>
          </a:p>
          <a:p>
            <a:pPr algn="ctr" rtl="1"/>
            <a:r>
              <a:rPr lang="ar-SA" sz="3200" dirty="0"/>
              <a:t>الرّبْ هُوّي يَلّي عمِلْ كِلْ </a:t>
            </a:r>
            <a:r>
              <a:rPr lang="ar-SA" sz="3200" dirty="0" err="1"/>
              <a:t>شي</a:t>
            </a:r>
            <a:r>
              <a:rPr lang="ar-SA" sz="3200" dirty="0"/>
              <a:t> وخَلّا </a:t>
            </a:r>
            <a:r>
              <a:rPr lang="ar-SA" sz="3200" dirty="0" err="1"/>
              <a:t>الأتْقِيا</a:t>
            </a:r>
            <a:r>
              <a:rPr lang="ar-SA" sz="3200" dirty="0"/>
              <a:t> حَكيمين</a:t>
            </a:r>
            <a:r>
              <a:rPr lang="ar-LB" sz="3200" dirty="0"/>
              <a:t>»</a:t>
            </a:r>
            <a:r>
              <a:rPr lang="en-US" sz="3200" dirty="0"/>
              <a:t>.</a:t>
            </a:r>
            <a:endParaRPr lang="ar-LB" sz="3200" dirty="0"/>
          </a:p>
          <a:p>
            <a:pPr algn="ctr" rtl="1"/>
            <a:r>
              <a:rPr lang="ar-LB" sz="3200" dirty="0"/>
              <a:t>هيدا يعني انو </a:t>
            </a:r>
            <a:r>
              <a:rPr lang="ar-SA" sz="3200" dirty="0"/>
              <a:t>في إ</a:t>
            </a:r>
            <a:r>
              <a:rPr lang="ar-LB" sz="3200" dirty="0"/>
              <a:t>ِ</a:t>
            </a:r>
            <a:r>
              <a:rPr lang="ar-SA" sz="3200" dirty="0" err="1"/>
              <a:t>شْيا</a:t>
            </a:r>
            <a:r>
              <a:rPr lang="ar-SA" sz="3200" dirty="0"/>
              <a:t> كْتِير أَعْظَم مِنْ </a:t>
            </a:r>
            <a:r>
              <a:rPr lang="ar-SA" sz="3200" dirty="0" err="1"/>
              <a:t>يلّلي</a:t>
            </a:r>
            <a:r>
              <a:rPr lang="ar-SA" sz="3200" dirty="0"/>
              <a:t> نِحْنَا </a:t>
            </a:r>
            <a:r>
              <a:rPr lang="ar-SA" sz="3200" dirty="0" err="1"/>
              <a:t>شِايْفِينَا،لأنّ</a:t>
            </a:r>
            <a:r>
              <a:rPr lang="ar-LB" sz="3200" dirty="0"/>
              <a:t>ها</a:t>
            </a:r>
            <a:r>
              <a:rPr lang="ar-SA" sz="3200" dirty="0"/>
              <a:t> </a:t>
            </a:r>
            <a:r>
              <a:rPr lang="ar-SA" sz="3200" dirty="0" err="1"/>
              <a:t>شي</a:t>
            </a:r>
            <a:r>
              <a:rPr lang="ar-SA" sz="3200" dirty="0"/>
              <a:t> قَلِيل</a:t>
            </a:r>
            <a:r>
              <a:rPr lang="en-US" sz="3200" dirty="0"/>
              <a:t>.</a:t>
            </a:r>
          </a:p>
          <a:p>
            <a:pPr algn="ctr" rtl="1"/>
            <a:r>
              <a:rPr lang="ar-LB" sz="3200" dirty="0"/>
              <a:t>و</a:t>
            </a:r>
            <a:r>
              <a:rPr lang="ar-SA" sz="3200" dirty="0"/>
              <a:t>الرَّبّ هُوِّي </a:t>
            </a:r>
            <a:r>
              <a:rPr lang="ar-SA" sz="3200" dirty="0" err="1"/>
              <a:t>يَللّي</a:t>
            </a:r>
            <a:r>
              <a:rPr lang="ar-SA" sz="3200" dirty="0"/>
              <a:t> عِمِلْ ِكلّ </a:t>
            </a:r>
            <a:r>
              <a:rPr lang="ar-SA" sz="3200" dirty="0" err="1"/>
              <a:t>شِي</a:t>
            </a:r>
            <a:r>
              <a:rPr lang="ar-SA" sz="3200" dirty="0"/>
              <a:t> </a:t>
            </a:r>
            <a:r>
              <a:rPr lang="ar-SA" sz="3200" dirty="0" err="1"/>
              <a:t>وعَطَى</a:t>
            </a:r>
            <a:r>
              <a:rPr lang="ar-SA" sz="3200" dirty="0"/>
              <a:t> الحِكْمِة </a:t>
            </a:r>
            <a:r>
              <a:rPr lang="ar-SA" sz="3200" b="1" dirty="0"/>
              <a:t>لَيَلّي </a:t>
            </a:r>
            <a:r>
              <a:rPr lang="ar-SA" sz="3200" b="1" dirty="0" err="1"/>
              <a:t>بيْحِبّو</a:t>
            </a:r>
            <a:r>
              <a:rPr lang="ar-SA" sz="3200" b="1" dirty="0"/>
              <a:t>، وعَطاهُنْ كَمِان قَلب تَ </a:t>
            </a:r>
            <a:r>
              <a:rPr lang="ar-SA" sz="3200" b="1" dirty="0" err="1"/>
              <a:t>يْفَكْرُو</a:t>
            </a:r>
            <a:endParaRPr lang="en-US" sz="3200"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3370" y="4034893"/>
            <a:ext cx="2994720" cy="277405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38048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035424" y="174812"/>
            <a:ext cx="6911788" cy="2675965"/>
          </a:xfrm>
          <a:prstGeom prst="wedgeRoundRectCallout">
            <a:avLst>
              <a:gd name="adj1" fmla="val 10771"/>
              <a:gd name="adj2" fmla="val 76424"/>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5000" b="1" dirty="0">
                <a:solidFill>
                  <a:schemeClr val="tx1">
                    <a:lumMod val="85000"/>
                    <a:lumOff val="15000"/>
                  </a:schemeClr>
                </a:solidFill>
              </a:rPr>
              <a:t>شو هِيّي الحِكمِة يَلّي عَطاها الله لَلبَشَر؟</a:t>
            </a:r>
            <a:endParaRPr lang="en-US" sz="5000" dirty="0">
              <a:solidFill>
                <a:schemeClr val="tx1">
                  <a:lumMod val="85000"/>
                  <a:lumOff val="15000"/>
                </a:schemeClr>
              </a:solidFill>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73072" y="1913708"/>
            <a:ext cx="2918246" cy="5648381"/>
          </a:xfrm>
          <a:prstGeom prst="rect">
            <a:avLst/>
          </a:prstGeom>
        </p:spPr>
      </p:pic>
    </p:spTree>
    <p:custDataLst>
      <p:tags r:id="rId1"/>
    </p:custDataLst>
    <p:extLst>
      <p:ext uri="{BB962C8B-B14F-4D97-AF65-F5344CB8AC3E}">
        <p14:creationId xmlns:p14="http://schemas.microsoft.com/office/powerpoint/2010/main" val="98253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20241" y="244020"/>
            <a:ext cx="4668618" cy="6613980"/>
          </a:xfrm>
          <a:prstGeom prst="rect">
            <a:avLst/>
          </a:prstGeom>
        </p:spPr>
      </p:pic>
    </p:spTree>
    <p:custDataLst>
      <p:tags r:id="rId1"/>
    </p:custDataLst>
    <p:extLst>
      <p:ext uri="{BB962C8B-B14F-4D97-AF65-F5344CB8AC3E}">
        <p14:creationId xmlns:p14="http://schemas.microsoft.com/office/powerpoint/2010/main" val="2321436212"/>
      </p:ext>
    </p:extLst>
  </p:cSld>
  <p:clrMapOvr>
    <a:masterClrMapping/>
  </p:clrMapOvr>
  <p:transition spd="slow" advTm="8142">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0"/>
            <a:ext cx="9144000" cy="6858001"/>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300" b="1" dirty="0">
              <a:solidFill>
                <a:schemeClr val="accent6">
                  <a:lumMod val="50000"/>
                </a:schemeClr>
              </a:solidFill>
            </a:endParaRPr>
          </a:p>
        </p:txBody>
      </p:sp>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7236" y="3349158"/>
            <a:ext cx="4216570" cy="3809288"/>
          </a:xfrm>
        </p:spPr>
      </p:pic>
      <p:sp>
        <p:nvSpPr>
          <p:cNvPr id="8" name="Rectangle 7"/>
          <p:cNvSpPr/>
          <p:nvPr/>
        </p:nvSpPr>
        <p:spPr>
          <a:xfrm>
            <a:off x="4212770" y="3349158"/>
            <a:ext cx="3618412" cy="2554545"/>
          </a:xfrm>
          <a:prstGeom prst="rect">
            <a:avLst/>
          </a:prstGeom>
        </p:spPr>
        <p:txBody>
          <a:bodyPr wrap="square">
            <a:spAutoFit/>
          </a:bodyPr>
          <a:lstStyle/>
          <a:p>
            <a:pPr algn="ctr" rtl="1"/>
            <a:r>
              <a:rPr lang="ar-SA" sz="3200" dirty="0">
                <a:solidFill>
                  <a:schemeClr val="tx1">
                    <a:lumMod val="85000"/>
                    <a:lumOff val="15000"/>
                  </a:schemeClr>
                </a:solidFill>
              </a:rPr>
              <a:t>اكتَشَفْ يَشُوع بِنْ سِيرَاخ كَنز وبَدُّو يِتْشِارَكْ </a:t>
            </a:r>
            <a:r>
              <a:rPr lang="ar-SA" sz="3200" dirty="0" err="1">
                <a:solidFill>
                  <a:schemeClr val="tx1">
                    <a:lumMod val="85000"/>
                    <a:lumOff val="15000"/>
                  </a:schemeClr>
                </a:solidFill>
              </a:rPr>
              <a:t>هَالكَنز</a:t>
            </a:r>
            <a:r>
              <a:rPr lang="ar-SA" sz="3200" dirty="0">
                <a:solidFill>
                  <a:schemeClr val="tx1">
                    <a:lumMod val="85000"/>
                    <a:lumOff val="15000"/>
                  </a:schemeClr>
                </a:solidFill>
              </a:rPr>
              <a:t> مَع كِلّ </a:t>
            </a:r>
            <a:r>
              <a:rPr lang="ar-SA" sz="3200" dirty="0" err="1">
                <a:solidFill>
                  <a:schemeClr val="tx1">
                    <a:lumMod val="85000"/>
                    <a:lumOff val="15000"/>
                  </a:schemeClr>
                </a:solidFill>
              </a:rPr>
              <a:t>يَلّلِي</a:t>
            </a:r>
            <a:r>
              <a:rPr lang="ar-SA" sz="3200" dirty="0">
                <a:solidFill>
                  <a:schemeClr val="tx1">
                    <a:lumMod val="85000"/>
                    <a:lumOff val="15000"/>
                  </a:schemeClr>
                </a:solidFill>
              </a:rPr>
              <a:t> </a:t>
            </a:r>
            <a:r>
              <a:rPr lang="ar-SA" sz="3200" dirty="0" err="1">
                <a:solidFill>
                  <a:schemeClr val="tx1">
                    <a:lumMod val="85000"/>
                    <a:lumOff val="15000"/>
                  </a:schemeClr>
                </a:solidFill>
              </a:rPr>
              <a:t>بْيِسْمَعُولُو</a:t>
            </a:r>
            <a:r>
              <a:rPr lang="ar-SA" sz="3200" dirty="0">
                <a:solidFill>
                  <a:schemeClr val="tx1">
                    <a:lumMod val="85000"/>
                    <a:lumOff val="15000"/>
                  </a:schemeClr>
                </a:solidFill>
              </a:rPr>
              <a:t>:</a:t>
            </a:r>
            <a:endParaRPr lang="ar-LB" sz="3200" dirty="0">
              <a:solidFill>
                <a:schemeClr val="tx1">
                  <a:lumMod val="85000"/>
                  <a:lumOff val="15000"/>
                </a:schemeClr>
              </a:solidFill>
            </a:endParaRPr>
          </a:p>
          <a:p>
            <a:pPr algn="ctr" rtl="1"/>
            <a:r>
              <a:rPr lang="ar-SA" sz="3200" b="1" dirty="0">
                <a:solidFill>
                  <a:schemeClr val="accent6">
                    <a:lumMod val="50000"/>
                  </a:schemeClr>
                </a:solidFill>
              </a:rPr>
              <a:t> </a:t>
            </a:r>
            <a:r>
              <a:rPr lang="ar-SA" sz="3200" b="1" dirty="0" err="1">
                <a:solidFill>
                  <a:schemeClr val="accent6">
                    <a:lumMod val="50000"/>
                  </a:schemeClr>
                </a:solidFill>
              </a:rPr>
              <a:t>شُو</a:t>
            </a:r>
            <a:r>
              <a:rPr lang="ar-SA" sz="3200" b="1" dirty="0">
                <a:solidFill>
                  <a:schemeClr val="accent6">
                    <a:lumMod val="50000"/>
                  </a:schemeClr>
                </a:solidFill>
              </a:rPr>
              <a:t> هُوِّي </a:t>
            </a:r>
            <a:r>
              <a:rPr lang="ar-SA" sz="3200" b="1" dirty="0" err="1">
                <a:solidFill>
                  <a:schemeClr val="accent6">
                    <a:lumMod val="50000"/>
                  </a:schemeClr>
                </a:solidFill>
              </a:rPr>
              <a:t>هَالكَنز</a:t>
            </a:r>
            <a:r>
              <a:rPr lang="ar-SA" sz="3200" b="1" dirty="0">
                <a:solidFill>
                  <a:schemeClr val="accent6">
                    <a:lumMod val="50000"/>
                  </a:schemeClr>
                </a:solidFill>
              </a:rPr>
              <a:t>؟ </a:t>
            </a:r>
            <a:endParaRPr lang="ar-LB" sz="3200" b="1" dirty="0">
              <a:solidFill>
                <a:schemeClr val="accent6">
                  <a:lumMod val="50000"/>
                </a:schemeClr>
              </a:solidFill>
            </a:endParaRPr>
          </a:p>
        </p:txBody>
      </p:sp>
      <p:sp>
        <p:nvSpPr>
          <p:cNvPr id="9" name="Rectangle 8"/>
          <p:cNvSpPr/>
          <p:nvPr/>
        </p:nvSpPr>
        <p:spPr>
          <a:xfrm>
            <a:off x="470262" y="1031560"/>
            <a:ext cx="7485017" cy="1938992"/>
          </a:xfrm>
          <a:prstGeom prst="rect">
            <a:avLst/>
          </a:prstGeom>
        </p:spPr>
        <p:txBody>
          <a:bodyPr wrap="square">
            <a:spAutoFit/>
          </a:bodyPr>
          <a:lstStyle/>
          <a:p>
            <a:pPr algn="ctr" rtl="1"/>
            <a:r>
              <a:rPr lang="ar-LB" sz="4000" dirty="0" err="1">
                <a:solidFill>
                  <a:schemeClr val="tx1">
                    <a:lumMod val="85000"/>
                    <a:lumOff val="15000"/>
                  </a:schemeClr>
                </a:solidFill>
              </a:rPr>
              <a:t>كت</a:t>
            </a:r>
            <a:r>
              <a:rPr lang="ar-SA" sz="4000" dirty="0">
                <a:solidFill>
                  <a:schemeClr val="tx1">
                    <a:lumMod val="85000"/>
                    <a:lumOff val="15000"/>
                  </a:schemeClr>
                </a:solidFill>
              </a:rPr>
              <a:t>يرْ </a:t>
            </a:r>
            <a:r>
              <a:rPr lang="ar-SA" sz="4000" dirty="0" err="1">
                <a:solidFill>
                  <a:schemeClr val="tx1">
                    <a:lumMod val="85000"/>
                    <a:lumOff val="15000"/>
                  </a:schemeClr>
                </a:solidFill>
              </a:rPr>
              <a:t>بيِحْكِي</a:t>
            </a:r>
            <a:r>
              <a:rPr lang="ar-SA" sz="4000" dirty="0">
                <a:solidFill>
                  <a:schemeClr val="tx1">
                    <a:lumMod val="85000"/>
                    <a:lumOff val="15000"/>
                  </a:schemeClr>
                </a:solidFill>
              </a:rPr>
              <a:t> عَنَّا يَشُوع بِنْ سِيرَاخ، بَدُّو يْقُول إنّو اللَّه </a:t>
            </a:r>
            <a:r>
              <a:rPr lang="ar-SA" sz="4000" dirty="0" err="1">
                <a:solidFill>
                  <a:schemeClr val="tx1">
                    <a:lumMod val="85000"/>
                    <a:lumOff val="15000"/>
                  </a:schemeClr>
                </a:solidFill>
              </a:rPr>
              <a:t>عَطَى</a:t>
            </a:r>
            <a:r>
              <a:rPr lang="ar-SA" sz="4000" dirty="0">
                <a:solidFill>
                  <a:schemeClr val="tx1">
                    <a:lumMod val="85000"/>
                    <a:lumOff val="15000"/>
                  </a:schemeClr>
                </a:solidFill>
              </a:rPr>
              <a:t> </a:t>
            </a:r>
            <a:r>
              <a:rPr lang="ar-SA" sz="4000" dirty="0" err="1">
                <a:solidFill>
                  <a:schemeClr val="tx1">
                    <a:lumMod val="85000"/>
                    <a:lumOff val="15000"/>
                  </a:schemeClr>
                </a:solidFill>
              </a:rPr>
              <a:t>ذِاتُو</a:t>
            </a:r>
            <a:r>
              <a:rPr lang="ar-SA" sz="4000" dirty="0">
                <a:solidFill>
                  <a:schemeClr val="tx1">
                    <a:lumMod val="85000"/>
                    <a:lumOff val="15000"/>
                  </a:schemeClr>
                </a:solidFill>
              </a:rPr>
              <a:t> لَلْبَشَرْ، عَطاهُنْ حَالُو. </a:t>
            </a:r>
            <a:endParaRPr lang="en-US" sz="4000" dirty="0"/>
          </a:p>
        </p:txBody>
      </p:sp>
    </p:spTree>
    <p:custDataLst>
      <p:tags r:id="rId1"/>
    </p:custDataLst>
    <p:extLst>
      <p:ext uri="{BB962C8B-B14F-4D97-AF65-F5344CB8AC3E}">
        <p14:creationId xmlns:p14="http://schemas.microsoft.com/office/powerpoint/2010/main" val="316634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0"/>
            <a:ext cx="9144000" cy="6817659"/>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dirty="0">
              <a:solidFill>
                <a:schemeClr val="tx1">
                  <a:lumMod val="85000"/>
                  <a:lumOff val="15000"/>
                </a:schemeClr>
              </a:solidFill>
            </a:endParaRPr>
          </a:p>
        </p:txBody>
      </p:sp>
      <p:sp>
        <p:nvSpPr>
          <p:cNvPr id="5" name="Rectangle 4"/>
          <p:cNvSpPr/>
          <p:nvPr/>
        </p:nvSpPr>
        <p:spPr>
          <a:xfrm>
            <a:off x="476793" y="1363326"/>
            <a:ext cx="3611882" cy="4708981"/>
          </a:xfrm>
          <a:prstGeom prst="rect">
            <a:avLst/>
          </a:prstGeom>
        </p:spPr>
        <p:txBody>
          <a:bodyPr wrap="square">
            <a:spAutoFit/>
          </a:bodyPr>
          <a:lstStyle/>
          <a:p>
            <a:pPr algn="ctr"/>
            <a:r>
              <a:rPr lang="ar-SA" sz="3000" dirty="0">
                <a:solidFill>
                  <a:schemeClr val="tx1">
                    <a:lumMod val="85000"/>
                    <a:lumOff val="15000"/>
                  </a:schemeClr>
                </a:solidFill>
              </a:rPr>
              <a:t>إنّو اللَّه ما </a:t>
            </a:r>
            <a:r>
              <a:rPr lang="ar-SA" sz="3000" dirty="0" err="1">
                <a:solidFill>
                  <a:schemeClr val="tx1">
                    <a:lumMod val="85000"/>
                    <a:lumOff val="15000"/>
                  </a:schemeClr>
                </a:solidFill>
              </a:rPr>
              <a:t>عَطَى</a:t>
            </a:r>
            <a:r>
              <a:rPr lang="ar-SA" sz="3000" dirty="0">
                <a:solidFill>
                  <a:schemeClr val="tx1">
                    <a:lumMod val="85000"/>
                    <a:lumOff val="15000"/>
                  </a:schemeClr>
                </a:solidFill>
              </a:rPr>
              <a:t> لَلْبَشر هدِيِّة مِادِّية، </a:t>
            </a:r>
            <a:r>
              <a:rPr lang="ar-SA" sz="3000" dirty="0">
                <a:solidFill>
                  <a:srgbClr val="FF0000"/>
                </a:solidFill>
              </a:rPr>
              <a:t>عَطاهُنْ </a:t>
            </a:r>
            <a:r>
              <a:rPr lang="ar-SA" sz="3000" dirty="0" err="1">
                <a:solidFill>
                  <a:srgbClr val="FF0000"/>
                </a:solidFill>
              </a:rPr>
              <a:t>ذِاتُو</a:t>
            </a:r>
            <a:r>
              <a:rPr lang="ar-SA" sz="3000" dirty="0">
                <a:solidFill>
                  <a:srgbClr val="FF0000"/>
                </a:solidFill>
              </a:rPr>
              <a:t>. اللَّه حَاضِرْ بقْلُوب كِلّ البَشَر، سِاكِنْ بِقَلب كِلّ واحَدْ مِنُّنْ</a:t>
            </a:r>
            <a:r>
              <a:rPr lang="ar-SA" sz="3000" dirty="0">
                <a:solidFill>
                  <a:schemeClr val="tx1">
                    <a:lumMod val="85000"/>
                    <a:lumOff val="15000"/>
                  </a:schemeClr>
                </a:solidFill>
              </a:rPr>
              <a:t>. </a:t>
            </a:r>
            <a:endParaRPr lang="ar-LB" sz="3000" dirty="0">
              <a:solidFill>
                <a:schemeClr val="tx1">
                  <a:lumMod val="85000"/>
                  <a:lumOff val="15000"/>
                </a:schemeClr>
              </a:solidFill>
            </a:endParaRPr>
          </a:p>
          <a:p>
            <a:pPr algn="ctr"/>
            <a:r>
              <a:rPr lang="ar-SA" sz="3000" dirty="0">
                <a:solidFill>
                  <a:schemeClr val="tx1">
                    <a:lumMod val="85000"/>
                    <a:lumOff val="15000"/>
                  </a:schemeClr>
                </a:solidFill>
              </a:rPr>
              <a:t>هُوِيّ هَون </a:t>
            </a:r>
            <a:r>
              <a:rPr lang="ar-SA" sz="3000" dirty="0" err="1">
                <a:solidFill>
                  <a:schemeClr val="tx1">
                    <a:lumMod val="85000"/>
                    <a:lumOff val="15000"/>
                  </a:schemeClr>
                </a:solidFill>
              </a:rPr>
              <a:t>أَكيد!حَيْ</a:t>
            </a:r>
            <a:r>
              <a:rPr lang="ar-SA" sz="3000" dirty="0">
                <a:solidFill>
                  <a:schemeClr val="tx1">
                    <a:lumMod val="85000"/>
                    <a:lumOff val="15000"/>
                  </a:schemeClr>
                </a:solidFill>
              </a:rPr>
              <a:t> وخَفِي وحَاضِرْ دِايْمًا. </a:t>
            </a:r>
            <a:endParaRPr lang="ar-LB" sz="3000" dirty="0">
              <a:solidFill>
                <a:schemeClr val="tx1">
                  <a:lumMod val="85000"/>
                  <a:lumOff val="15000"/>
                </a:schemeClr>
              </a:solidFill>
            </a:endParaRPr>
          </a:p>
          <a:p>
            <a:pPr algn="ctr"/>
            <a:r>
              <a:rPr lang="ar-SA" sz="3000" dirty="0">
                <a:solidFill>
                  <a:schemeClr val="tx1">
                    <a:lumMod val="85000"/>
                    <a:lumOff val="15000"/>
                  </a:schemeClr>
                </a:solidFill>
              </a:rPr>
              <a:t>ونِحْنَا مِتل بَيت زْغِير اللَّه سِاكِنْ في عَ </a:t>
            </a:r>
            <a:r>
              <a:rPr lang="ar-SA" sz="3000" dirty="0" err="1">
                <a:solidFill>
                  <a:schemeClr val="tx1">
                    <a:lumMod val="85000"/>
                    <a:lumOff val="15000"/>
                  </a:schemeClr>
                </a:solidFill>
              </a:rPr>
              <a:t>هَالأَرض</a:t>
            </a:r>
            <a:endParaRPr lang="en-US" sz="3000" dirty="0">
              <a:solidFill>
                <a:schemeClr val="tx1">
                  <a:lumMod val="85000"/>
                  <a:lumOff val="15000"/>
                </a:schemeClr>
              </a:solidFill>
            </a:endParaRPr>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397755" y="1502229"/>
            <a:ext cx="4385432" cy="4414668"/>
          </a:xfrm>
        </p:spPr>
      </p:pic>
    </p:spTree>
    <p:custDataLst>
      <p:tags r:id="rId1"/>
    </p:custDataLst>
    <p:extLst>
      <p:ext uri="{BB962C8B-B14F-4D97-AF65-F5344CB8AC3E}">
        <p14:creationId xmlns:p14="http://schemas.microsoft.com/office/powerpoint/2010/main" val="310319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Internal Storage 3"/>
          <p:cNvSpPr/>
          <p:nvPr/>
        </p:nvSpPr>
        <p:spPr>
          <a:xfrm flipH="1">
            <a:off x="0" y="1152"/>
            <a:ext cx="9144000" cy="6817659"/>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600" dirty="0">
              <a:solidFill>
                <a:srgbClr val="FF0000"/>
              </a:solidFill>
            </a:endParaRPr>
          </a:p>
        </p:txBody>
      </p:sp>
      <p:sp>
        <p:nvSpPr>
          <p:cNvPr id="2" name="Title 1"/>
          <p:cNvSpPr>
            <a:spLocks noGrp="1"/>
          </p:cNvSpPr>
          <p:nvPr>
            <p:ph type="title"/>
          </p:nvPr>
        </p:nvSpPr>
        <p:spPr>
          <a:xfrm>
            <a:off x="-105960" y="1358537"/>
            <a:ext cx="5386252" cy="4707161"/>
          </a:xfrm>
        </p:spPr>
        <p:txBody>
          <a:bodyPr>
            <a:normAutofit fontScale="90000"/>
          </a:bodyPr>
          <a:lstStyle/>
          <a:p>
            <a:pPr algn="ctr" rtl="1"/>
            <a:r>
              <a:rPr lang="ar-SA" dirty="0">
                <a:solidFill>
                  <a:schemeClr val="tx1"/>
                </a:solidFill>
              </a:rPr>
              <a:t>للَّه سِاكِنْ </a:t>
            </a:r>
            <a:r>
              <a:rPr lang="ar-SA" dirty="0" err="1">
                <a:solidFill>
                  <a:schemeClr val="tx1"/>
                </a:solidFill>
              </a:rPr>
              <a:t>بِهالبَيت</a:t>
            </a:r>
            <a:r>
              <a:rPr lang="ar-SA" dirty="0">
                <a:solidFill>
                  <a:schemeClr val="tx1"/>
                </a:solidFill>
              </a:rPr>
              <a:t>، </a:t>
            </a:r>
            <a:br>
              <a:rPr lang="en-US" dirty="0">
                <a:solidFill>
                  <a:schemeClr val="tx1"/>
                </a:solidFill>
              </a:rPr>
            </a:br>
            <a:r>
              <a:rPr lang="ar-SA" dirty="0">
                <a:solidFill>
                  <a:schemeClr val="tx1"/>
                </a:solidFill>
              </a:rPr>
              <a:t>سِاكِنْ بِصَمت. </a:t>
            </a:r>
            <a:br>
              <a:rPr lang="ar-LB" dirty="0">
                <a:solidFill>
                  <a:schemeClr val="tx1"/>
                </a:solidFill>
              </a:rPr>
            </a:br>
            <a:r>
              <a:rPr lang="ar-SA" dirty="0">
                <a:solidFill>
                  <a:schemeClr val="tx1"/>
                </a:solidFill>
              </a:rPr>
              <a:t>بعِيدْ عَن النَّظَرْ، ما حَدَا </a:t>
            </a:r>
            <a:r>
              <a:rPr lang="ar-SA" dirty="0" err="1">
                <a:solidFill>
                  <a:schemeClr val="tx1"/>
                </a:solidFill>
              </a:rPr>
              <a:t>شايْفُو</a:t>
            </a:r>
            <a:r>
              <a:rPr lang="ar-SA" dirty="0">
                <a:solidFill>
                  <a:schemeClr val="tx1"/>
                </a:solidFill>
              </a:rPr>
              <a:t>.</a:t>
            </a:r>
            <a:br>
              <a:rPr lang="ar-LB" dirty="0">
                <a:solidFill>
                  <a:schemeClr val="tx1"/>
                </a:solidFill>
              </a:rPr>
            </a:br>
            <a:r>
              <a:rPr lang="ar-SA" dirty="0">
                <a:solidFill>
                  <a:schemeClr val="tx1"/>
                </a:solidFill>
              </a:rPr>
              <a:t> بَسْ هُوِّي حَيّ وحاضِرْ فِعْلاً </a:t>
            </a:r>
            <a:br>
              <a:rPr lang="ar-LB" dirty="0">
                <a:solidFill>
                  <a:schemeClr val="tx1"/>
                </a:solidFill>
              </a:rPr>
            </a:br>
            <a:r>
              <a:rPr lang="ar-SA" dirty="0">
                <a:solidFill>
                  <a:schemeClr val="tx1"/>
                </a:solidFill>
              </a:rPr>
              <a:t>وما </a:t>
            </a:r>
            <a:r>
              <a:rPr lang="ar-SA" dirty="0" err="1">
                <a:solidFill>
                  <a:schemeClr val="tx1"/>
                </a:solidFill>
              </a:rPr>
              <a:t>بْيِتْرِكْنا</a:t>
            </a:r>
            <a:r>
              <a:rPr lang="ar-SA" dirty="0">
                <a:solidFill>
                  <a:schemeClr val="tx1"/>
                </a:solidFill>
              </a:rPr>
              <a:t> أبدًا. </a:t>
            </a:r>
            <a:br>
              <a:rPr lang="ar-LB" dirty="0">
                <a:solidFill>
                  <a:schemeClr val="tx1"/>
                </a:solidFill>
              </a:rPr>
            </a:br>
            <a:r>
              <a:rPr lang="ar-SA" dirty="0">
                <a:solidFill>
                  <a:schemeClr val="tx1"/>
                </a:solidFill>
              </a:rPr>
              <a:t>اللَّه ما </a:t>
            </a:r>
            <a:r>
              <a:rPr lang="ar-SA" dirty="0" err="1">
                <a:solidFill>
                  <a:schemeClr val="tx1"/>
                </a:solidFill>
              </a:rPr>
              <a:t>بْيَعمِلْ</a:t>
            </a:r>
            <a:r>
              <a:rPr lang="ar-SA" dirty="0">
                <a:solidFill>
                  <a:schemeClr val="tx1"/>
                </a:solidFill>
              </a:rPr>
              <a:t> ضَجِّة؛ حَسَّاس،</a:t>
            </a:r>
            <a:br>
              <a:rPr lang="ar-LB" dirty="0">
                <a:solidFill>
                  <a:schemeClr val="tx1"/>
                </a:solidFill>
              </a:rPr>
            </a:br>
            <a:r>
              <a:rPr lang="ar-SA" dirty="0">
                <a:solidFill>
                  <a:schemeClr val="tx1"/>
                </a:solidFill>
              </a:rPr>
              <a:t> ومَا </a:t>
            </a:r>
            <a:r>
              <a:rPr lang="ar-SA" dirty="0" err="1">
                <a:solidFill>
                  <a:schemeClr val="tx1"/>
                </a:solidFill>
              </a:rPr>
              <a:t>بْيِزعُجْ</a:t>
            </a:r>
            <a:r>
              <a:rPr lang="ar-SA" dirty="0">
                <a:solidFill>
                  <a:schemeClr val="tx1"/>
                </a:solidFill>
              </a:rPr>
              <a:t> حَدا. </a:t>
            </a:r>
            <a:br>
              <a:rPr lang="ar-LB" dirty="0">
                <a:solidFill>
                  <a:schemeClr val="tx1"/>
                </a:solidFill>
              </a:rPr>
            </a:br>
            <a:r>
              <a:rPr lang="ar-SA" dirty="0">
                <a:solidFill>
                  <a:schemeClr val="tx1"/>
                </a:solidFill>
              </a:rPr>
              <a:t>وما </a:t>
            </a:r>
            <a:r>
              <a:rPr lang="ar-SA" dirty="0" err="1">
                <a:solidFill>
                  <a:schemeClr val="tx1"/>
                </a:solidFill>
              </a:rPr>
              <a:t>بيِجْبُرْنا</a:t>
            </a:r>
            <a:r>
              <a:rPr lang="ar-SA" dirty="0">
                <a:solidFill>
                  <a:schemeClr val="tx1"/>
                </a:solidFill>
              </a:rPr>
              <a:t> نحِبُّو أو نِقْبَلْ </a:t>
            </a:r>
            <a:r>
              <a:rPr lang="ar-SA" dirty="0" err="1">
                <a:solidFill>
                  <a:schemeClr val="tx1"/>
                </a:solidFill>
              </a:rPr>
              <a:t>حُبُّو</a:t>
            </a:r>
            <a:r>
              <a:rPr lang="ar-SA" dirty="0">
                <a:solidFill>
                  <a:schemeClr val="tx1"/>
                </a:solidFill>
              </a:rPr>
              <a:t>، </a:t>
            </a:r>
            <a:br>
              <a:rPr lang="ar-LB" dirty="0">
                <a:solidFill>
                  <a:schemeClr val="tx1"/>
                </a:solidFill>
              </a:rPr>
            </a:br>
            <a:r>
              <a:rPr lang="ar-SA" dirty="0">
                <a:solidFill>
                  <a:srgbClr val="FF0000"/>
                </a:solidFill>
              </a:rPr>
              <a:t>نَاطِرْنا تَ نِحْنَا نْرُوح </a:t>
            </a:r>
            <a:r>
              <a:rPr lang="ar-SA" dirty="0" err="1">
                <a:solidFill>
                  <a:srgbClr val="FF0000"/>
                </a:solidFill>
              </a:rPr>
              <a:t>لَعِنْدُو</a:t>
            </a:r>
            <a:r>
              <a:rPr lang="ar-SA" dirty="0">
                <a:solidFill>
                  <a:srgbClr val="FF0000"/>
                </a:solidFill>
              </a:rPr>
              <a:t> مَجِّانًا، </a:t>
            </a:r>
            <a:br>
              <a:rPr lang="en-US" dirty="0">
                <a:solidFill>
                  <a:srgbClr val="FF0000"/>
                </a:solidFill>
              </a:rPr>
            </a:br>
            <a:r>
              <a:rPr lang="ar-SA" dirty="0">
                <a:solidFill>
                  <a:srgbClr val="FF0000"/>
                </a:solidFill>
              </a:rPr>
              <a:t>ما إ</a:t>
            </a:r>
            <a:r>
              <a:rPr lang="ar-LB" dirty="0">
                <a:solidFill>
                  <a:srgbClr val="FF0000"/>
                </a:solidFill>
              </a:rPr>
              <a:t>ِ</a:t>
            </a:r>
            <a:r>
              <a:rPr lang="ar-SA" dirty="0">
                <a:solidFill>
                  <a:srgbClr val="FF0000"/>
                </a:solidFill>
              </a:rPr>
              <a:t>لْنا إلّا نْدِقْ عَ الباب</a:t>
            </a:r>
            <a:r>
              <a:rPr lang="en-US" sz="3200" dirty="0">
                <a:solidFill>
                  <a:srgbClr val="FF0000"/>
                </a:solidFill>
              </a:rPr>
              <a:t>.</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5043702" y="1254034"/>
            <a:ext cx="4100298" cy="4641847"/>
          </a:xfrm>
        </p:spPr>
      </p:pic>
    </p:spTree>
    <p:custDataLst>
      <p:tags r:id="rId1"/>
    </p:custDataLst>
    <p:extLst>
      <p:ext uri="{BB962C8B-B14F-4D97-AF65-F5344CB8AC3E}">
        <p14:creationId xmlns:p14="http://schemas.microsoft.com/office/powerpoint/2010/main" val="162696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573072" y="332334"/>
            <a:ext cx="7073153" cy="2214923"/>
          </a:xfrm>
          <a:prstGeom prst="wedgeRoundRectCallout">
            <a:avLst>
              <a:gd name="adj1" fmla="val -1293"/>
              <a:gd name="adj2" fmla="val 72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000" b="1" dirty="0">
                <a:solidFill>
                  <a:schemeClr val="bg1"/>
                </a:solidFill>
              </a:rPr>
              <a:t>- </a:t>
            </a:r>
            <a:r>
              <a:rPr lang="ar-SA" sz="4000" dirty="0"/>
              <a:t>بَس كيفْ بيدِقُّو عَ باب اللَّه؟</a:t>
            </a:r>
            <a:endParaRPr lang="en-US" sz="4000" dirty="0"/>
          </a:p>
          <a:p>
            <a:pPr algn="ctr" rtl="1"/>
            <a:r>
              <a:rPr lang="en-US" sz="4000" dirty="0"/>
              <a:t>-</a:t>
            </a:r>
            <a:r>
              <a:rPr lang="ar-SA" sz="4000" dirty="0"/>
              <a:t>شو بيقُول الكتاب المق</a:t>
            </a:r>
            <a:r>
              <a:rPr lang="ar-LB" sz="4000" dirty="0"/>
              <a:t>َ</a:t>
            </a:r>
            <a:r>
              <a:rPr lang="ar-SA" sz="4000" dirty="0"/>
              <a:t>دَّس؟</a:t>
            </a:r>
            <a:endParaRPr lang="en-US" sz="40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73072" y="1913708"/>
            <a:ext cx="2918246" cy="5648381"/>
          </a:xfrm>
          <a:prstGeom prst="rect">
            <a:avLst/>
          </a:prstGeom>
        </p:spPr>
      </p:pic>
    </p:spTree>
    <p:custDataLst>
      <p:tags r:id="rId1"/>
    </p:custDataLst>
    <p:extLst>
      <p:ext uri="{BB962C8B-B14F-4D97-AF65-F5344CB8AC3E}">
        <p14:creationId xmlns:p14="http://schemas.microsoft.com/office/powerpoint/2010/main" val="296200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1"/>
            <a:ext cx="9251577"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000" dirty="0">
              <a:solidFill>
                <a:schemeClr val="tx1"/>
              </a:solidFill>
            </a:endParaRPr>
          </a:p>
        </p:txBody>
      </p:sp>
      <p:sp>
        <p:nvSpPr>
          <p:cNvPr id="6" name="TextBox 5"/>
          <p:cNvSpPr txBox="1"/>
          <p:nvPr/>
        </p:nvSpPr>
        <p:spPr>
          <a:xfrm>
            <a:off x="609599" y="865051"/>
            <a:ext cx="7457090" cy="1200329"/>
          </a:xfrm>
          <a:prstGeom prst="rect">
            <a:avLst/>
          </a:prstGeom>
          <a:noFill/>
        </p:spPr>
        <p:txBody>
          <a:bodyPr wrap="square" rtlCol="0">
            <a:spAutoFit/>
          </a:bodyPr>
          <a:lstStyle/>
          <a:p>
            <a:pPr lvl="0" algn="ctr" rtl="1"/>
            <a:r>
              <a:rPr lang="ar-SA" sz="3600" b="1" dirty="0">
                <a:solidFill>
                  <a:srgbClr val="F49100">
                    <a:lumMod val="75000"/>
                  </a:srgbClr>
                </a:solidFill>
              </a:rPr>
              <a:t>ع</a:t>
            </a:r>
            <a:r>
              <a:rPr lang="ar-LB" sz="3600" b="1" dirty="0">
                <a:solidFill>
                  <a:srgbClr val="F49100">
                    <a:lumMod val="75000"/>
                  </a:srgbClr>
                </a:solidFill>
              </a:rPr>
              <a:t>ِ</a:t>
            </a:r>
            <a:r>
              <a:rPr lang="ar-SA" sz="3600" b="1" dirty="0">
                <a:solidFill>
                  <a:srgbClr val="F49100">
                    <a:lumMod val="75000"/>
                  </a:srgbClr>
                </a:solidFill>
              </a:rPr>
              <a:t>طي اللَّه لَلْبَشر</a:t>
            </a:r>
            <a:endParaRPr lang="en-US" sz="3600" b="1" dirty="0">
              <a:solidFill>
                <a:srgbClr val="F49100">
                  <a:lumMod val="75000"/>
                </a:srgbClr>
              </a:solidFill>
            </a:endParaRPr>
          </a:p>
          <a:p>
            <a:pPr lvl="0" algn="ctr" rtl="1"/>
            <a:r>
              <a:rPr lang="ar-SA" sz="3600" b="1" dirty="0">
                <a:solidFill>
                  <a:srgbClr val="F49100">
                    <a:lumMod val="75000"/>
                  </a:srgbClr>
                </a:solidFill>
              </a:rPr>
              <a:t> قَلب ل</a:t>
            </a:r>
            <a:r>
              <a:rPr lang="ar-LB" sz="3600" b="1" dirty="0">
                <a:solidFill>
                  <a:srgbClr val="F49100">
                    <a:lumMod val="75000"/>
                  </a:srgbClr>
                </a:solidFill>
              </a:rPr>
              <a:t>َ</a:t>
            </a:r>
            <a:r>
              <a:rPr lang="ar-SA" sz="3600" b="1" dirty="0">
                <a:solidFill>
                  <a:srgbClr val="F49100">
                    <a:lumMod val="75000"/>
                  </a:srgbClr>
                </a:solidFill>
              </a:rPr>
              <a:t>لتِّفْكِير</a:t>
            </a:r>
            <a:endParaRPr lang="ar-LB" sz="3600" b="1" dirty="0">
              <a:solidFill>
                <a:srgbClr val="F49100">
                  <a:lumMod val="75000"/>
                </a:srgbClr>
              </a:solidFill>
            </a:endParaRP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42263" y="-10161"/>
            <a:ext cx="9293840" cy="6858000"/>
          </a:xfrm>
        </p:spPr>
      </p:pic>
      <p:sp>
        <p:nvSpPr>
          <p:cNvPr id="7" name="Rectangle 6"/>
          <p:cNvSpPr/>
          <p:nvPr/>
        </p:nvSpPr>
        <p:spPr>
          <a:xfrm>
            <a:off x="509455" y="1930400"/>
            <a:ext cx="7432123" cy="2246769"/>
          </a:xfrm>
          <a:prstGeom prst="rect">
            <a:avLst/>
          </a:prstGeom>
        </p:spPr>
        <p:txBody>
          <a:bodyPr wrap="square">
            <a:spAutoFit/>
          </a:bodyPr>
          <a:lstStyle/>
          <a:p>
            <a:pPr algn="ctr" rtl="1"/>
            <a:r>
              <a:rPr lang="ar-SA" sz="2800" dirty="0">
                <a:solidFill>
                  <a:srgbClr val="FF0000"/>
                </a:solidFill>
              </a:rPr>
              <a:t>فينَا نلمُسْ اللَّه؟</a:t>
            </a:r>
            <a:endParaRPr lang="en-US" sz="2800" dirty="0">
              <a:solidFill>
                <a:srgbClr val="FF0000"/>
              </a:solidFill>
            </a:endParaRPr>
          </a:p>
          <a:p>
            <a:pPr algn="ctr" rtl="1"/>
            <a:r>
              <a:rPr lang="ar-SA" sz="2800" dirty="0">
                <a:solidFill>
                  <a:srgbClr val="FF0000"/>
                </a:solidFill>
              </a:rPr>
              <a:t> أو </a:t>
            </a:r>
            <a:r>
              <a:rPr lang="ar-SA" sz="2800" dirty="0" err="1">
                <a:solidFill>
                  <a:srgbClr val="FF0000"/>
                </a:solidFill>
              </a:rPr>
              <a:t>نْشُوفُو</a:t>
            </a:r>
            <a:r>
              <a:rPr lang="ar-SA" sz="2800" dirty="0">
                <a:solidFill>
                  <a:srgbClr val="FF0000"/>
                </a:solidFill>
              </a:rPr>
              <a:t> أو نِسْمَعْ </a:t>
            </a:r>
            <a:r>
              <a:rPr lang="ar-SA" sz="2800" dirty="0" err="1">
                <a:solidFill>
                  <a:srgbClr val="FF0000"/>
                </a:solidFill>
              </a:rPr>
              <a:t>صَوْتُو</a:t>
            </a:r>
            <a:r>
              <a:rPr lang="ar-SA" sz="2800" dirty="0">
                <a:solidFill>
                  <a:srgbClr val="FF0000"/>
                </a:solidFill>
              </a:rPr>
              <a:t>؟</a:t>
            </a:r>
            <a:endParaRPr lang="en-US" sz="2800" dirty="0">
              <a:solidFill>
                <a:srgbClr val="FF0000"/>
              </a:solidFill>
            </a:endParaRPr>
          </a:p>
          <a:p>
            <a:pPr algn="ctr" rtl="1"/>
            <a:r>
              <a:rPr lang="ar-SA" sz="2800" b="1" dirty="0">
                <a:solidFill>
                  <a:schemeClr val="accent6">
                    <a:lumMod val="75000"/>
                  </a:schemeClr>
                </a:solidFill>
              </a:rPr>
              <a:t>لا! ما فِينَا! </a:t>
            </a:r>
            <a:r>
              <a:rPr lang="ar-LB" sz="2800" dirty="0"/>
              <a:t>ب</a:t>
            </a:r>
            <a:r>
              <a:rPr lang="ar-SA" sz="2800" dirty="0"/>
              <a:t>سْ فينَا نِسْمَعْ </a:t>
            </a:r>
            <a:r>
              <a:rPr lang="ar-SA" sz="2800" dirty="0" err="1"/>
              <a:t>كلِمْتُو</a:t>
            </a:r>
            <a:r>
              <a:rPr lang="ar-SA" sz="2800" dirty="0"/>
              <a:t> (يسوع)</a:t>
            </a:r>
            <a:r>
              <a:rPr lang="en-US" sz="2800" dirty="0"/>
              <a:t>.</a:t>
            </a:r>
          </a:p>
          <a:p>
            <a:pPr algn="ctr" rtl="1"/>
            <a:r>
              <a:rPr lang="ar-SA" sz="2800" dirty="0"/>
              <a:t>فينا نْشُوفْ جَمِال الخَلِيقَة. </a:t>
            </a:r>
            <a:endParaRPr lang="ar-LB" sz="2800" dirty="0"/>
          </a:p>
          <a:p>
            <a:pPr algn="ctr" rtl="1"/>
            <a:r>
              <a:rPr lang="ar-SA" sz="2800" dirty="0"/>
              <a:t>والخَليقَة </a:t>
            </a:r>
            <a:r>
              <a:rPr lang="ar-SA" sz="2800" dirty="0" err="1"/>
              <a:t>بتْدِلّنا</a:t>
            </a:r>
            <a:r>
              <a:rPr lang="ar-SA" sz="2800" dirty="0"/>
              <a:t> علَيه</a:t>
            </a:r>
            <a:r>
              <a:rPr lang="en-US" sz="2800" dirty="0"/>
              <a:t>.</a:t>
            </a:r>
          </a:p>
        </p:txBody>
      </p:sp>
    </p:spTree>
    <p:custDataLst>
      <p:tags r:id="rId1"/>
    </p:custDataLst>
    <p:extLst>
      <p:ext uri="{BB962C8B-B14F-4D97-AF65-F5344CB8AC3E}">
        <p14:creationId xmlns:p14="http://schemas.microsoft.com/office/powerpoint/2010/main" val="274028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1"/>
            <a:ext cx="9251577"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000" dirty="0">
              <a:solidFill>
                <a:schemeClr val="tx1"/>
              </a:solidFill>
            </a:endParaRPr>
          </a:p>
        </p:txBody>
      </p:sp>
      <p:sp>
        <p:nvSpPr>
          <p:cNvPr id="6" name="TextBox 5"/>
          <p:cNvSpPr txBox="1"/>
          <p:nvPr/>
        </p:nvSpPr>
        <p:spPr>
          <a:xfrm>
            <a:off x="609599" y="865051"/>
            <a:ext cx="7457090" cy="2369880"/>
          </a:xfrm>
          <a:prstGeom prst="rect">
            <a:avLst/>
          </a:prstGeom>
          <a:noFill/>
        </p:spPr>
        <p:txBody>
          <a:bodyPr wrap="square" rtlCol="0">
            <a:spAutoFit/>
          </a:bodyPr>
          <a:lstStyle/>
          <a:p>
            <a:pPr algn="ctr" rtl="1"/>
            <a:r>
              <a:rPr lang="ar-SA" sz="3600" dirty="0"/>
              <a:t>بَسْ الحَوِاس ما </a:t>
            </a:r>
            <a:r>
              <a:rPr lang="ar-SA" sz="3600" dirty="0" err="1"/>
              <a:t>بِتْكَفِّي</a:t>
            </a:r>
            <a:r>
              <a:rPr lang="ar-SA" sz="3600" dirty="0"/>
              <a:t>، </a:t>
            </a:r>
            <a:endParaRPr lang="ar-LB" sz="3600" dirty="0"/>
          </a:p>
          <a:p>
            <a:pPr algn="ctr" rtl="1"/>
            <a:r>
              <a:rPr lang="ar-SA" sz="3600" dirty="0"/>
              <a:t>ما </a:t>
            </a:r>
            <a:r>
              <a:rPr lang="ar-SA" sz="3600" dirty="0" err="1"/>
              <a:t>بِتْقِلْنَا</a:t>
            </a:r>
            <a:r>
              <a:rPr lang="ar-SA" sz="3600" dirty="0"/>
              <a:t> كِلّ </a:t>
            </a:r>
            <a:r>
              <a:rPr lang="ar-SA" sz="3600" dirty="0" err="1"/>
              <a:t>شِي</a:t>
            </a:r>
            <a:r>
              <a:rPr lang="ar-SA" sz="3600" dirty="0"/>
              <a:t> عَنْ اللَّه</a:t>
            </a:r>
            <a:r>
              <a:rPr lang="en-US" sz="3600" dirty="0"/>
              <a:t>.</a:t>
            </a:r>
          </a:p>
          <a:p>
            <a:pPr algn="ctr" rtl="1"/>
            <a:r>
              <a:rPr lang="ar-SA" sz="3600" dirty="0"/>
              <a:t>وما بِتْخلّينَا نِلْتِقي فيه حَقيقةً</a:t>
            </a:r>
            <a:r>
              <a:rPr lang="en-US" sz="4000" dirty="0"/>
              <a:t>!</a:t>
            </a:r>
          </a:p>
          <a:p>
            <a:pPr lvl="0" algn="ctr" rtl="1"/>
            <a:endParaRPr lang="ar-LB" sz="3600" b="1" dirty="0">
              <a:solidFill>
                <a:srgbClr val="F49100">
                  <a:lumMod val="75000"/>
                </a:srgb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4034" y="2633179"/>
            <a:ext cx="6447861" cy="4224821"/>
          </a:xfrm>
          <a:prstGeom prst="rect">
            <a:avLst/>
          </a:prstGeom>
        </p:spPr>
      </p:pic>
    </p:spTree>
    <p:custDataLst>
      <p:tags r:id="rId1"/>
    </p:custDataLst>
    <p:extLst>
      <p:ext uri="{BB962C8B-B14F-4D97-AF65-F5344CB8AC3E}">
        <p14:creationId xmlns:p14="http://schemas.microsoft.com/office/powerpoint/2010/main" val="164181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1"/>
            <a:ext cx="9144000" cy="6817659"/>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sp>
        <p:nvSpPr>
          <p:cNvPr id="5" name="TextBox 4"/>
          <p:cNvSpPr txBox="1"/>
          <p:nvPr/>
        </p:nvSpPr>
        <p:spPr>
          <a:xfrm>
            <a:off x="-850888" y="3071251"/>
            <a:ext cx="10295334" cy="3539430"/>
          </a:xfrm>
          <a:prstGeom prst="rect">
            <a:avLst/>
          </a:prstGeom>
          <a:noFill/>
        </p:spPr>
        <p:txBody>
          <a:bodyPr wrap="square" rtlCol="0">
            <a:spAutoFit/>
          </a:bodyPr>
          <a:lstStyle/>
          <a:p>
            <a:pPr lvl="0" algn="ctr" rtl="1"/>
            <a:r>
              <a:rPr lang="ar-SA" sz="3200" dirty="0">
                <a:solidFill>
                  <a:prstClr val="black"/>
                </a:solidFill>
              </a:rPr>
              <a:t>بعَقِلْنا فينَا نْفَكِّر، </a:t>
            </a:r>
            <a:endParaRPr lang="ar-LB" sz="3200" dirty="0">
              <a:solidFill>
                <a:prstClr val="black"/>
              </a:solidFill>
            </a:endParaRPr>
          </a:p>
          <a:p>
            <a:pPr lvl="0" algn="ctr" rtl="1"/>
            <a:r>
              <a:rPr lang="ar-SA" sz="3200" dirty="0">
                <a:solidFill>
                  <a:prstClr val="black"/>
                </a:solidFill>
              </a:rPr>
              <a:t>وبْعَقِلْنَا </a:t>
            </a:r>
            <a:r>
              <a:rPr lang="ar-SA" sz="3200" dirty="0" err="1">
                <a:solidFill>
                  <a:prstClr val="black"/>
                </a:solidFill>
              </a:rPr>
              <a:t>بْنَعْرِفْ</a:t>
            </a:r>
            <a:r>
              <a:rPr lang="ar-SA" sz="3200" dirty="0">
                <a:solidFill>
                  <a:prstClr val="black"/>
                </a:solidFill>
              </a:rPr>
              <a:t> </a:t>
            </a:r>
            <a:r>
              <a:rPr lang="ar-SA" sz="3200" dirty="0" err="1">
                <a:solidFill>
                  <a:prstClr val="black"/>
                </a:solidFill>
              </a:rPr>
              <a:t>شِي</a:t>
            </a:r>
            <a:r>
              <a:rPr lang="ar-SA" sz="3200" dirty="0">
                <a:solidFill>
                  <a:prstClr val="black"/>
                </a:solidFill>
              </a:rPr>
              <a:t> بَسيط عَنْ اللَّه</a:t>
            </a:r>
            <a:r>
              <a:rPr lang="en-US" sz="3200" dirty="0">
                <a:solidFill>
                  <a:prstClr val="black"/>
                </a:solidFill>
              </a:rPr>
              <a:t>.</a:t>
            </a:r>
          </a:p>
          <a:p>
            <a:pPr lvl="0" algn="ctr" rtl="1"/>
            <a:r>
              <a:rPr lang="ar-SA" sz="3200" dirty="0" err="1">
                <a:solidFill>
                  <a:prstClr val="black"/>
                </a:solidFill>
              </a:rPr>
              <a:t>لأنّو</a:t>
            </a:r>
            <a:r>
              <a:rPr lang="ar-SA" sz="3200" dirty="0">
                <a:solidFill>
                  <a:prstClr val="black"/>
                </a:solidFill>
              </a:rPr>
              <a:t> عَقِلْنا مَحْدُود ما </a:t>
            </a:r>
            <a:r>
              <a:rPr lang="ar-SA" sz="3200" dirty="0" err="1">
                <a:solidFill>
                  <a:prstClr val="black"/>
                </a:solidFill>
              </a:rPr>
              <a:t>بْيِقْدِرْ</a:t>
            </a:r>
            <a:r>
              <a:rPr lang="ar-SA" sz="3200" dirty="0">
                <a:solidFill>
                  <a:prstClr val="black"/>
                </a:solidFill>
              </a:rPr>
              <a:t> يِفْهَمْ اللَّه </a:t>
            </a:r>
            <a:endParaRPr lang="ar-LB" sz="3200" dirty="0">
              <a:solidFill>
                <a:prstClr val="black"/>
              </a:solidFill>
            </a:endParaRPr>
          </a:p>
          <a:p>
            <a:pPr lvl="0" algn="ctr" rtl="1"/>
            <a:r>
              <a:rPr lang="ar-SA" sz="3200" dirty="0">
                <a:solidFill>
                  <a:prstClr val="black"/>
                </a:solidFill>
              </a:rPr>
              <a:t>ولا </a:t>
            </a:r>
            <a:r>
              <a:rPr lang="ar-SA" sz="3200" dirty="0" err="1">
                <a:solidFill>
                  <a:prstClr val="black"/>
                </a:solidFill>
              </a:rPr>
              <a:t>بْيِقْدِرْ</a:t>
            </a:r>
            <a:r>
              <a:rPr lang="ar-SA" sz="3200" dirty="0">
                <a:solidFill>
                  <a:prstClr val="black"/>
                </a:solidFill>
              </a:rPr>
              <a:t> يفَسِّرْ اللَّه</a:t>
            </a:r>
            <a:r>
              <a:rPr lang="en-US" sz="3200" dirty="0">
                <a:solidFill>
                  <a:prstClr val="black"/>
                </a:solidFill>
              </a:rPr>
              <a:t>.</a:t>
            </a:r>
          </a:p>
          <a:p>
            <a:pPr lvl="0" algn="ctr" rtl="1"/>
            <a:r>
              <a:rPr lang="ar-SA" sz="3200" dirty="0">
                <a:solidFill>
                  <a:prstClr val="black"/>
                </a:solidFill>
              </a:rPr>
              <a:t>بَسْ إذَا دَرَسْنَا كِلْمِة اللَّه </a:t>
            </a:r>
            <a:r>
              <a:rPr lang="ar-LB" sz="3200" dirty="0">
                <a:solidFill>
                  <a:prstClr val="black"/>
                </a:solidFill>
              </a:rPr>
              <a:t>ب</a:t>
            </a:r>
            <a:r>
              <a:rPr lang="ar-SA" sz="3200" dirty="0">
                <a:solidFill>
                  <a:prstClr val="black"/>
                </a:solidFill>
              </a:rPr>
              <a:t>الكتاب المقدَّس</a:t>
            </a:r>
            <a:endParaRPr lang="en-US" sz="3200" dirty="0">
              <a:solidFill>
                <a:prstClr val="black"/>
              </a:solidFill>
            </a:endParaRPr>
          </a:p>
          <a:p>
            <a:pPr lvl="0" algn="ctr"/>
            <a:r>
              <a:rPr lang="ar-SA" sz="3200" dirty="0" err="1">
                <a:solidFill>
                  <a:prstClr val="black"/>
                </a:solidFill>
              </a:rPr>
              <a:t>بنقدِرْ</a:t>
            </a:r>
            <a:r>
              <a:rPr lang="ar-SA" sz="3200" dirty="0">
                <a:solidFill>
                  <a:prstClr val="black"/>
                </a:solidFill>
              </a:rPr>
              <a:t> نِكْتِشِفْ مَشْرُوع </a:t>
            </a:r>
            <a:r>
              <a:rPr lang="ar-SA" sz="3200" dirty="0" err="1">
                <a:solidFill>
                  <a:prstClr val="black"/>
                </a:solidFill>
              </a:rPr>
              <a:t>حُبّو</a:t>
            </a:r>
            <a:r>
              <a:rPr lang="ar-SA" sz="3200" dirty="0">
                <a:solidFill>
                  <a:prstClr val="black"/>
                </a:solidFill>
              </a:rPr>
              <a:t> لَلْبَشَرْ </a:t>
            </a:r>
            <a:endParaRPr lang="ar-LB" sz="3200" dirty="0">
              <a:solidFill>
                <a:prstClr val="black"/>
              </a:solidFill>
            </a:endParaRPr>
          </a:p>
          <a:p>
            <a:pPr lvl="0" algn="ctr"/>
            <a:r>
              <a:rPr lang="ar-SA" sz="3200" dirty="0" err="1">
                <a:solidFill>
                  <a:prstClr val="black"/>
                </a:solidFill>
              </a:rPr>
              <a:t>وبْنَعرْفُو</a:t>
            </a:r>
            <a:r>
              <a:rPr lang="ar-SA" sz="3200" dirty="0">
                <a:solidFill>
                  <a:prstClr val="black"/>
                </a:solidFill>
              </a:rPr>
              <a:t> أحْسَن</a:t>
            </a:r>
            <a:endParaRPr lang="en-US" sz="3200" dirty="0">
              <a:solidFill>
                <a:prstClr val="black"/>
              </a:solidFill>
            </a:endParaRPr>
          </a:p>
        </p:txBody>
      </p:sp>
      <p:pic>
        <p:nvPicPr>
          <p:cNvPr id="10" name="Content Placeholder 9"/>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575296" y="-984227"/>
            <a:ext cx="5034510" cy="5151279"/>
          </a:xfrm>
        </p:spPr>
      </p:pic>
    </p:spTree>
    <p:custDataLst>
      <p:tags r:id="rId1"/>
    </p:custDataLst>
    <p:extLst>
      <p:ext uri="{BB962C8B-B14F-4D97-AF65-F5344CB8AC3E}">
        <p14:creationId xmlns:p14="http://schemas.microsoft.com/office/powerpoint/2010/main" val="115002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lowchart: Internal Storage 3"/>
          <p:cNvSpPr/>
          <p:nvPr/>
        </p:nvSpPr>
        <p:spPr>
          <a:xfrm flipH="1">
            <a:off x="0" y="1"/>
            <a:ext cx="9251577"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solidFill>
                  <a:schemeClr val="tx1"/>
                </a:solidFill>
              </a:rPr>
              <a:t>نِحْنَا قِدِّام سِرّ أكْبَر مِنّا بِكْتِير </a:t>
            </a:r>
            <a:endParaRPr lang="ar-LB" sz="4000" dirty="0">
              <a:solidFill>
                <a:schemeClr val="tx1"/>
              </a:solidFill>
            </a:endParaRPr>
          </a:p>
          <a:p>
            <a:pPr algn="ctr" rtl="1"/>
            <a:r>
              <a:rPr lang="ar-SA" sz="4000" dirty="0">
                <a:solidFill>
                  <a:schemeClr val="tx1"/>
                </a:solidFill>
              </a:rPr>
              <a:t>وقِدِّامْ هَالسِّرْ نِحْنا مَدْهوشِين</a:t>
            </a:r>
            <a:r>
              <a:rPr lang="en-US" sz="4000" dirty="0">
                <a:solidFill>
                  <a:schemeClr val="tx1"/>
                </a:solidFill>
              </a:rPr>
              <a:t>.</a:t>
            </a:r>
          </a:p>
          <a:p>
            <a:pPr algn="ctr" rtl="1"/>
            <a:r>
              <a:rPr lang="ar-SA" sz="4000" dirty="0">
                <a:solidFill>
                  <a:schemeClr val="tx1"/>
                </a:solidFill>
              </a:rPr>
              <a:t>اللَّه خَلَقْنا تَ نْكُون مَعُو ، </a:t>
            </a:r>
            <a:endParaRPr lang="ar-LB" sz="4000" dirty="0">
              <a:solidFill>
                <a:schemeClr val="tx1"/>
              </a:solidFill>
            </a:endParaRPr>
          </a:p>
          <a:p>
            <a:pPr algn="ctr" rtl="1"/>
            <a:r>
              <a:rPr lang="ar-SA" sz="4000" dirty="0">
                <a:solidFill>
                  <a:schemeClr val="tx1"/>
                </a:solidFill>
              </a:rPr>
              <a:t>هُوِّي سِاكِنْ فينَا </a:t>
            </a:r>
            <a:endParaRPr lang="ar-LB" sz="4000" dirty="0">
              <a:solidFill>
                <a:schemeClr val="tx1"/>
              </a:solidFill>
            </a:endParaRPr>
          </a:p>
          <a:p>
            <a:pPr algn="ctr" rtl="1"/>
            <a:r>
              <a:rPr lang="ar-SA" sz="4000" dirty="0">
                <a:solidFill>
                  <a:schemeClr val="tx1"/>
                </a:solidFill>
              </a:rPr>
              <a:t>وبَدُّو إنُّو نَعِرْفو ونْحِبُّو</a:t>
            </a:r>
            <a:r>
              <a:rPr lang="en-US" sz="4000" dirty="0">
                <a:solidFill>
                  <a:schemeClr val="tx1"/>
                </a:solidFill>
              </a:rPr>
              <a:t>.</a:t>
            </a:r>
          </a:p>
          <a:p>
            <a:pPr algn="ctr" rtl="1"/>
            <a:r>
              <a:rPr lang="ar-SA" sz="4000" dirty="0">
                <a:solidFill>
                  <a:schemeClr val="tx1"/>
                </a:solidFill>
              </a:rPr>
              <a:t>كِرْمِال هَيك بْيَعْطينَا نِعْمِة الإيمان</a:t>
            </a:r>
            <a:r>
              <a:rPr lang="en-US" sz="4000" dirty="0">
                <a:solidFill>
                  <a:schemeClr val="tx1"/>
                </a:solidFill>
              </a:rPr>
              <a:t>.</a:t>
            </a:r>
          </a:p>
          <a:p>
            <a:pPr algn="ctr" rtl="1"/>
            <a:r>
              <a:rPr lang="ar-SA" sz="4000" b="1" dirty="0">
                <a:solidFill>
                  <a:schemeClr val="tx1"/>
                </a:solidFill>
              </a:rPr>
              <a:t>والإيمان هُوِّي الهْدِيِّة يَلّلي عَطانا ياها لمّا اتْعَمَّدْنا</a:t>
            </a:r>
            <a:r>
              <a:rPr lang="en-US" sz="4000" dirty="0">
                <a:solidFill>
                  <a:schemeClr val="tx1"/>
                </a:solidFill>
              </a:rPr>
              <a:t>.</a:t>
            </a:r>
          </a:p>
        </p:txBody>
      </p:sp>
    </p:spTree>
    <p:custDataLst>
      <p:tags r:id="rId1"/>
    </p:custDataLst>
    <p:extLst>
      <p:ext uri="{BB962C8B-B14F-4D97-AF65-F5344CB8AC3E}">
        <p14:creationId xmlns:p14="http://schemas.microsoft.com/office/powerpoint/2010/main" val="289557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lowchart: Internal Storage 3"/>
          <p:cNvSpPr/>
          <p:nvPr/>
        </p:nvSpPr>
        <p:spPr>
          <a:xfrm flipH="1">
            <a:off x="0" y="0"/>
            <a:ext cx="9251577"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en-US" sz="4000" dirty="0"/>
              <a:t> </a:t>
            </a:r>
          </a:p>
        </p:txBody>
      </p: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677" t="-3960" r="1495" b="8437"/>
          <a:stretch/>
        </p:blipFill>
        <p:spPr>
          <a:xfrm>
            <a:off x="5328366" y="3044039"/>
            <a:ext cx="3776444" cy="3396342"/>
          </a:xfrm>
        </p:spPr>
      </p:pic>
      <p:sp>
        <p:nvSpPr>
          <p:cNvPr id="6" name="Rectangle 5"/>
          <p:cNvSpPr/>
          <p:nvPr/>
        </p:nvSpPr>
        <p:spPr>
          <a:xfrm>
            <a:off x="609599" y="2757047"/>
            <a:ext cx="4572000" cy="3970318"/>
          </a:xfrm>
          <a:prstGeom prst="rect">
            <a:avLst/>
          </a:prstGeom>
        </p:spPr>
        <p:txBody>
          <a:bodyPr>
            <a:spAutoFit/>
          </a:bodyPr>
          <a:lstStyle/>
          <a:p>
            <a:pPr algn="ctr" rtl="1"/>
            <a:r>
              <a:rPr lang="ar-SA" sz="3600" dirty="0">
                <a:solidFill>
                  <a:srgbClr val="FF0000"/>
                </a:solidFill>
              </a:rPr>
              <a:t>كيفْ فينَا نَعْمِلْ فِعِل إيمَان؟</a:t>
            </a:r>
            <a:endParaRPr lang="en-US" sz="3600" dirty="0">
              <a:solidFill>
                <a:srgbClr val="FF0000"/>
              </a:solidFill>
            </a:endParaRPr>
          </a:p>
          <a:p>
            <a:pPr algn="ctr" rtl="1"/>
            <a:r>
              <a:rPr lang="ar-SA" sz="3600" dirty="0" err="1"/>
              <a:t>بِنْرُوحْ</a:t>
            </a:r>
            <a:r>
              <a:rPr lang="ar-SA" sz="3600" dirty="0"/>
              <a:t> تَ نِلْتِقِي بِاللَّه، مِتلْ ما نِحْنَا،</a:t>
            </a:r>
            <a:endParaRPr lang="en-US" sz="3600" dirty="0"/>
          </a:p>
          <a:p>
            <a:pPr algn="ctr" rtl="1"/>
            <a:r>
              <a:rPr lang="ar-SA" sz="3600" dirty="0"/>
              <a:t>بِنْخَلِّي جِسمْنَا يرُوق،</a:t>
            </a:r>
            <a:endParaRPr lang="en-US" sz="3600" dirty="0"/>
          </a:p>
          <a:p>
            <a:pPr algn="ctr" rtl="1"/>
            <a:r>
              <a:rPr lang="ar-SA" sz="3600" dirty="0"/>
              <a:t>بنِتْوَّجّه </a:t>
            </a:r>
            <a:r>
              <a:rPr lang="ar-SA" sz="3600" dirty="0" err="1"/>
              <a:t>لإلو</a:t>
            </a:r>
            <a:r>
              <a:rPr lang="ar-SA" sz="3600" dirty="0"/>
              <a:t> بِعَقِلْنا ونِحْنَا واثْقِين من </a:t>
            </a:r>
            <a:r>
              <a:rPr lang="ar-SA" sz="3600" dirty="0" err="1"/>
              <a:t>كِلِمْتُو</a:t>
            </a:r>
            <a:r>
              <a:rPr lang="en-US" sz="3600" dirty="0"/>
              <a:t>.</a:t>
            </a:r>
          </a:p>
        </p:txBody>
      </p:sp>
      <p:sp>
        <p:nvSpPr>
          <p:cNvPr id="7" name="Rectangle 6"/>
          <p:cNvSpPr/>
          <p:nvPr/>
        </p:nvSpPr>
        <p:spPr>
          <a:xfrm>
            <a:off x="609599" y="818055"/>
            <a:ext cx="7707086" cy="1938992"/>
          </a:xfrm>
          <a:prstGeom prst="rect">
            <a:avLst/>
          </a:prstGeom>
        </p:spPr>
        <p:txBody>
          <a:bodyPr wrap="square">
            <a:spAutoFit/>
          </a:bodyPr>
          <a:lstStyle/>
          <a:p>
            <a:pPr algn="ctr" rtl="1"/>
            <a:r>
              <a:rPr lang="ar-LB" sz="4000" b="1" dirty="0"/>
              <a:t>ب</a:t>
            </a:r>
            <a:r>
              <a:rPr lang="ar-SA" sz="4000" b="1" dirty="0"/>
              <a:t>ا</a:t>
            </a:r>
            <a:r>
              <a:rPr lang="ar-LB" sz="4000" b="1" dirty="0" err="1"/>
              <a:t>لإ</a:t>
            </a:r>
            <a:r>
              <a:rPr lang="ar-SA" sz="4000" b="1" dirty="0"/>
              <a:t>يمان</a:t>
            </a:r>
            <a:r>
              <a:rPr lang="ar-LB" sz="4000" b="1" dirty="0"/>
              <a:t> صرنا قادرين</a:t>
            </a:r>
            <a:r>
              <a:rPr lang="ar-SA" sz="4000" b="1" dirty="0"/>
              <a:t> نِلْتِقى بِاللَّه </a:t>
            </a:r>
            <a:r>
              <a:rPr lang="ar-SA" sz="4000" b="1" dirty="0" err="1"/>
              <a:t>وبِنْحاكِيه</a:t>
            </a:r>
            <a:r>
              <a:rPr lang="ar-SA" sz="4000" b="1" dirty="0"/>
              <a:t> مِتل الصَّدِيق </a:t>
            </a:r>
            <a:endParaRPr lang="ar-LB" sz="4000" b="1" dirty="0"/>
          </a:p>
          <a:p>
            <a:pPr algn="ctr" rtl="1"/>
            <a:r>
              <a:rPr lang="ar-SA" sz="4000" b="1" dirty="0"/>
              <a:t>لمَّا </a:t>
            </a:r>
            <a:r>
              <a:rPr lang="ar-SA" sz="4000" b="1" dirty="0" err="1"/>
              <a:t>بْيِحْكِي</a:t>
            </a:r>
            <a:r>
              <a:rPr lang="ar-SA" sz="4000" b="1" dirty="0"/>
              <a:t> مع صَدِيقُو</a:t>
            </a:r>
            <a:endParaRPr lang="en-US" sz="4000" dirty="0"/>
          </a:p>
        </p:txBody>
      </p:sp>
    </p:spTree>
    <p:custDataLst>
      <p:tags r:id="rId1"/>
    </p:custDataLst>
    <p:extLst>
      <p:ext uri="{BB962C8B-B14F-4D97-AF65-F5344CB8AC3E}">
        <p14:creationId xmlns:p14="http://schemas.microsoft.com/office/powerpoint/2010/main" val="3763174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Internal Storage 8"/>
          <p:cNvSpPr/>
          <p:nvPr/>
        </p:nvSpPr>
        <p:spPr>
          <a:xfrm flipH="1">
            <a:off x="0" y="0"/>
            <a:ext cx="9251577"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en-US" sz="4000"/>
              <a:t> </a:t>
            </a:r>
            <a:endParaRPr lang="en-US" sz="4000" dirty="0"/>
          </a:p>
        </p:txBody>
      </p:sp>
      <p:sp>
        <p:nvSpPr>
          <p:cNvPr id="7" name="Rounded Rectangular Callout 6"/>
          <p:cNvSpPr/>
          <p:nvPr/>
        </p:nvSpPr>
        <p:spPr>
          <a:xfrm>
            <a:off x="727918" y="731520"/>
            <a:ext cx="5333248" cy="1698172"/>
          </a:xfrm>
          <a:prstGeom prst="wedgeRoundRectCallout">
            <a:avLst>
              <a:gd name="adj1" fmla="val 57788"/>
              <a:gd name="adj2" fmla="val 535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3200" dirty="0">
              <a:solidFill>
                <a:schemeClr val="bg2"/>
              </a:solidFill>
            </a:endParaRPr>
          </a:p>
          <a:p>
            <a:pPr algn="ctr" rtl="1"/>
            <a:r>
              <a:rPr lang="ar-SA" sz="3200" dirty="0">
                <a:solidFill>
                  <a:schemeClr val="bg2"/>
                </a:solidFill>
              </a:rPr>
              <a:t>يا</a:t>
            </a:r>
            <a:r>
              <a:rPr lang="ar-SA" sz="3200" b="1" dirty="0">
                <a:solidFill>
                  <a:schemeClr val="bg2"/>
                </a:solidFill>
              </a:rPr>
              <a:t> رَبّ أنا بآمِنْ </a:t>
            </a:r>
            <a:r>
              <a:rPr lang="ar-LB" sz="3200" b="1" dirty="0">
                <a:solidFill>
                  <a:schemeClr val="bg2"/>
                </a:solidFill>
              </a:rPr>
              <a:t>إ</a:t>
            </a:r>
            <a:r>
              <a:rPr lang="ar-SA" sz="3200" b="1" dirty="0">
                <a:solidFill>
                  <a:schemeClr val="bg2"/>
                </a:solidFill>
              </a:rPr>
              <a:t>نّكْ إنْتَ هون وحَي</a:t>
            </a:r>
            <a:r>
              <a:rPr lang="ar-LB" sz="3200" b="1" dirty="0">
                <a:solidFill>
                  <a:schemeClr val="bg2"/>
                </a:solidFill>
              </a:rPr>
              <a:t>ّ</a:t>
            </a:r>
            <a:r>
              <a:rPr lang="ar-SA" sz="3200" b="1" dirty="0">
                <a:solidFill>
                  <a:schemeClr val="bg2"/>
                </a:solidFill>
              </a:rPr>
              <a:t> </a:t>
            </a:r>
            <a:r>
              <a:rPr lang="ar-SA" sz="3200" b="1" dirty="0" err="1">
                <a:solidFill>
                  <a:schemeClr val="bg2"/>
                </a:solidFill>
              </a:rPr>
              <a:t>فيِّي</a:t>
            </a:r>
            <a:r>
              <a:rPr lang="ar-LB" sz="3200" b="1" dirty="0">
                <a:solidFill>
                  <a:schemeClr val="bg2"/>
                </a:solidFill>
              </a:rPr>
              <a:t>!</a:t>
            </a:r>
            <a:endParaRPr lang="en-US" sz="3200" b="1" dirty="0">
              <a:solidFill>
                <a:schemeClr val="bg2"/>
              </a:solidFill>
            </a:endParaRPr>
          </a:p>
          <a:p>
            <a:pPr algn="ctr" rtl="1"/>
            <a:r>
              <a:rPr lang="en-US" sz="3200" dirty="0">
                <a:solidFill>
                  <a:schemeClr val="bg2"/>
                </a:solidFill>
              </a:rPr>
              <a:t>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4863" y="1771457"/>
            <a:ext cx="5244737" cy="5244737"/>
          </a:xfrm>
          <a:prstGeom prst="rect">
            <a:avLst/>
          </a:prstGeom>
        </p:spPr>
      </p:pic>
      <p:sp>
        <p:nvSpPr>
          <p:cNvPr id="5" name="Rectangle 4"/>
          <p:cNvSpPr/>
          <p:nvPr/>
        </p:nvSpPr>
        <p:spPr>
          <a:xfrm>
            <a:off x="822961" y="3161212"/>
            <a:ext cx="4572000" cy="2554545"/>
          </a:xfrm>
          <a:prstGeom prst="rect">
            <a:avLst/>
          </a:prstGeom>
        </p:spPr>
        <p:txBody>
          <a:bodyPr wrap="square">
            <a:spAutoFit/>
          </a:bodyPr>
          <a:lstStyle/>
          <a:p>
            <a:pPr algn="ctr" rtl="1"/>
            <a:r>
              <a:rPr lang="ar-SA" sz="4000" dirty="0"/>
              <a:t>واللَّه </a:t>
            </a:r>
            <a:r>
              <a:rPr lang="ar-SA" sz="4000" dirty="0" err="1"/>
              <a:t>بْيِسْمَعْ</a:t>
            </a:r>
            <a:r>
              <a:rPr lang="ar-SA" sz="4000" dirty="0"/>
              <a:t> صَلاتِي </a:t>
            </a:r>
            <a:r>
              <a:rPr lang="ar-SA" sz="4000" dirty="0" err="1"/>
              <a:t>يَلّلي</a:t>
            </a:r>
            <a:r>
              <a:rPr lang="ar-SA" sz="4000" dirty="0"/>
              <a:t> بقُولا ب</a:t>
            </a:r>
            <a:r>
              <a:rPr lang="ar-LB" sz="4000" dirty="0"/>
              <a:t>ِ</a:t>
            </a:r>
            <a:r>
              <a:rPr lang="ar-SA" sz="4000" dirty="0"/>
              <a:t>صَمت</a:t>
            </a:r>
            <a:r>
              <a:rPr lang="en-US" sz="4000" dirty="0"/>
              <a:t>.</a:t>
            </a:r>
          </a:p>
          <a:p>
            <a:pPr algn="ctr" rtl="1"/>
            <a:r>
              <a:rPr lang="ar-SA" sz="4000" dirty="0"/>
              <a:t>وبْ</a:t>
            </a:r>
            <a:r>
              <a:rPr lang="ar-LB" sz="4000" dirty="0"/>
              <a:t>إ</a:t>
            </a:r>
            <a:r>
              <a:rPr lang="ar-SA" sz="4000" dirty="0"/>
              <a:t>يمَانِي فِينِي </a:t>
            </a:r>
            <a:r>
              <a:rPr lang="ar-SA" sz="4000" dirty="0" err="1"/>
              <a:t>طالُو</a:t>
            </a:r>
            <a:r>
              <a:rPr lang="ar-SA" sz="4000" dirty="0"/>
              <a:t> دِايمًا</a:t>
            </a:r>
            <a:endParaRPr lang="en-US" sz="4000" dirty="0"/>
          </a:p>
        </p:txBody>
      </p:sp>
    </p:spTree>
    <p:custDataLst>
      <p:tags r:id="rId1"/>
    </p:custDataLst>
    <p:extLst>
      <p:ext uri="{BB962C8B-B14F-4D97-AF65-F5344CB8AC3E}">
        <p14:creationId xmlns:p14="http://schemas.microsoft.com/office/powerpoint/2010/main" val="426213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573" y="770709"/>
            <a:ext cx="4042768" cy="1091446"/>
          </a:xfrm>
        </p:spPr>
        <p:txBody>
          <a:bodyPr/>
          <a:lstStyle/>
          <a:p>
            <a:pPr rtl="1"/>
            <a:r>
              <a:rPr lang="ar-LB" b="1" dirty="0">
                <a:solidFill>
                  <a:schemeClr val="accent6">
                    <a:lumMod val="75000"/>
                  </a:schemeClr>
                </a:solidFill>
              </a:rPr>
              <a:t>اللِّقاءُ</a:t>
            </a:r>
            <a:r>
              <a:rPr lang="en-US" b="1" dirty="0">
                <a:solidFill>
                  <a:schemeClr val="accent6">
                    <a:lumMod val="75000"/>
                  </a:schemeClr>
                </a:solidFill>
              </a:rPr>
              <a:t> </a:t>
            </a:r>
            <a:r>
              <a:rPr lang="ar-LB" b="1" dirty="0">
                <a:solidFill>
                  <a:schemeClr val="accent6">
                    <a:lumMod val="75000"/>
                  </a:schemeClr>
                </a:solidFill>
              </a:rPr>
              <a:t>الرّابِع </a:t>
            </a:r>
            <a:endParaRPr lang="en-US" b="1" dirty="0">
              <a:solidFill>
                <a:schemeClr val="accent6">
                  <a:lumMod val="75000"/>
                </a:schemeClr>
              </a:solidFill>
            </a:endParaRPr>
          </a:p>
        </p:txBody>
      </p:sp>
      <p:sp>
        <p:nvSpPr>
          <p:cNvPr id="3" name="Subtitle 2"/>
          <p:cNvSpPr>
            <a:spLocks noGrp="1"/>
          </p:cNvSpPr>
          <p:nvPr>
            <p:ph type="subTitle" idx="1"/>
          </p:nvPr>
        </p:nvSpPr>
        <p:spPr>
          <a:xfrm>
            <a:off x="1019805" y="4578413"/>
            <a:ext cx="5066336" cy="1783199"/>
          </a:xfrm>
        </p:spPr>
        <p:txBody>
          <a:bodyPr>
            <a:noAutofit/>
          </a:bodyPr>
          <a:lstStyle/>
          <a:p>
            <a:pPr rtl="1"/>
            <a:r>
              <a:rPr lang="ar-LB" sz="5500" b="1" dirty="0">
                <a:solidFill>
                  <a:srgbClr val="7030A0"/>
                </a:solidFill>
              </a:rPr>
              <a:t>الصَّلاةُ لِقاء الله</a:t>
            </a:r>
          </a:p>
        </p:txBody>
      </p:sp>
    </p:spTree>
    <p:custDataLst>
      <p:tags r:id="rId1"/>
    </p:custDataLst>
    <p:extLst>
      <p:ext uri="{BB962C8B-B14F-4D97-AF65-F5344CB8AC3E}">
        <p14:creationId xmlns:p14="http://schemas.microsoft.com/office/powerpoint/2010/main" val="3200223520"/>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1"/>
            <a:ext cx="9251577"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SA" sz="3400" b="1" dirty="0">
              <a:solidFill>
                <a:schemeClr val="tx1"/>
              </a:solidFill>
            </a:endParaRPr>
          </a:p>
        </p:txBody>
      </p:sp>
      <p:sp>
        <p:nvSpPr>
          <p:cNvPr id="5" name="Rectangle 4"/>
          <p:cNvSpPr/>
          <p:nvPr/>
        </p:nvSpPr>
        <p:spPr>
          <a:xfrm>
            <a:off x="-365759" y="874868"/>
            <a:ext cx="9509759" cy="5016758"/>
          </a:xfrm>
          <a:prstGeom prst="rect">
            <a:avLst/>
          </a:prstGeom>
        </p:spPr>
        <p:txBody>
          <a:bodyPr wrap="square">
            <a:spAutoFit/>
          </a:bodyPr>
          <a:lstStyle/>
          <a:p>
            <a:pPr algn="ctr" rtl="1"/>
            <a:r>
              <a:rPr lang="ar-SA" sz="3200" dirty="0"/>
              <a:t>اسمَعُوا:</a:t>
            </a:r>
            <a:r>
              <a:rPr lang="ar-LB" sz="3200" dirty="0"/>
              <a:t> </a:t>
            </a:r>
            <a:r>
              <a:rPr lang="ar-SA" sz="3200" dirty="0"/>
              <a:t>إذَا </a:t>
            </a:r>
            <a:r>
              <a:rPr lang="ar-SA" sz="3200" dirty="0" err="1"/>
              <a:t>حَطَّيْت</a:t>
            </a:r>
            <a:r>
              <a:rPr lang="ar-SA" sz="3200" dirty="0"/>
              <a:t> </a:t>
            </a:r>
            <a:r>
              <a:rPr lang="ar-LB" sz="3200" dirty="0"/>
              <a:t>إ</a:t>
            </a:r>
            <a:r>
              <a:rPr lang="ar-SA" sz="3200" dirty="0"/>
              <a:t>يدِي ب</a:t>
            </a:r>
            <a:r>
              <a:rPr lang="ar-LB" sz="3200" dirty="0"/>
              <a:t>ِ</a:t>
            </a:r>
            <a:r>
              <a:rPr lang="ar-SA" sz="3200" dirty="0"/>
              <a:t>المَي، </a:t>
            </a:r>
            <a:endParaRPr lang="ar-LB" sz="3200" dirty="0"/>
          </a:p>
          <a:p>
            <a:pPr algn="ctr" rtl="1"/>
            <a:r>
              <a:rPr lang="ar-SA" sz="3200" dirty="0"/>
              <a:t>رَح </a:t>
            </a:r>
            <a:r>
              <a:rPr lang="ar-SA" sz="3200" dirty="0" err="1"/>
              <a:t>بْتِتْبَلَّلْ</a:t>
            </a:r>
            <a:r>
              <a:rPr lang="ar-SA" sz="3200" dirty="0"/>
              <a:t> أَكِيد</a:t>
            </a:r>
            <a:r>
              <a:rPr lang="en-US" sz="3200" dirty="0"/>
              <a:t>!</a:t>
            </a:r>
          </a:p>
          <a:p>
            <a:pPr algn="ctr" rtl="1"/>
            <a:r>
              <a:rPr lang="ar-SA" sz="3200" dirty="0"/>
              <a:t>وإذا عمِلِتْ فِعِلْ </a:t>
            </a:r>
            <a:r>
              <a:rPr lang="ar-LB" sz="3200" dirty="0"/>
              <a:t>إ</a:t>
            </a:r>
            <a:r>
              <a:rPr lang="ar-SA" sz="3200" dirty="0"/>
              <a:t>يمَان </a:t>
            </a:r>
            <a:endParaRPr lang="en-US" sz="3200" dirty="0"/>
          </a:p>
          <a:p>
            <a:pPr algn="ctr" rtl="1"/>
            <a:r>
              <a:rPr lang="ar-SA" sz="3200" dirty="0"/>
              <a:t>رَحْ </a:t>
            </a:r>
            <a:r>
              <a:rPr lang="ar-SA" sz="3200" dirty="0" err="1"/>
              <a:t>بِلْتِقِي</a:t>
            </a:r>
            <a:r>
              <a:rPr lang="ar-SA" sz="3200" dirty="0"/>
              <a:t> باللَّه </a:t>
            </a:r>
            <a:endParaRPr lang="ar-LB" sz="3200" dirty="0"/>
          </a:p>
          <a:p>
            <a:pPr algn="ctr" rtl="1"/>
            <a:r>
              <a:rPr lang="ar-SA" sz="3200" dirty="0"/>
              <a:t>أَكِيد</a:t>
            </a:r>
            <a:r>
              <a:rPr lang="en-US" sz="3200" dirty="0"/>
              <a:t>!</a:t>
            </a:r>
            <a:r>
              <a:rPr lang="ar-LB" sz="3200" dirty="0"/>
              <a:t>ب</a:t>
            </a:r>
            <a:r>
              <a:rPr lang="ar-SA" sz="3200" dirty="0"/>
              <a:t>ا</a:t>
            </a:r>
            <a:r>
              <a:rPr lang="ar-LB" sz="3200" dirty="0" err="1"/>
              <a:t>لإ</a:t>
            </a:r>
            <a:r>
              <a:rPr lang="ar-SA" sz="3200" dirty="0"/>
              <a:t>يمان بُوصَلْ </a:t>
            </a:r>
            <a:r>
              <a:rPr lang="ar-SA" sz="3200" dirty="0" err="1"/>
              <a:t>لَأللَّه</a:t>
            </a:r>
            <a:endParaRPr lang="ar-LB" sz="3200" dirty="0"/>
          </a:p>
          <a:p>
            <a:pPr algn="ctr" rtl="1"/>
            <a:r>
              <a:rPr lang="ar-SA" sz="3200" dirty="0"/>
              <a:t>وهُوِّي </a:t>
            </a:r>
            <a:r>
              <a:rPr lang="ar-SA" sz="3200" dirty="0" err="1"/>
              <a:t>بيِسْمَعْلِي</a:t>
            </a:r>
            <a:r>
              <a:rPr lang="ar-SA" sz="3200" dirty="0"/>
              <a:t> دِايمًا </a:t>
            </a:r>
            <a:endParaRPr lang="ar-LB" sz="3200" dirty="0"/>
          </a:p>
          <a:p>
            <a:pPr algn="ctr" rtl="1"/>
            <a:r>
              <a:rPr lang="ar-SA" sz="3200" dirty="0" err="1"/>
              <a:t>وبِيْجِاوِبْنِي</a:t>
            </a:r>
            <a:r>
              <a:rPr lang="ar-SA" sz="3200" dirty="0"/>
              <a:t> </a:t>
            </a:r>
            <a:r>
              <a:rPr lang="ar-SA" sz="3200" dirty="0" err="1"/>
              <a:t>وبِيْحَوِّلْنِي</a:t>
            </a:r>
            <a:r>
              <a:rPr lang="en-US" sz="3200" dirty="0"/>
              <a:t>.</a:t>
            </a:r>
          </a:p>
          <a:p>
            <a:pPr algn="ctr" rtl="1"/>
            <a:r>
              <a:rPr lang="ar-SA" sz="3200" dirty="0"/>
              <a:t>الإيمان كَنز كبِيرْ </a:t>
            </a:r>
            <a:endParaRPr lang="en-US" sz="3200" dirty="0"/>
          </a:p>
          <a:p>
            <a:pPr algn="ctr" rtl="1"/>
            <a:r>
              <a:rPr lang="ar-SA" sz="3200" dirty="0"/>
              <a:t>ونِحْنَا مِشْ وَحِدْنَا </a:t>
            </a:r>
            <a:endParaRPr lang="en-US" sz="3200" dirty="0"/>
          </a:p>
          <a:p>
            <a:pPr algn="ctr" rtl="1"/>
            <a:r>
              <a:rPr lang="ar-SA" sz="3200" dirty="0"/>
              <a:t>مِنْقُول </a:t>
            </a:r>
            <a:r>
              <a:rPr lang="ar-SA" sz="3200" b="1" dirty="0"/>
              <a:t>"نُؤمن"</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0" y="929376"/>
            <a:ext cx="2899954" cy="2968424"/>
          </a:xfr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2512" y="3843292"/>
            <a:ext cx="3309065" cy="2878117"/>
          </a:xfrm>
          <a:prstGeom prst="rect">
            <a:avLst/>
          </a:prstGeom>
        </p:spPr>
      </p:pic>
    </p:spTree>
    <p:custDataLst>
      <p:tags r:id="rId1"/>
    </p:custDataLst>
    <p:extLst>
      <p:ext uri="{BB962C8B-B14F-4D97-AF65-F5344CB8AC3E}">
        <p14:creationId xmlns:p14="http://schemas.microsoft.com/office/powerpoint/2010/main" val="372932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1"/>
            <a:ext cx="9201499" cy="6857999"/>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400" b="1"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92368" y="1447075"/>
            <a:ext cx="4355562" cy="4533743"/>
          </a:xfrm>
        </p:spPr>
      </p:pic>
      <p:sp>
        <p:nvSpPr>
          <p:cNvPr id="6" name="Rectangle 5"/>
          <p:cNvSpPr/>
          <p:nvPr/>
        </p:nvSpPr>
        <p:spPr>
          <a:xfrm>
            <a:off x="4447930" y="1074509"/>
            <a:ext cx="3637979" cy="4708981"/>
          </a:xfrm>
          <a:prstGeom prst="rect">
            <a:avLst/>
          </a:prstGeom>
        </p:spPr>
        <p:txBody>
          <a:bodyPr wrap="square">
            <a:spAutoFit/>
          </a:bodyPr>
          <a:lstStyle/>
          <a:p>
            <a:pPr algn="ctr" rtl="1"/>
            <a:r>
              <a:rPr lang="ar-SA" sz="3000" dirty="0"/>
              <a:t>الكْنِيسِة كِلاّ</a:t>
            </a:r>
            <a:r>
              <a:rPr lang="ar-LB" sz="3000" dirty="0"/>
              <a:t> بتقول </a:t>
            </a:r>
            <a:r>
              <a:rPr lang="ar-LB" sz="3000" b="1" dirty="0"/>
              <a:t>«نؤمن»</a:t>
            </a:r>
          </a:p>
          <a:p>
            <a:pPr algn="ctr" rtl="1"/>
            <a:r>
              <a:rPr lang="ar-SA" sz="3000" dirty="0"/>
              <a:t>، </a:t>
            </a:r>
            <a:r>
              <a:rPr lang="ar-SA" sz="3000" b="1" dirty="0"/>
              <a:t>وهيِّي عَيْلِة </a:t>
            </a:r>
            <a:r>
              <a:rPr lang="ar-SA" sz="3000" b="1" dirty="0" err="1"/>
              <a:t>المَسيحيِّي</a:t>
            </a:r>
            <a:r>
              <a:rPr lang="ar-SA" sz="3000" dirty="0"/>
              <a:t>،</a:t>
            </a:r>
            <a:endParaRPr lang="en-US" sz="3000" dirty="0"/>
          </a:p>
          <a:p>
            <a:pPr algn="ctr" rtl="1"/>
            <a:r>
              <a:rPr lang="ar-SA" sz="3000" dirty="0" err="1"/>
              <a:t>بِتْحِطْ</a:t>
            </a:r>
            <a:r>
              <a:rPr lang="ar-SA" sz="3000" dirty="0"/>
              <a:t> عَ لْسِاننَا كِلْمِات تَ نْعَبِّرْ عَنْ </a:t>
            </a:r>
            <a:r>
              <a:rPr lang="ar-LB" sz="3000" dirty="0"/>
              <a:t>إ</a:t>
            </a:r>
            <a:r>
              <a:rPr lang="ar-SA" sz="3000" dirty="0"/>
              <a:t>يمانْنَا</a:t>
            </a:r>
            <a:r>
              <a:rPr lang="ar-LB" sz="3000" dirty="0"/>
              <a:t>.</a:t>
            </a:r>
          </a:p>
          <a:p>
            <a:pPr algn="ctr" rtl="1"/>
            <a:endParaRPr lang="ar-LB" sz="3000" dirty="0"/>
          </a:p>
          <a:p>
            <a:pPr algn="ctr" rtl="1"/>
            <a:r>
              <a:rPr lang="ar-LB" sz="3000" dirty="0"/>
              <a:t>مع كل مسيحي </a:t>
            </a:r>
            <a:endParaRPr lang="en-US" sz="3000" dirty="0"/>
          </a:p>
          <a:p>
            <a:pPr algn="ctr" rtl="1"/>
            <a:r>
              <a:rPr lang="ar-LB" sz="3000" dirty="0"/>
              <a:t>فينا نقول:</a:t>
            </a:r>
          </a:p>
          <a:p>
            <a:pPr algn="ctr" rtl="1"/>
            <a:r>
              <a:rPr lang="ar-LB" sz="3000" b="1" dirty="0"/>
              <a:t>نؤمن بإلَهٍ واحد</a:t>
            </a:r>
            <a:r>
              <a:rPr lang="en-US" sz="3000" b="1" dirty="0"/>
              <a:t> </a:t>
            </a:r>
          </a:p>
        </p:txBody>
      </p:sp>
    </p:spTree>
    <p:custDataLst>
      <p:tags r:id="rId1"/>
    </p:custDataLst>
    <p:extLst>
      <p:ext uri="{BB962C8B-B14F-4D97-AF65-F5344CB8AC3E}">
        <p14:creationId xmlns:p14="http://schemas.microsoft.com/office/powerpoint/2010/main" val="118043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1018904" y="1918122"/>
            <a:ext cx="4963886" cy="2062103"/>
          </a:xfrm>
          <a:prstGeom prst="rect">
            <a:avLst/>
          </a:prstGeom>
        </p:spPr>
        <p:txBody>
          <a:bodyPr wrap="square">
            <a:spAutoFit/>
          </a:bodyPr>
          <a:lstStyle/>
          <a:p>
            <a:pPr algn="ctr" rtl="1"/>
            <a:r>
              <a:rPr lang="ar-LB" sz="3200" dirty="0">
                <a:solidFill>
                  <a:schemeClr val="bg1"/>
                </a:solidFill>
              </a:rPr>
              <a:t>وهَلَّق </a:t>
            </a:r>
            <a:r>
              <a:rPr lang="ar-SA" sz="3200" dirty="0">
                <a:solidFill>
                  <a:schemeClr val="bg1"/>
                </a:solidFill>
              </a:rPr>
              <a:t>م</a:t>
            </a:r>
            <a:r>
              <a:rPr lang="ar-LB" sz="3200" dirty="0">
                <a:solidFill>
                  <a:schemeClr val="bg1"/>
                </a:solidFill>
              </a:rPr>
              <a:t>َ</a:t>
            </a:r>
            <a:r>
              <a:rPr lang="ar-SA" sz="3200" dirty="0">
                <a:solidFill>
                  <a:schemeClr val="bg1"/>
                </a:solidFill>
              </a:rPr>
              <a:t>ع كِلّ </a:t>
            </a:r>
            <a:r>
              <a:rPr lang="ar-LB" sz="3200" dirty="0">
                <a:solidFill>
                  <a:schemeClr val="bg1"/>
                </a:solidFill>
              </a:rPr>
              <a:t>الم</a:t>
            </a:r>
            <a:r>
              <a:rPr lang="ar-SA" sz="3200" dirty="0">
                <a:solidFill>
                  <a:schemeClr val="bg1"/>
                </a:solidFill>
              </a:rPr>
              <a:t>سيحيِّي</a:t>
            </a:r>
            <a:endParaRPr lang="ar-LB" sz="3200" dirty="0">
              <a:solidFill>
                <a:schemeClr val="bg1"/>
              </a:solidFill>
            </a:endParaRPr>
          </a:p>
          <a:p>
            <a:pPr algn="ctr" rtl="1"/>
            <a:r>
              <a:rPr lang="ar-SA" sz="3200" dirty="0">
                <a:solidFill>
                  <a:schemeClr val="bg1"/>
                </a:solidFill>
              </a:rPr>
              <a:t> </a:t>
            </a:r>
            <a:r>
              <a:rPr lang="ar-LB" sz="3200" dirty="0">
                <a:solidFill>
                  <a:schemeClr val="bg1"/>
                </a:solidFill>
              </a:rPr>
              <a:t>تعو</a:t>
            </a:r>
            <a:r>
              <a:rPr lang="ar-SA" sz="3200" dirty="0">
                <a:solidFill>
                  <a:schemeClr val="bg1"/>
                </a:solidFill>
              </a:rPr>
              <a:t> نْقُول</a:t>
            </a:r>
            <a:r>
              <a:rPr lang="en-US" sz="3200" dirty="0">
                <a:solidFill>
                  <a:schemeClr val="bg1"/>
                </a:solidFill>
              </a:rPr>
              <a:t>:</a:t>
            </a:r>
            <a:endParaRPr lang="ar-LB" sz="3200" dirty="0">
              <a:solidFill>
                <a:schemeClr val="bg1"/>
              </a:solidFill>
            </a:endParaRPr>
          </a:p>
          <a:p>
            <a:pPr algn="ctr" rtl="1"/>
            <a:endParaRPr lang="en-US" sz="3200" dirty="0">
              <a:solidFill>
                <a:schemeClr val="bg1"/>
              </a:solidFill>
            </a:endParaRPr>
          </a:p>
          <a:p>
            <a:pPr algn="ctr" rtl="1"/>
            <a:r>
              <a:rPr lang="ar-LB" sz="3200" b="1" dirty="0">
                <a:solidFill>
                  <a:schemeClr val="bg1"/>
                </a:solidFill>
              </a:rPr>
              <a:t>«</a:t>
            </a:r>
            <a:r>
              <a:rPr lang="ar-SA" sz="3200" b="1" dirty="0">
                <a:solidFill>
                  <a:schemeClr val="bg1"/>
                </a:solidFill>
              </a:rPr>
              <a:t>نُؤمِنُ ب</a:t>
            </a:r>
            <a:r>
              <a:rPr lang="ar-LB" sz="3200" b="1" dirty="0">
                <a:solidFill>
                  <a:schemeClr val="bg1"/>
                </a:solidFill>
              </a:rPr>
              <a:t>ِ</a:t>
            </a:r>
            <a:r>
              <a:rPr lang="ar-SA" sz="3200" b="1" dirty="0">
                <a:solidFill>
                  <a:schemeClr val="bg1"/>
                </a:solidFill>
              </a:rPr>
              <a:t>إ</a:t>
            </a:r>
            <a:r>
              <a:rPr lang="ar-LB" sz="3200" b="1" dirty="0">
                <a:solidFill>
                  <a:schemeClr val="bg1"/>
                </a:solidFill>
              </a:rPr>
              <a:t>ِ</a:t>
            </a:r>
            <a:r>
              <a:rPr lang="ar-SA" sz="3200" b="1" dirty="0">
                <a:solidFill>
                  <a:schemeClr val="bg1"/>
                </a:solidFill>
              </a:rPr>
              <a:t>ل</a:t>
            </a:r>
            <a:r>
              <a:rPr lang="ar-LB" sz="3200" b="1" dirty="0">
                <a:solidFill>
                  <a:schemeClr val="bg1"/>
                </a:solidFill>
              </a:rPr>
              <a:t>َ</a:t>
            </a:r>
            <a:r>
              <a:rPr lang="ar-SA" sz="3200" b="1" dirty="0">
                <a:solidFill>
                  <a:schemeClr val="bg1"/>
                </a:solidFill>
              </a:rPr>
              <a:t>هٍ واح</a:t>
            </a:r>
            <a:r>
              <a:rPr lang="ar-LB" sz="3200" b="1" dirty="0">
                <a:solidFill>
                  <a:schemeClr val="bg1"/>
                </a:solidFill>
              </a:rPr>
              <a:t>ِ</a:t>
            </a:r>
            <a:r>
              <a:rPr lang="ar-SA" sz="3200" b="1" dirty="0">
                <a:solidFill>
                  <a:schemeClr val="bg1"/>
                </a:solidFill>
              </a:rPr>
              <a:t>د</a:t>
            </a:r>
            <a:r>
              <a:rPr lang="ar-LB" sz="3200" b="1" dirty="0">
                <a:solidFill>
                  <a:schemeClr val="bg1"/>
                </a:solidFill>
              </a:rPr>
              <a:t>»</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843028162"/>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lowchart: Internal Storage 3"/>
          <p:cNvSpPr/>
          <p:nvPr/>
        </p:nvSpPr>
        <p:spPr>
          <a:xfrm flipH="1">
            <a:off x="0" y="-94129"/>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4400" dirty="0">
              <a:solidFill>
                <a:schemeClr val="bg2">
                  <a:lumMod val="10000"/>
                </a:schemeClr>
              </a:solidFill>
            </a:endParaRPr>
          </a:p>
        </p:txBody>
      </p:sp>
      <p:sp>
        <p:nvSpPr>
          <p:cNvPr id="5" name="Flowchart: Punched Tape 4"/>
          <p:cNvSpPr/>
          <p:nvPr/>
        </p:nvSpPr>
        <p:spPr>
          <a:xfrm>
            <a:off x="457200" y="1734671"/>
            <a:ext cx="7543799" cy="4101353"/>
          </a:xfrm>
          <a:prstGeom prst="flowChartPunched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a:solidFill>
                  <a:schemeClr val="tx1"/>
                </a:solidFill>
              </a:rPr>
              <a:t>ن</a:t>
            </a:r>
            <a:r>
              <a:rPr lang="ar-LB" sz="4000" dirty="0">
                <a:solidFill>
                  <a:schemeClr val="tx1"/>
                </a:solidFill>
              </a:rPr>
              <a:t>ُ</a:t>
            </a:r>
            <a:r>
              <a:rPr lang="ar-SA" sz="4000" dirty="0">
                <a:solidFill>
                  <a:schemeClr val="tx1"/>
                </a:solidFill>
              </a:rPr>
              <a:t>ؤم</a:t>
            </a:r>
            <a:r>
              <a:rPr lang="ar-LB" sz="4000" dirty="0">
                <a:solidFill>
                  <a:schemeClr val="tx1"/>
                </a:solidFill>
              </a:rPr>
              <a:t>ِنُ</a:t>
            </a:r>
            <a:r>
              <a:rPr lang="ar-SA" sz="4000" dirty="0">
                <a:solidFill>
                  <a:schemeClr val="tx1"/>
                </a:solidFill>
              </a:rPr>
              <a:t> بإ</a:t>
            </a:r>
            <a:r>
              <a:rPr lang="ar-LB" sz="4000" dirty="0">
                <a:solidFill>
                  <a:schemeClr val="tx1"/>
                </a:solidFill>
              </a:rPr>
              <a:t>ِ</a:t>
            </a:r>
            <a:r>
              <a:rPr lang="ar-SA" sz="4000" dirty="0">
                <a:solidFill>
                  <a:schemeClr val="tx1"/>
                </a:solidFill>
              </a:rPr>
              <a:t>ل</a:t>
            </a:r>
            <a:r>
              <a:rPr lang="ar-LB" sz="4000" dirty="0">
                <a:solidFill>
                  <a:schemeClr val="tx1"/>
                </a:solidFill>
              </a:rPr>
              <a:t>َ</a:t>
            </a:r>
            <a:r>
              <a:rPr lang="ar-SA" sz="4000" dirty="0">
                <a:solidFill>
                  <a:schemeClr val="tx1"/>
                </a:solidFill>
              </a:rPr>
              <a:t>ه</a:t>
            </a:r>
            <a:r>
              <a:rPr lang="ar-LB" sz="4000" dirty="0">
                <a:solidFill>
                  <a:schemeClr val="tx1"/>
                </a:solidFill>
              </a:rPr>
              <a:t>ٍ</a:t>
            </a:r>
            <a:r>
              <a:rPr lang="ar-SA" sz="4000" dirty="0">
                <a:solidFill>
                  <a:schemeClr val="tx1"/>
                </a:solidFill>
              </a:rPr>
              <a:t> </a:t>
            </a:r>
            <a:r>
              <a:rPr lang="ar-LB" sz="4000" dirty="0">
                <a:solidFill>
                  <a:schemeClr val="tx1"/>
                </a:solidFill>
              </a:rPr>
              <a:t>............</a:t>
            </a:r>
            <a:r>
              <a:rPr lang="ar-SA" sz="4000" dirty="0">
                <a:solidFill>
                  <a:schemeClr val="tx1"/>
                </a:solidFill>
              </a:rPr>
              <a:t>، آبٍ</a:t>
            </a:r>
            <a:r>
              <a:rPr lang="ar-LB" sz="4000" dirty="0">
                <a:solidFill>
                  <a:schemeClr val="tx1"/>
                </a:solidFill>
              </a:rPr>
              <a:t>...............</a:t>
            </a:r>
            <a:r>
              <a:rPr lang="ar-SA" sz="4000" dirty="0">
                <a:solidFill>
                  <a:schemeClr val="tx1"/>
                </a:solidFill>
              </a:rPr>
              <a:t>الك</a:t>
            </a:r>
            <a:r>
              <a:rPr lang="ar-LB" sz="4000" dirty="0">
                <a:solidFill>
                  <a:schemeClr val="tx1"/>
                </a:solidFill>
              </a:rPr>
              <a:t>ُ</a:t>
            </a:r>
            <a:r>
              <a:rPr lang="ar-SA" sz="4000" dirty="0">
                <a:solidFill>
                  <a:schemeClr val="tx1"/>
                </a:solidFill>
              </a:rPr>
              <a:t>لّ، خال</a:t>
            </a:r>
            <a:r>
              <a:rPr lang="ar-LB" sz="4000" dirty="0">
                <a:solidFill>
                  <a:schemeClr val="tx1"/>
                </a:solidFill>
              </a:rPr>
              <a:t>ِ</a:t>
            </a:r>
            <a:r>
              <a:rPr lang="ar-SA" sz="4000" dirty="0">
                <a:solidFill>
                  <a:schemeClr val="tx1"/>
                </a:solidFill>
              </a:rPr>
              <a:t>ق</a:t>
            </a:r>
            <a:r>
              <a:rPr lang="ar-LB" sz="4000" dirty="0">
                <a:solidFill>
                  <a:schemeClr val="tx1"/>
                </a:solidFill>
              </a:rPr>
              <a:t>..............</a:t>
            </a:r>
            <a:r>
              <a:rPr lang="ar-SA" sz="4500" dirty="0">
                <a:solidFill>
                  <a:schemeClr val="tx1"/>
                </a:solidFill>
              </a:rPr>
              <a:t>و</a:t>
            </a:r>
            <a:r>
              <a:rPr lang="ar-LB" sz="4500" dirty="0">
                <a:solidFill>
                  <a:schemeClr val="tx1"/>
                </a:solidFill>
              </a:rPr>
              <a:t>َ</a:t>
            </a:r>
            <a:r>
              <a:rPr lang="ar-SA" sz="4500" dirty="0">
                <a:solidFill>
                  <a:schemeClr val="tx1"/>
                </a:solidFill>
              </a:rPr>
              <a:t>الأرض، ك</a:t>
            </a:r>
            <a:r>
              <a:rPr lang="ar-LB" sz="4500" dirty="0">
                <a:solidFill>
                  <a:schemeClr val="tx1"/>
                </a:solidFill>
              </a:rPr>
              <a:t>ُ</a:t>
            </a:r>
            <a:r>
              <a:rPr lang="ar-SA" sz="4500" dirty="0">
                <a:solidFill>
                  <a:schemeClr val="tx1"/>
                </a:solidFill>
              </a:rPr>
              <a:t>ل</a:t>
            </a:r>
            <a:r>
              <a:rPr lang="ar-LB" sz="4500" dirty="0">
                <a:solidFill>
                  <a:schemeClr val="tx1"/>
                </a:solidFill>
              </a:rPr>
              <a:t>ّ</a:t>
            </a:r>
            <a:r>
              <a:rPr lang="ar-SA" sz="4500" dirty="0">
                <a:solidFill>
                  <a:schemeClr val="tx1"/>
                </a:solidFill>
              </a:rPr>
              <a:t> ما يُر</a:t>
            </a:r>
            <a:r>
              <a:rPr lang="ar-LB" sz="4500" dirty="0">
                <a:solidFill>
                  <a:schemeClr val="tx1"/>
                </a:solidFill>
              </a:rPr>
              <a:t>َ</a:t>
            </a:r>
            <a:r>
              <a:rPr lang="ar-SA" sz="4500" dirty="0">
                <a:solidFill>
                  <a:schemeClr val="tx1"/>
                </a:solidFill>
              </a:rPr>
              <a:t>ى و</a:t>
            </a:r>
            <a:r>
              <a:rPr lang="ar-LB" sz="4500" dirty="0">
                <a:solidFill>
                  <a:schemeClr val="tx1"/>
                </a:solidFill>
              </a:rPr>
              <a:t>َ</a:t>
            </a:r>
            <a:r>
              <a:rPr lang="ar-SA" sz="4500" dirty="0">
                <a:solidFill>
                  <a:schemeClr val="tx1"/>
                </a:solidFill>
              </a:rPr>
              <a:t>ما لا ـ.........</a:t>
            </a:r>
            <a:endParaRPr lang="en-US" sz="4500" dirty="0">
              <a:solidFill>
                <a:schemeClr val="tx1"/>
              </a:solidFill>
            </a:endParaRPr>
          </a:p>
        </p:txBody>
      </p:sp>
    </p:spTree>
    <p:custDataLst>
      <p:tags r:id="rId1"/>
    </p:custDataLst>
    <p:extLst>
      <p:ext uri="{BB962C8B-B14F-4D97-AF65-F5344CB8AC3E}">
        <p14:creationId xmlns:p14="http://schemas.microsoft.com/office/powerpoint/2010/main" val="2989545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836024" y="1787494"/>
            <a:ext cx="4963886" cy="2062103"/>
          </a:xfrm>
          <a:prstGeom prst="rect">
            <a:avLst/>
          </a:prstGeom>
        </p:spPr>
        <p:txBody>
          <a:bodyPr wrap="square">
            <a:spAutoFit/>
          </a:bodyPr>
          <a:lstStyle/>
          <a:p>
            <a:pPr algn="ctr" rtl="1"/>
            <a:r>
              <a:rPr lang="ar-LB" sz="3200" b="1" dirty="0">
                <a:solidFill>
                  <a:schemeClr val="bg1"/>
                </a:solidFill>
              </a:rPr>
              <a:t>مين </a:t>
            </a:r>
            <a:r>
              <a:rPr lang="ar-LB" sz="3200" b="1" dirty="0" err="1">
                <a:solidFill>
                  <a:schemeClr val="bg1"/>
                </a:solidFill>
              </a:rPr>
              <a:t>بيَعرِف</a:t>
            </a:r>
            <a:r>
              <a:rPr lang="ar-LB" sz="3200" b="1" dirty="0">
                <a:solidFill>
                  <a:schemeClr val="bg1"/>
                </a:solidFill>
              </a:rPr>
              <a:t> </a:t>
            </a:r>
            <a:r>
              <a:rPr lang="ar-LB" sz="3200" b="1" dirty="0" err="1">
                <a:solidFill>
                  <a:schemeClr val="bg1"/>
                </a:solidFill>
              </a:rPr>
              <a:t>شو</a:t>
            </a:r>
            <a:r>
              <a:rPr lang="ar-LB" sz="3200" b="1" dirty="0">
                <a:solidFill>
                  <a:schemeClr val="bg1"/>
                </a:solidFill>
              </a:rPr>
              <a:t> </a:t>
            </a:r>
            <a:r>
              <a:rPr lang="ar-LB" sz="3200" b="1" dirty="0" err="1">
                <a:solidFill>
                  <a:schemeClr val="bg1"/>
                </a:solidFill>
              </a:rPr>
              <a:t>هِيّي</a:t>
            </a:r>
            <a:r>
              <a:rPr lang="ar-LB" sz="3200" b="1" dirty="0">
                <a:solidFill>
                  <a:schemeClr val="bg1"/>
                </a:solidFill>
              </a:rPr>
              <a:t> الكَلِمات النّاقصَة </a:t>
            </a:r>
          </a:p>
          <a:p>
            <a:pPr algn="ctr" rtl="1"/>
            <a:r>
              <a:rPr lang="ar-LB" sz="3200" b="1" dirty="0">
                <a:solidFill>
                  <a:schemeClr val="bg1"/>
                </a:solidFill>
              </a:rPr>
              <a:t>وفيه يْقول</a:t>
            </a:r>
          </a:p>
          <a:p>
            <a:pPr algn="ctr" rtl="1"/>
            <a:r>
              <a:rPr lang="ar-LB" sz="3200" b="1" dirty="0">
                <a:solidFill>
                  <a:schemeClr val="bg1"/>
                </a:solidFill>
              </a:rPr>
              <a:t> العِبارَة كامْلِة؟</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2783519885"/>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035424" y="174812"/>
            <a:ext cx="6911788" cy="2675965"/>
          </a:xfrm>
          <a:prstGeom prst="wedgeRoundRectCallout">
            <a:avLst>
              <a:gd name="adj1" fmla="val 10771"/>
              <a:gd name="adj2" fmla="val 76424"/>
              <a:gd name="adj3" fmla="val 16667"/>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tx1"/>
                </a:solidFill>
              </a:rPr>
              <a:t>ن</a:t>
            </a:r>
            <a:r>
              <a:rPr lang="ar-LB" sz="3600" dirty="0">
                <a:solidFill>
                  <a:schemeClr val="tx1"/>
                </a:solidFill>
              </a:rPr>
              <a:t>ُ</a:t>
            </a:r>
            <a:r>
              <a:rPr lang="ar-SA" sz="3600" dirty="0">
                <a:solidFill>
                  <a:schemeClr val="tx1"/>
                </a:solidFill>
              </a:rPr>
              <a:t>ؤم</a:t>
            </a:r>
            <a:r>
              <a:rPr lang="ar-LB" sz="3600" dirty="0">
                <a:solidFill>
                  <a:schemeClr val="tx1"/>
                </a:solidFill>
              </a:rPr>
              <a:t>ِ</a:t>
            </a:r>
            <a:r>
              <a:rPr lang="ar-SA" sz="3600" dirty="0">
                <a:solidFill>
                  <a:schemeClr val="tx1"/>
                </a:solidFill>
              </a:rPr>
              <a:t>نُ بإل</a:t>
            </a:r>
            <a:r>
              <a:rPr lang="ar-LB" sz="3600" dirty="0">
                <a:solidFill>
                  <a:schemeClr val="tx1"/>
                </a:solidFill>
              </a:rPr>
              <a:t>َ</a:t>
            </a:r>
            <a:r>
              <a:rPr lang="ar-SA" sz="3600" dirty="0">
                <a:solidFill>
                  <a:schemeClr val="tx1"/>
                </a:solidFill>
              </a:rPr>
              <a:t>ه</a:t>
            </a:r>
            <a:r>
              <a:rPr lang="ar-LB" sz="3600" dirty="0">
                <a:solidFill>
                  <a:schemeClr val="tx1"/>
                </a:solidFill>
              </a:rPr>
              <a:t>ٍ</a:t>
            </a:r>
            <a:r>
              <a:rPr lang="ar-SA" sz="3600" dirty="0">
                <a:solidFill>
                  <a:schemeClr val="accent1">
                    <a:lumMod val="75000"/>
                  </a:schemeClr>
                </a:solidFill>
              </a:rPr>
              <a:t> </a:t>
            </a:r>
            <a:r>
              <a:rPr lang="ar-LB" sz="3600" b="1" dirty="0">
                <a:solidFill>
                  <a:schemeClr val="accent1">
                    <a:lumMod val="75000"/>
                  </a:schemeClr>
                </a:solidFill>
              </a:rPr>
              <a:t>واحِد</a:t>
            </a:r>
            <a:r>
              <a:rPr lang="ar-SA" sz="3600" dirty="0">
                <a:solidFill>
                  <a:schemeClr val="accent1">
                    <a:lumMod val="50000"/>
                  </a:schemeClr>
                </a:solidFill>
              </a:rPr>
              <a:t>، </a:t>
            </a:r>
            <a:r>
              <a:rPr lang="ar-SA" sz="3600" dirty="0">
                <a:solidFill>
                  <a:schemeClr val="tx1"/>
                </a:solidFill>
              </a:rPr>
              <a:t>آبٍ</a:t>
            </a:r>
            <a:r>
              <a:rPr lang="ar-LB" sz="3600" dirty="0">
                <a:solidFill>
                  <a:schemeClr val="tx1"/>
                </a:solidFill>
              </a:rPr>
              <a:t> </a:t>
            </a:r>
            <a:r>
              <a:rPr lang="ar-LB" sz="3600" b="1" dirty="0">
                <a:solidFill>
                  <a:schemeClr val="accent1">
                    <a:lumMod val="75000"/>
                  </a:schemeClr>
                </a:solidFill>
              </a:rPr>
              <a:t>ضابِط</a:t>
            </a:r>
            <a:r>
              <a:rPr lang="ar-LB" sz="3600" dirty="0">
                <a:solidFill>
                  <a:schemeClr val="tx1"/>
                </a:solidFill>
              </a:rPr>
              <a:t> </a:t>
            </a:r>
            <a:r>
              <a:rPr lang="ar-SA" sz="3600" dirty="0">
                <a:solidFill>
                  <a:schemeClr val="tx1"/>
                </a:solidFill>
              </a:rPr>
              <a:t>الك</a:t>
            </a:r>
            <a:r>
              <a:rPr lang="ar-LB" sz="3600" dirty="0">
                <a:solidFill>
                  <a:schemeClr val="tx1"/>
                </a:solidFill>
              </a:rPr>
              <a:t>ُ</a:t>
            </a:r>
            <a:r>
              <a:rPr lang="ar-SA" sz="3600" dirty="0">
                <a:solidFill>
                  <a:schemeClr val="tx1"/>
                </a:solidFill>
              </a:rPr>
              <a:t>لّ، خال</a:t>
            </a:r>
            <a:r>
              <a:rPr lang="ar-LB" sz="3600" dirty="0">
                <a:solidFill>
                  <a:schemeClr val="tx1"/>
                </a:solidFill>
              </a:rPr>
              <a:t>ِ</a:t>
            </a:r>
            <a:r>
              <a:rPr lang="ar-SA" sz="3600" dirty="0">
                <a:solidFill>
                  <a:schemeClr val="tx1"/>
                </a:solidFill>
              </a:rPr>
              <a:t>ق</a:t>
            </a:r>
            <a:r>
              <a:rPr lang="ar-LB" sz="3600" dirty="0">
                <a:solidFill>
                  <a:schemeClr val="tx1"/>
                </a:solidFill>
              </a:rPr>
              <a:t> </a:t>
            </a:r>
            <a:r>
              <a:rPr lang="ar-LB" sz="3600" b="1" dirty="0">
                <a:solidFill>
                  <a:schemeClr val="accent1">
                    <a:lumMod val="75000"/>
                  </a:schemeClr>
                </a:solidFill>
              </a:rPr>
              <a:t>السّماء </a:t>
            </a:r>
            <a:r>
              <a:rPr lang="ar-SA" sz="3600" dirty="0">
                <a:solidFill>
                  <a:schemeClr val="tx1"/>
                </a:solidFill>
              </a:rPr>
              <a:t>و</a:t>
            </a:r>
            <a:r>
              <a:rPr lang="ar-LB" sz="3600" dirty="0">
                <a:solidFill>
                  <a:schemeClr val="tx1"/>
                </a:solidFill>
              </a:rPr>
              <a:t>َ</a:t>
            </a:r>
            <a:r>
              <a:rPr lang="ar-SA" sz="3600" dirty="0">
                <a:solidFill>
                  <a:schemeClr val="tx1"/>
                </a:solidFill>
              </a:rPr>
              <a:t>الأرض، كلّ ما يُرى وما لا </a:t>
            </a:r>
            <a:r>
              <a:rPr lang="ar-LB" sz="3600" b="1" dirty="0">
                <a:solidFill>
                  <a:schemeClr val="accent1">
                    <a:lumMod val="75000"/>
                  </a:schemeClr>
                </a:solidFill>
              </a:rPr>
              <a:t>يُرَى</a:t>
            </a:r>
            <a:endParaRPr lang="en-US" sz="3600" b="1" dirty="0">
              <a:solidFill>
                <a:schemeClr val="accent1">
                  <a:lumMod val="75000"/>
                </a:schemeClr>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93389" y="2746274"/>
            <a:ext cx="4812359" cy="4812359"/>
          </a:xfrm>
          <a:prstGeom prst="rect">
            <a:avLst/>
          </a:prstGeom>
        </p:spPr>
      </p:pic>
    </p:spTree>
    <p:custDataLst>
      <p:tags r:id="rId1"/>
    </p:custDataLst>
    <p:extLst>
      <p:ext uri="{BB962C8B-B14F-4D97-AF65-F5344CB8AC3E}">
        <p14:creationId xmlns:p14="http://schemas.microsoft.com/office/powerpoint/2010/main" val="3699963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836024" y="1787494"/>
            <a:ext cx="4963886" cy="2062103"/>
          </a:xfrm>
          <a:prstGeom prst="rect">
            <a:avLst/>
          </a:prstGeom>
        </p:spPr>
        <p:txBody>
          <a:bodyPr wrap="square">
            <a:spAutoFit/>
          </a:bodyPr>
          <a:lstStyle/>
          <a:p>
            <a:pPr algn="ctr" rtl="1"/>
            <a:r>
              <a:rPr lang="ar-LB" sz="3200" b="1" dirty="0">
                <a:solidFill>
                  <a:schemeClr val="bg1"/>
                </a:solidFill>
              </a:rPr>
              <a:t>مِن بَعد ما سْمِعنا المُحادَثة، </a:t>
            </a:r>
          </a:p>
          <a:p>
            <a:pPr algn="ctr" rtl="1"/>
            <a:r>
              <a:rPr lang="ar-LB" sz="3200" b="1" dirty="0">
                <a:solidFill>
                  <a:schemeClr val="bg1"/>
                </a:solidFill>
              </a:rPr>
              <a:t> رَح </a:t>
            </a:r>
            <a:r>
              <a:rPr lang="ar-LB" sz="3200" b="1" dirty="0" err="1">
                <a:solidFill>
                  <a:schemeClr val="bg1"/>
                </a:solidFill>
              </a:rPr>
              <a:t>إِسألْكُن</a:t>
            </a:r>
            <a:r>
              <a:rPr lang="ar-LB" sz="3200" b="1" dirty="0">
                <a:solidFill>
                  <a:schemeClr val="bg1"/>
                </a:solidFill>
              </a:rPr>
              <a:t> </a:t>
            </a:r>
          </a:p>
          <a:p>
            <a:pPr algn="ctr" rtl="1"/>
            <a:r>
              <a:rPr lang="ar-LB" sz="3200" b="1" dirty="0">
                <a:solidFill>
                  <a:schemeClr val="bg1"/>
                </a:solidFill>
              </a:rPr>
              <a:t>كَم سُؤال</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1122498362"/>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836024" y="1787494"/>
            <a:ext cx="4963886" cy="2031325"/>
          </a:xfrm>
          <a:prstGeom prst="rect">
            <a:avLst/>
          </a:prstGeom>
        </p:spPr>
        <p:txBody>
          <a:bodyPr wrap="square">
            <a:spAutoFit/>
          </a:bodyPr>
          <a:lstStyle/>
          <a:p>
            <a:pPr algn="ctr" rtl="1"/>
            <a:r>
              <a:rPr lang="ar-LB" sz="4200" dirty="0">
                <a:solidFill>
                  <a:schemeClr val="bg1"/>
                </a:solidFill>
              </a:rPr>
              <a:t>وَ</a:t>
            </a:r>
            <a:r>
              <a:rPr lang="ar-SA" sz="4200" dirty="0">
                <a:solidFill>
                  <a:schemeClr val="bg1"/>
                </a:solidFill>
              </a:rPr>
              <a:t>ين </a:t>
            </a:r>
            <a:r>
              <a:rPr lang="ar-LB" sz="4200" dirty="0">
                <a:solidFill>
                  <a:schemeClr val="bg1"/>
                </a:solidFill>
              </a:rPr>
              <a:t>م</a:t>
            </a:r>
            <a:r>
              <a:rPr lang="ar-SA" sz="4200" dirty="0">
                <a:solidFill>
                  <a:schemeClr val="bg1"/>
                </a:solidFill>
              </a:rPr>
              <a:t>ن</a:t>
            </a:r>
            <a:r>
              <a:rPr lang="ar-LB" sz="4200" dirty="0">
                <a:solidFill>
                  <a:schemeClr val="bg1"/>
                </a:solidFill>
              </a:rPr>
              <a:t>ِ</a:t>
            </a:r>
            <a:r>
              <a:rPr lang="ar-SA" sz="4200" dirty="0">
                <a:solidFill>
                  <a:schemeClr val="bg1"/>
                </a:solidFill>
              </a:rPr>
              <a:t>لم</a:t>
            </a:r>
            <a:r>
              <a:rPr lang="ar-LB" sz="4200" dirty="0">
                <a:solidFill>
                  <a:schemeClr val="bg1"/>
                </a:solidFill>
              </a:rPr>
              <a:t>ُ</a:t>
            </a:r>
            <a:r>
              <a:rPr lang="ar-SA" sz="4200" dirty="0">
                <a:solidFill>
                  <a:schemeClr val="bg1"/>
                </a:solidFill>
              </a:rPr>
              <a:t>س </a:t>
            </a:r>
            <a:endParaRPr lang="ar-LB" sz="4200" dirty="0">
              <a:solidFill>
                <a:schemeClr val="bg1"/>
              </a:solidFill>
            </a:endParaRPr>
          </a:p>
          <a:p>
            <a:pPr algn="ctr" rtl="1"/>
            <a:r>
              <a:rPr lang="ar-SA" sz="4200" dirty="0">
                <a:solidFill>
                  <a:schemeClr val="bg1"/>
                </a:solidFill>
              </a:rPr>
              <a:t>ح</a:t>
            </a:r>
            <a:r>
              <a:rPr lang="ar-LB" sz="4200" dirty="0">
                <a:solidFill>
                  <a:schemeClr val="bg1"/>
                </a:solidFill>
              </a:rPr>
              <a:t>ُ</a:t>
            </a:r>
            <a:r>
              <a:rPr lang="ar-SA" sz="4200" dirty="0">
                <a:solidFill>
                  <a:schemeClr val="bg1"/>
                </a:solidFill>
              </a:rPr>
              <a:t>ضور الله</a:t>
            </a:r>
            <a:r>
              <a:rPr lang="ar-LB" sz="4200" dirty="0">
                <a:solidFill>
                  <a:schemeClr val="bg1"/>
                </a:solidFill>
              </a:rPr>
              <a:t> </a:t>
            </a:r>
          </a:p>
          <a:p>
            <a:pPr algn="ctr" rtl="1"/>
            <a:r>
              <a:rPr lang="ar-LB" sz="4200" dirty="0">
                <a:solidFill>
                  <a:schemeClr val="bg1"/>
                </a:solidFill>
              </a:rPr>
              <a:t>وكيف</a:t>
            </a:r>
            <a:r>
              <a:rPr lang="ar-SA" sz="4200" dirty="0">
                <a:solidFill>
                  <a:schemeClr val="bg1"/>
                </a:solidFill>
              </a:rPr>
              <a:t>؟</a:t>
            </a:r>
            <a:endParaRPr lang="en-US" sz="4200" dirty="0">
              <a:solidFill>
                <a:schemeClr val="bg1"/>
              </a:solidFill>
            </a:endParaRPr>
          </a:p>
        </p:txBody>
      </p:sp>
    </p:spTree>
    <p:custDataLst>
      <p:tags r:id="rId1"/>
    </p:custDataLst>
    <p:extLst>
      <p:ext uri="{BB962C8B-B14F-4D97-AF65-F5344CB8AC3E}">
        <p14:creationId xmlns:p14="http://schemas.microsoft.com/office/powerpoint/2010/main" val="876704711"/>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695" y="0"/>
            <a:ext cx="8146859" cy="6858000"/>
          </a:xfrm>
          <a:prstGeom prst="rect">
            <a:avLst/>
          </a:prstGeom>
        </p:spPr>
      </p:pic>
      <p:sp>
        <p:nvSpPr>
          <p:cNvPr id="4" name="Rectangle 3"/>
          <p:cNvSpPr/>
          <p:nvPr/>
        </p:nvSpPr>
        <p:spPr>
          <a:xfrm>
            <a:off x="2390503" y="198009"/>
            <a:ext cx="4572000" cy="3539430"/>
          </a:xfrm>
          <a:prstGeom prst="rect">
            <a:avLst/>
          </a:prstGeom>
        </p:spPr>
        <p:txBody>
          <a:bodyPr>
            <a:spAutoFit/>
          </a:bodyPr>
          <a:lstStyle/>
          <a:p>
            <a:pPr algn="ctr" rtl="1"/>
            <a:r>
              <a:rPr lang="ar-LB" sz="3600" dirty="0" err="1"/>
              <a:t>منلمس</a:t>
            </a:r>
            <a:r>
              <a:rPr lang="ar-LB" sz="3600" dirty="0"/>
              <a:t> حضور الله </a:t>
            </a:r>
            <a:r>
              <a:rPr lang="ar-SA" sz="3600" dirty="0"/>
              <a:t>ب</a:t>
            </a:r>
            <a:r>
              <a:rPr lang="ar-LB" sz="3600" dirty="0"/>
              <a:t>ِ</a:t>
            </a:r>
            <a:r>
              <a:rPr lang="ar-SA" sz="3600" dirty="0"/>
              <a:t>ق</a:t>
            </a:r>
            <a:r>
              <a:rPr lang="ar-LB" sz="3600" dirty="0"/>
              <a:t>ُ</a:t>
            </a:r>
            <a:r>
              <a:rPr lang="ar-SA" sz="3600" dirty="0"/>
              <a:t>لوب ك</a:t>
            </a:r>
            <a:r>
              <a:rPr lang="ar-LB" sz="3600" dirty="0"/>
              <a:t>ِ</a:t>
            </a:r>
            <a:r>
              <a:rPr lang="ar-SA" sz="3600" dirty="0"/>
              <a:t>لّ الب</a:t>
            </a:r>
            <a:r>
              <a:rPr lang="ar-LB" sz="3600" dirty="0"/>
              <a:t>َ</a:t>
            </a:r>
            <a:r>
              <a:rPr lang="ar-SA" sz="3600" dirty="0"/>
              <a:t>ش</a:t>
            </a:r>
            <a:r>
              <a:rPr lang="ar-LB" sz="3600" dirty="0"/>
              <a:t>َ</a:t>
            </a:r>
            <a:r>
              <a:rPr lang="ar-SA" sz="3600" dirty="0"/>
              <a:t>ر</a:t>
            </a:r>
            <a:r>
              <a:rPr lang="en-US" sz="3600" dirty="0"/>
              <a:t>.</a:t>
            </a:r>
            <a:endParaRPr lang="ar-LB" sz="3600" dirty="0"/>
          </a:p>
          <a:p>
            <a:pPr algn="ctr" rtl="1"/>
            <a:r>
              <a:rPr lang="ar-SA" sz="3600" dirty="0"/>
              <a:t> ه</a:t>
            </a:r>
            <a:r>
              <a:rPr lang="ar-LB" sz="3600" dirty="0"/>
              <a:t>ُ</a:t>
            </a:r>
            <a:r>
              <a:rPr lang="ar-SA" sz="3600" dirty="0"/>
              <a:t>و</a:t>
            </a:r>
            <a:r>
              <a:rPr lang="ar-LB" sz="3600" dirty="0"/>
              <a:t>ّي</a:t>
            </a:r>
            <a:r>
              <a:rPr lang="ar-SA" sz="3600" dirty="0"/>
              <a:t> خ</a:t>
            </a:r>
            <a:r>
              <a:rPr lang="ar-LB" sz="3600" dirty="0"/>
              <a:t>َ</a:t>
            </a:r>
            <a:r>
              <a:rPr lang="ar-SA" sz="3600" dirty="0"/>
              <a:t>ف</a:t>
            </a:r>
            <a:r>
              <a:rPr lang="ar-LB" sz="3600" dirty="0"/>
              <a:t>ِ</a:t>
            </a:r>
            <a:r>
              <a:rPr lang="ar-SA" sz="3600" dirty="0"/>
              <a:t>يّ</a:t>
            </a:r>
            <a:r>
              <a:rPr lang="ar-LB" sz="3600" dirty="0"/>
              <a:t> صَحيح</a:t>
            </a:r>
          </a:p>
          <a:p>
            <a:pPr algn="ctr" rtl="1"/>
            <a:r>
              <a:rPr lang="ar-SA" sz="3600" dirty="0"/>
              <a:t> </a:t>
            </a:r>
            <a:r>
              <a:rPr lang="ar-LB" sz="3600" dirty="0"/>
              <a:t>بَس </a:t>
            </a:r>
            <a:r>
              <a:rPr lang="ar-SA" sz="3600" dirty="0"/>
              <a:t>حاض</a:t>
            </a:r>
            <a:r>
              <a:rPr lang="ar-LB" sz="3600" dirty="0"/>
              <a:t>ِ</a:t>
            </a:r>
            <a:r>
              <a:rPr lang="ar-SA" sz="3600" dirty="0"/>
              <a:t>ر </a:t>
            </a:r>
            <a:r>
              <a:rPr lang="ar-SA" sz="3600" dirty="0" err="1"/>
              <a:t>دا</a:t>
            </a:r>
            <a:r>
              <a:rPr lang="ar-LB" sz="3600" dirty="0"/>
              <a:t>يْ</a:t>
            </a:r>
            <a:r>
              <a:rPr lang="ar-SA" sz="3600" dirty="0"/>
              <a:t>م</a:t>
            </a:r>
            <a:r>
              <a:rPr lang="ar-LB" sz="3600" dirty="0"/>
              <a:t>ً</a:t>
            </a:r>
            <a:r>
              <a:rPr lang="ar-SA" sz="3600" dirty="0"/>
              <a:t>ا ب</a:t>
            </a:r>
            <a:r>
              <a:rPr lang="ar-LB" sz="3600" dirty="0"/>
              <a:t>ِ</a:t>
            </a:r>
            <a:r>
              <a:rPr lang="ar-SA" sz="3600" dirty="0"/>
              <a:t>الإيمان</a:t>
            </a:r>
            <a:r>
              <a:rPr lang="en-US" sz="4000" dirty="0"/>
              <a:t>.</a:t>
            </a:r>
          </a:p>
          <a:p>
            <a:pPr algn="r" rtl="1"/>
            <a:endParaRPr lang="en-US" sz="4000" dirty="0"/>
          </a:p>
        </p:txBody>
      </p:sp>
    </p:spTree>
    <p:custDataLst>
      <p:tags r:id="rId1"/>
    </p:custDataLst>
    <p:extLst>
      <p:ext uri="{BB962C8B-B14F-4D97-AF65-F5344CB8AC3E}">
        <p14:creationId xmlns:p14="http://schemas.microsoft.com/office/powerpoint/2010/main" val="2795349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836024" y="1787494"/>
            <a:ext cx="4963886" cy="2123658"/>
          </a:xfrm>
          <a:prstGeom prst="rect">
            <a:avLst/>
          </a:prstGeom>
        </p:spPr>
        <p:txBody>
          <a:bodyPr wrap="square">
            <a:spAutoFit/>
          </a:bodyPr>
          <a:lstStyle/>
          <a:p>
            <a:pPr algn="ctr" rtl="1"/>
            <a:r>
              <a:rPr lang="ar-SA" sz="4400" dirty="0">
                <a:solidFill>
                  <a:schemeClr val="bg1"/>
                </a:solidFill>
              </a:rPr>
              <a:t>كيف </a:t>
            </a:r>
            <a:r>
              <a:rPr lang="ar-LB" sz="4400" dirty="0">
                <a:solidFill>
                  <a:schemeClr val="bg1"/>
                </a:solidFill>
              </a:rPr>
              <a:t>فينا </a:t>
            </a:r>
          </a:p>
          <a:p>
            <a:pPr algn="ctr" rtl="1"/>
            <a:r>
              <a:rPr lang="ar-SA" sz="4400" dirty="0">
                <a:solidFill>
                  <a:schemeClr val="bg1"/>
                </a:solidFill>
              </a:rPr>
              <a:t>نسم</a:t>
            </a:r>
            <a:r>
              <a:rPr lang="ar-LB" sz="4400" dirty="0">
                <a:solidFill>
                  <a:schemeClr val="bg1"/>
                </a:solidFill>
              </a:rPr>
              <a:t>َ</a:t>
            </a:r>
            <a:r>
              <a:rPr lang="ar-SA" sz="4400" dirty="0">
                <a:solidFill>
                  <a:schemeClr val="bg1"/>
                </a:solidFill>
              </a:rPr>
              <a:t>ع</a:t>
            </a:r>
            <a:endParaRPr lang="ar-LB" sz="4400" dirty="0">
              <a:solidFill>
                <a:schemeClr val="bg1"/>
              </a:solidFill>
            </a:endParaRPr>
          </a:p>
          <a:p>
            <a:pPr algn="ctr" rtl="1"/>
            <a:r>
              <a:rPr lang="ar-SA" sz="4400" dirty="0">
                <a:solidFill>
                  <a:schemeClr val="bg1"/>
                </a:solidFill>
              </a:rPr>
              <a:t> ص</a:t>
            </a:r>
            <a:r>
              <a:rPr lang="ar-LB" sz="4400" dirty="0">
                <a:solidFill>
                  <a:schemeClr val="bg1"/>
                </a:solidFill>
              </a:rPr>
              <a:t>َ</a:t>
            </a:r>
            <a:r>
              <a:rPr lang="ar-SA" sz="4400" dirty="0" err="1">
                <a:solidFill>
                  <a:schemeClr val="bg1"/>
                </a:solidFill>
              </a:rPr>
              <a:t>وت</a:t>
            </a:r>
            <a:r>
              <a:rPr lang="ar-SA" sz="4400" dirty="0">
                <a:solidFill>
                  <a:schemeClr val="bg1"/>
                </a:solidFill>
              </a:rPr>
              <a:t> اللَّه؟</a:t>
            </a:r>
            <a:endParaRPr lang="en-US" sz="4400" dirty="0">
              <a:solidFill>
                <a:schemeClr val="bg1"/>
              </a:solidFill>
            </a:endParaRPr>
          </a:p>
        </p:txBody>
      </p:sp>
    </p:spTree>
    <p:custDataLst>
      <p:tags r:id="rId1"/>
    </p:custDataLst>
    <p:extLst>
      <p:ext uri="{BB962C8B-B14F-4D97-AF65-F5344CB8AC3E}">
        <p14:creationId xmlns:p14="http://schemas.microsoft.com/office/powerpoint/2010/main" val="3118377502"/>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175657" y="-1106"/>
            <a:ext cx="5277394" cy="7014135"/>
          </a:xfrm>
        </p:spPr>
      </p:pic>
    </p:spTree>
    <p:custDataLst>
      <p:tags r:id="rId1"/>
    </p:custDataLst>
    <p:extLst>
      <p:ext uri="{BB962C8B-B14F-4D97-AF65-F5344CB8AC3E}">
        <p14:creationId xmlns:p14="http://schemas.microsoft.com/office/powerpoint/2010/main" val="4221576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695" y="0"/>
            <a:ext cx="8146859" cy="6858000"/>
          </a:xfrm>
          <a:prstGeom prst="rect">
            <a:avLst/>
          </a:prstGeom>
        </p:spPr>
      </p:pic>
      <p:sp>
        <p:nvSpPr>
          <p:cNvPr id="4" name="Rectangle 3"/>
          <p:cNvSpPr/>
          <p:nvPr/>
        </p:nvSpPr>
        <p:spPr>
          <a:xfrm>
            <a:off x="2299062" y="198009"/>
            <a:ext cx="4572000" cy="3539430"/>
          </a:xfrm>
          <a:prstGeom prst="rect">
            <a:avLst/>
          </a:prstGeom>
        </p:spPr>
        <p:txBody>
          <a:bodyPr>
            <a:spAutoFit/>
          </a:bodyPr>
          <a:lstStyle/>
          <a:p>
            <a:pPr algn="ctr" rtl="1"/>
            <a:r>
              <a:rPr lang="ar-LB" sz="3600" b="1" dirty="0"/>
              <a:t>دينَيْنا</a:t>
            </a:r>
            <a:r>
              <a:rPr lang="ar-SA" sz="3600" dirty="0"/>
              <a:t> </a:t>
            </a:r>
            <a:r>
              <a:rPr lang="ar-LB" sz="3600" dirty="0"/>
              <a:t>فيها </a:t>
            </a:r>
            <a:r>
              <a:rPr lang="ar-SA" sz="3600" dirty="0"/>
              <a:t>ت</a:t>
            </a:r>
            <a:r>
              <a:rPr lang="ar-LB" sz="3600" dirty="0"/>
              <a:t>ِ</a:t>
            </a:r>
            <a:r>
              <a:rPr lang="ar-SA" sz="3600" dirty="0"/>
              <a:t>صغي</a:t>
            </a:r>
            <a:r>
              <a:rPr lang="ar-LB" sz="3600" dirty="0"/>
              <a:t> </a:t>
            </a:r>
          </a:p>
          <a:p>
            <a:pPr algn="ctr" rtl="1"/>
            <a:r>
              <a:rPr lang="ar-LB" sz="3600" dirty="0"/>
              <a:t>لَ</a:t>
            </a:r>
            <a:r>
              <a:rPr lang="ar-SA" sz="3600" dirty="0"/>
              <a:t> ك</a:t>
            </a:r>
            <a:r>
              <a:rPr lang="ar-LB" sz="3600" dirty="0"/>
              <a:t>ِ</a:t>
            </a:r>
            <a:r>
              <a:rPr lang="ar-SA" sz="3600" dirty="0"/>
              <a:t>ل</a:t>
            </a:r>
            <a:r>
              <a:rPr lang="ar-LB" sz="3600" dirty="0"/>
              <a:t>ِ</a:t>
            </a:r>
            <a:r>
              <a:rPr lang="ar-SA" sz="3600" dirty="0"/>
              <a:t>م</a:t>
            </a:r>
            <a:r>
              <a:rPr lang="ar-LB" sz="3600" dirty="0"/>
              <a:t>ْ</a:t>
            </a:r>
            <a:r>
              <a:rPr lang="ar-SA" sz="3600" dirty="0"/>
              <a:t>ت</a:t>
            </a:r>
            <a:r>
              <a:rPr lang="ar-LB" sz="3600" dirty="0"/>
              <a:t>و</a:t>
            </a:r>
            <a:r>
              <a:rPr lang="ar-SA" sz="3600" dirty="0"/>
              <a:t> (ي</a:t>
            </a:r>
            <a:r>
              <a:rPr lang="ar-LB" sz="3600" dirty="0"/>
              <a:t>َ</a:t>
            </a:r>
            <a:r>
              <a:rPr lang="ar-SA" sz="3600" dirty="0"/>
              <a:t>سوع)</a:t>
            </a:r>
            <a:endParaRPr lang="en-US" sz="3600" dirty="0"/>
          </a:p>
          <a:p>
            <a:pPr algn="ctr" rtl="1"/>
            <a:r>
              <a:rPr lang="ar-SA" sz="3600" b="1" dirty="0"/>
              <a:t>وعيون</a:t>
            </a:r>
            <a:r>
              <a:rPr lang="ar-LB" sz="3600" b="1" dirty="0"/>
              <a:t>ْ</a:t>
            </a:r>
            <a:r>
              <a:rPr lang="ar-SA" sz="3600" b="1" dirty="0" err="1"/>
              <a:t>نا</a:t>
            </a:r>
            <a:r>
              <a:rPr lang="ar-SA" sz="3600" dirty="0"/>
              <a:t> </a:t>
            </a:r>
            <a:r>
              <a:rPr lang="ar-LB" sz="3600" dirty="0"/>
              <a:t>بِتشوف </a:t>
            </a:r>
            <a:r>
              <a:rPr lang="ar-SA" sz="3600" dirty="0"/>
              <a:t>ع</a:t>
            </a:r>
            <a:r>
              <a:rPr lang="ar-LB" sz="3600" dirty="0"/>
              <a:t>َ</a:t>
            </a:r>
            <a:r>
              <a:rPr lang="ar-SA" sz="3600" dirty="0" err="1"/>
              <a:t>لامات</a:t>
            </a:r>
            <a:r>
              <a:rPr lang="ar-SA" sz="3600" dirty="0"/>
              <a:t> ح</a:t>
            </a:r>
            <a:r>
              <a:rPr lang="ar-LB" sz="3600" dirty="0"/>
              <a:t>ُ</a:t>
            </a:r>
            <a:r>
              <a:rPr lang="ar-SA" sz="3600" dirty="0"/>
              <a:t>ضور</a:t>
            </a:r>
            <a:r>
              <a:rPr lang="ar-LB" sz="3600" dirty="0"/>
              <a:t>و</a:t>
            </a:r>
            <a:r>
              <a:rPr lang="ar-SA" sz="3600" dirty="0"/>
              <a:t> </a:t>
            </a:r>
            <a:endParaRPr lang="ar-LB" sz="3600" dirty="0"/>
          </a:p>
          <a:p>
            <a:pPr algn="ctr" rtl="1"/>
            <a:r>
              <a:rPr lang="ar-LB" sz="3600" dirty="0"/>
              <a:t>بِ</a:t>
            </a:r>
            <a:r>
              <a:rPr lang="ar-SA" sz="3600" dirty="0"/>
              <a:t>ج</a:t>
            </a:r>
            <a:r>
              <a:rPr lang="ar-LB" sz="3600" dirty="0"/>
              <a:t>َ</a:t>
            </a:r>
            <a:r>
              <a:rPr lang="ar-SA" sz="3600" dirty="0"/>
              <a:t>مال خ</a:t>
            </a:r>
            <a:r>
              <a:rPr lang="ar-LB" sz="3600" dirty="0"/>
              <a:t>َ</a:t>
            </a:r>
            <a:r>
              <a:rPr lang="ar-SA" sz="3600" dirty="0"/>
              <a:t>ل</a:t>
            </a:r>
            <a:r>
              <a:rPr lang="ar-LB" sz="3600" dirty="0"/>
              <a:t>َ</a:t>
            </a:r>
            <a:r>
              <a:rPr lang="ar-SA" sz="3600" dirty="0"/>
              <a:t>ق</a:t>
            </a:r>
            <a:r>
              <a:rPr lang="ar-LB" sz="3600" dirty="0"/>
              <a:t>و.</a:t>
            </a:r>
            <a:endParaRPr lang="en-US" sz="3200" dirty="0"/>
          </a:p>
          <a:p>
            <a:pPr algn="r" rtl="1"/>
            <a:endParaRPr lang="en-US" sz="4000" dirty="0"/>
          </a:p>
        </p:txBody>
      </p:sp>
    </p:spTree>
    <p:custDataLst>
      <p:tags r:id="rId1"/>
    </p:custDataLst>
    <p:extLst>
      <p:ext uri="{BB962C8B-B14F-4D97-AF65-F5344CB8AC3E}">
        <p14:creationId xmlns:p14="http://schemas.microsoft.com/office/powerpoint/2010/main" val="253159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836024" y="1787494"/>
            <a:ext cx="4963886" cy="2123658"/>
          </a:xfrm>
          <a:prstGeom prst="rect">
            <a:avLst/>
          </a:prstGeom>
        </p:spPr>
        <p:txBody>
          <a:bodyPr wrap="square">
            <a:spAutoFit/>
          </a:bodyPr>
          <a:lstStyle/>
          <a:p>
            <a:pPr algn="ctr" rtl="1"/>
            <a:r>
              <a:rPr lang="ar-LB" sz="4400" dirty="0">
                <a:solidFill>
                  <a:schemeClr val="bg1"/>
                </a:solidFill>
              </a:rPr>
              <a:t>إذا الله حاضر فينا   </a:t>
            </a:r>
            <a:r>
              <a:rPr lang="ar-LB" sz="4400" dirty="0" err="1">
                <a:solidFill>
                  <a:schemeClr val="bg1"/>
                </a:solidFill>
              </a:rPr>
              <a:t>بشو</a:t>
            </a:r>
            <a:r>
              <a:rPr lang="ar-LB" sz="4400" dirty="0">
                <a:solidFill>
                  <a:schemeClr val="bg1"/>
                </a:solidFill>
              </a:rPr>
              <a:t> فينا</a:t>
            </a:r>
          </a:p>
          <a:p>
            <a:pPr algn="ctr" rtl="1"/>
            <a:r>
              <a:rPr lang="ar-LB" sz="4400" dirty="0">
                <a:solidFill>
                  <a:schemeClr val="bg1"/>
                </a:solidFill>
              </a:rPr>
              <a:t> </a:t>
            </a:r>
            <a:r>
              <a:rPr lang="ar-SA" sz="4400" dirty="0">
                <a:solidFill>
                  <a:schemeClr val="bg1"/>
                </a:solidFill>
              </a:rPr>
              <a:t>نش</a:t>
            </a:r>
            <a:r>
              <a:rPr lang="ar-LB" sz="4400" dirty="0">
                <a:solidFill>
                  <a:schemeClr val="bg1"/>
                </a:solidFill>
              </a:rPr>
              <a:t>َ</a:t>
            </a:r>
            <a:r>
              <a:rPr lang="ar-SA" sz="4400" dirty="0">
                <a:solidFill>
                  <a:schemeClr val="bg1"/>
                </a:solidFill>
              </a:rPr>
              <a:t>بّ</a:t>
            </a:r>
            <a:r>
              <a:rPr lang="ar-LB" sz="4400" dirty="0">
                <a:solidFill>
                  <a:schemeClr val="bg1"/>
                </a:solidFill>
              </a:rPr>
              <a:t>ِ</a:t>
            </a:r>
            <a:r>
              <a:rPr lang="ar-SA" sz="4400" dirty="0">
                <a:solidFill>
                  <a:schemeClr val="bg1"/>
                </a:solidFill>
              </a:rPr>
              <a:t>ه ن</a:t>
            </a:r>
            <a:r>
              <a:rPr lang="ar-LB" sz="4400" dirty="0">
                <a:solidFill>
                  <a:schemeClr val="bg1"/>
                </a:solidFill>
              </a:rPr>
              <a:t>َ</a:t>
            </a:r>
            <a:r>
              <a:rPr lang="ar-SA" sz="4400" dirty="0">
                <a:solidFill>
                  <a:schemeClr val="bg1"/>
                </a:solidFill>
              </a:rPr>
              <a:t>ف</a:t>
            </a:r>
            <a:r>
              <a:rPr lang="ar-LB" sz="4400" dirty="0">
                <a:solidFill>
                  <a:schemeClr val="bg1"/>
                </a:solidFill>
              </a:rPr>
              <a:t>ِ</a:t>
            </a:r>
            <a:r>
              <a:rPr lang="ar-SA" sz="4400" dirty="0">
                <a:solidFill>
                  <a:schemeClr val="bg1"/>
                </a:solidFill>
              </a:rPr>
              <a:t>س</a:t>
            </a:r>
            <a:r>
              <a:rPr lang="ar-LB" sz="4400" dirty="0">
                <a:solidFill>
                  <a:schemeClr val="bg1"/>
                </a:solidFill>
              </a:rPr>
              <a:t>ْ</a:t>
            </a:r>
            <a:r>
              <a:rPr lang="ar-SA" sz="4400" dirty="0" err="1">
                <a:solidFill>
                  <a:schemeClr val="bg1"/>
                </a:solidFill>
              </a:rPr>
              <a:t>نا</a:t>
            </a:r>
            <a:r>
              <a:rPr lang="ar-LB" sz="4400" dirty="0">
                <a:solidFill>
                  <a:schemeClr val="bg1"/>
                </a:solidFill>
              </a:rPr>
              <a:t>؟</a:t>
            </a:r>
            <a:endParaRPr lang="en-US" sz="4400" b="1" dirty="0">
              <a:solidFill>
                <a:schemeClr val="bg1"/>
              </a:solidFill>
            </a:endParaRPr>
          </a:p>
        </p:txBody>
      </p:sp>
    </p:spTree>
    <p:custDataLst>
      <p:tags r:id="rId1"/>
    </p:custDataLst>
    <p:extLst>
      <p:ext uri="{BB962C8B-B14F-4D97-AF65-F5344CB8AC3E}">
        <p14:creationId xmlns:p14="http://schemas.microsoft.com/office/powerpoint/2010/main" val="2126854418"/>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695" y="0"/>
            <a:ext cx="8146859" cy="6858000"/>
          </a:xfrm>
          <a:prstGeom prst="rect">
            <a:avLst/>
          </a:prstGeom>
        </p:spPr>
      </p:pic>
      <p:sp>
        <p:nvSpPr>
          <p:cNvPr id="4" name="Rectangle 3"/>
          <p:cNvSpPr/>
          <p:nvPr/>
        </p:nvSpPr>
        <p:spPr>
          <a:xfrm>
            <a:off x="2312125" y="720523"/>
            <a:ext cx="4572000" cy="1754326"/>
          </a:xfrm>
          <a:prstGeom prst="rect">
            <a:avLst/>
          </a:prstGeom>
        </p:spPr>
        <p:txBody>
          <a:bodyPr>
            <a:spAutoFit/>
          </a:bodyPr>
          <a:lstStyle/>
          <a:p>
            <a:pPr algn="ctr" rtl="1"/>
            <a:r>
              <a:rPr lang="ar-LB" sz="3600" dirty="0"/>
              <a:t>مِ</a:t>
            </a:r>
            <a:r>
              <a:rPr lang="ar-SA" sz="3600" dirty="0"/>
              <a:t>نش</a:t>
            </a:r>
            <a:r>
              <a:rPr lang="ar-LB" sz="3600" dirty="0"/>
              <a:t>َ</a:t>
            </a:r>
            <a:r>
              <a:rPr lang="ar-SA" sz="3600" dirty="0"/>
              <a:t>بِّه أ</a:t>
            </a:r>
            <a:r>
              <a:rPr lang="ar-LB" sz="3600" dirty="0"/>
              <a:t>َ</a:t>
            </a:r>
            <a:r>
              <a:rPr lang="ar-SA" sz="3600" dirty="0"/>
              <a:t>نف</a:t>
            </a:r>
            <a:r>
              <a:rPr lang="ar-LB" sz="3600" dirty="0"/>
              <a:t>ُ</a:t>
            </a:r>
            <a:r>
              <a:rPr lang="ar-SA" sz="3600" dirty="0"/>
              <a:t>س</a:t>
            </a:r>
            <a:r>
              <a:rPr lang="ar-LB" sz="3600" dirty="0"/>
              <a:t>ْ</a:t>
            </a:r>
            <a:r>
              <a:rPr lang="ar-SA" sz="3600" dirty="0" err="1"/>
              <a:t>نا</a:t>
            </a:r>
            <a:r>
              <a:rPr lang="ar-SA" sz="3600" dirty="0"/>
              <a:t> </a:t>
            </a:r>
            <a:endParaRPr lang="ar-LB" sz="3600" dirty="0"/>
          </a:p>
          <a:p>
            <a:pPr algn="ctr" rtl="1"/>
            <a:r>
              <a:rPr lang="ar-SA" sz="3600" dirty="0"/>
              <a:t>بِم</a:t>
            </a:r>
            <a:r>
              <a:rPr lang="ar-LB" sz="3600" dirty="0"/>
              <a:t>َ</a:t>
            </a:r>
            <a:r>
              <a:rPr lang="ar-SA" sz="3600" dirty="0"/>
              <a:t>نزل </a:t>
            </a:r>
            <a:r>
              <a:rPr lang="ar-LB" sz="3600" dirty="0"/>
              <a:t>زْ</a:t>
            </a:r>
            <a:r>
              <a:rPr lang="ar-SA" sz="3600" dirty="0"/>
              <a:t>غير </a:t>
            </a:r>
            <a:endParaRPr lang="ar-LB" sz="3600" dirty="0"/>
          </a:p>
          <a:p>
            <a:pPr algn="ctr" rtl="1"/>
            <a:r>
              <a:rPr lang="ar-LB" sz="3600" dirty="0"/>
              <a:t>لَ الل</a:t>
            </a:r>
            <a:r>
              <a:rPr lang="ar-SA" sz="3600" dirty="0"/>
              <a:t>ه</a:t>
            </a:r>
            <a:r>
              <a:rPr lang="ar-LB" sz="3600" dirty="0"/>
              <a:t> </a:t>
            </a:r>
            <a:r>
              <a:rPr lang="ar-SA" sz="3600" dirty="0"/>
              <a:t>ع</a:t>
            </a:r>
            <a:r>
              <a:rPr lang="ar-LB" sz="3600" dirty="0"/>
              <a:t>َ</a:t>
            </a:r>
            <a:r>
              <a:rPr lang="ar-SA" sz="3600" dirty="0"/>
              <a:t> </a:t>
            </a:r>
            <a:r>
              <a:rPr lang="ar-LB" sz="3600" dirty="0"/>
              <a:t>هَ</a:t>
            </a:r>
            <a:r>
              <a:rPr lang="ar-SA" sz="3600" dirty="0"/>
              <a:t>الأرض</a:t>
            </a:r>
            <a:r>
              <a:rPr lang="en-US" sz="3600" dirty="0"/>
              <a:t>.</a:t>
            </a:r>
          </a:p>
        </p:txBody>
      </p:sp>
    </p:spTree>
    <p:custDataLst>
      <p:tags r:id="rId1"/>
    </p:custDataLst>
    <p:extLst>
      <p:ext uri="{BB962C8B-B14F-4D97-AF65-F5344CB8AC3E}">
        <p14:creationId xmlns:p14="http://schemas.microsoft.com/office/powerpoint/2010/main" val="3515504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992779" y="1735241"/>
            <a:ext cx="4963886" cy="2554545"/>
          </a:xfrm>
          <a:prstGeom prst="rect">
            <a:avLst/>
          </a:prstGeom>
        </p:spPr>
        <p:txBody>
          <a:bodyPr wrap="square">
            <a:spAutoFit/>
          </a:bodyPr>
          <a:lstStyle/>
          <a:p>
            <a:pPr algn="ctr" rtl="1"/>
            <a:r>
              <a:rPr lang="ar-LB" sz="4000" dirty="0" err="1">
                <a:solidFill>
                  <a:schemeClr val="bg1"/>
                </a:solidFill>
              </a:rPr>
              <a:t>شو</a:t>
            </a:r>
            <a:r>
              <a:rPr lang="ar-LB" sz="4000" dirty="0">
                <a:solidFill>
                  <a:schemeClr val="bg1"/>
                </a:solidFill>
              </a:rPr>
              <a:t> اللي </a:t>
            </a:r>
            <a:r>
              <a:rPr lang="ar-LB" sz="4000" dirty="0" err="1">
                <a:solidFill>
                  <a:schemeClr val="bg1"/>
                </a:solidFill>
              </a:rPr>
              <a:t>بيساعدنا</a:t>
            </a:r>
            <a:endParaRPr lang="ar-LB" sz="4000" dirty="0">
              <a:solidFill>
                <a:schemeClr val="bg1"/>
              </a:solidFill>
            </a:endParaRPr>
          </a:p>
          <a:p>
            <a:pPr algn="ctr" rtl="1"/>
            <a:r>
              <a:rPr lang="ar-LB" sz="4000" dirty="0">
                <a:solidFill>
                  <a:schemeClr val="bg1"/>
                </a:solidFill>
              </a:rPr>
              <a:t> تَ </a:t>
            </a:r>
            <a:r>
              <a:rPr lang="ar-SA" sz="4000" dirty="0">
                <a:solidFill>
                  <a:schemeClr val="bg1"/>
                </a:solidFill>
              </a:rPr>
              <a:t>نفكِّر</a:t>
            </a:r>
            <a:endParaRPr lang="ar-LB" sz="4000" dirty="0">
              <a:solidFill>
                <a:schemeClr val="bg1"/>
              </a:solidFill>
            </a:endParaRPr>
          </a:p>
          <a:p>
            <a:pPr algn="ctr" rtl="1"/>
            <a:r>
              <a:rPr lang="ar-SA" sz="4000" dirty="0">
                <a:solidFill>
                  <a:schemeClr val="bg1"/>
                </a:solidFill>
              </a:rPr>
              <a:t> </a:t>
            </a:r>
            <a:r>
              <a:rPr lang="ar-SA" sz="4000" dirty="0" err="1">
                <a:solidFill>
                  <a:schemeClr val="bg1"/>
                </a:solidFill>
              </a:rPr>
              <a:t>ون</a:t>
            </a:r>
            <a:r>
              <a:rPr lang="ar-LB" sz="4000" dirty="0">
                <a:solidFill>
                  <a:schemeClr val="bg1"/>
                </a:solidFill>
              </a:rPr>
              <a:t>َ</a:t>
            </a:r>
            <a:r>
              <a:rPr lang="ar-SA" sz="4000" dirty="0">
                <a:solidFill>
                  <a:schemeClr val="bg1"/>
                </a:solidFill>
              </a:rPr>
              <a:t>عرف</a:t>
            </a:r>
            <a:endParaRPr lang="ar-LB" sz="4000" dirty="0">
              <a:solidFill>
                <a:schemeClr val="bg1"/>
              </a:solidFill>
            </a:endParaRPr>
          </a:p>
          <a:p>
            <a:pPr algn="ctr" rtl="1"/>
            <a:r>
              <a:rPr lang="ar-SA" sz="4000" dirty="0">
                <a:solidFill>
                  <a:schemeClr val="bg1"/>
                </a:solidFill>
              </a:rPr>
              <a:t> </a:t>
            </a:r>
            <a:r>
              <a:rPr lang="ar-SA" sz="4000" dirty="0" err="1">
                <a:solidFill>
                  <a:schemeClr val="bg1"/>
                </a:solidFill>
              </a:rPr>
              <a:t>شي</a:t>
            </a:r>
            <a:r>
              <a:rPr lang="ar-SA" sz="4000" dirty="0">
                <a:solidFill>
                  <a:schemeClr val="bg1"/>
                </a:solidFill>
              </a:rPr>
              <a:t> ع</a:t>
            </a:r>
            <a:r>
              <a:rPr lang="ar-LB" sz="4000" dirty="0">
                <a:solidFill>
                  <a:schemeClr val="bg1"/>
                </a:solidFill>
              </a:rPr>
              <a:t>َ</a:t>
            </a:r>
            <a:r>
              <a:rPr lang="ar-SA" sz="4000" dirty="0">
                <a:solidFill>
                  <a:schemeClr val="bg1"/>
                </a:solidFill>
              </a:rPr>
              <a:t>ن اللَّه؟</a:t>
            </a:r>
            <a:endParaRPr lang="en-US" sz="4000" dirty="0">
              <a:solidFill>
                <a:schemeClr val="bg1"/>
              </a:solidFill>
            </a:endParaRPr>
          </a:p>
        </p:txBody>
      </p:sp>
    </p:spTree>
    <p:custDataLst>
      <p:tags r:id="rId1"/>
    </p:custDataLst>
    <p:extLst>
      <p:ext uri="{BB962C8B-B14F-4D97-AF65-F5344CB8AC3E}">
        <p14:creationId xmlns:p14="http://schemas.microsoft.com/office/powerpoint/2010/main" val="3191098277"/>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695" y="0"/>
            <a:ext cx="8146859" cy="6858000"/>
          </a:xfrm>
          <a:prstGeom prst="rect">
            <a:avLst/>
          </a:prstGeom>
        </p:spPr>
      </p:pic>
      <p:sp>
        <p:nvSpPr>
          <p:cNvPr id="4" name="Rectangle 3"/>
          <p:cNvSpPr/>
          <p:nvPr/>
        </p:nvSpPr>
        <p:spPr>
          <a:xfrm>
            <a:off x="2312125" y="1112408"/>
            <a:ext cx="4572000" cy="861774"/>
          </a:xfrm>
          <a:prstGeom prst="rect">
            <a:avLst/>
          </a:prstGeom>
        </p:spPr>
        <p:txBody>
          <a:bodyPr>
            <a:spAutoFit/>
          </a:bodyPr>
          <a:lstStyle/>
          <a:p>
            <a:pPr algn="ctr" rtl="1"/>
            <a:r>
              <a:rPr lang="ar-LB" sz="5000" b="1" dirty="0"/>
              <a:t>عَقِلْنا</a:t>
            </a:r>
            <a:endParaRPr lang="en-US" sz="5000" dirty="0"/>
          </a:p>
        </p:txBody>
      </p:sp>
    </p:spTree>
    <p:custDataLst>
      <p:tags r:id="rId1"/>
    </p:custDataLst>
    <p:extLst>
      <p:ext uri="{BB962C8B-B14F-4D97-AF65-F5344CB8AC3E}">
        <p14:creationId xmlns:p14="http://schemas.microsoft.com/office/powerpoint/2010/main" val="3361530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338" y="0"/>
            <a:ext cx="8242662" cy="7262948"/>
          </a:xfrm>
          <a:prstGeom prst="rect">
            <a:avLst/>
          </a:prstGeom>
        </p:spPr>
      </p:pic>
      <p:sp>
        <p:nvSpPr>
          <p:cNvPr id="4" name="Rectangle 3"/>
          <p:cNvSpPr/>
          <p:nvPr/>
        </p:nvSpPr>
        <p:spPr>
          <a:xfrm>
            <a:off x="992779" y="1735241"/>
            <a:ext cx="4963886" cy="2400657"/>
          </a:xfrm>
          <a:prstGeom prst="rect">
            <a:avLst/>
          </a:prstGeom>
        </p:spPr>
        <p:txBody>
          <a:bodyPr wrap="square">
            <a:spAutoFit/>
          </a:bodyPr>
          <a:lstStyle/>
          <a:p>
            <a:pPr algn="ctr" rtl="1"/>
            <a:r>
              <a:rPr lang="ar-SA" sz="5000" b="1" dirty="0">
                <a:solidFill>
                  <a:schemeClr val="bg1"/>
                </a:solidFill>
              </a:rPr>
              <a:t>كيف </a:t>
            </a:r>
            <a:endParaRPr lang="ar-LB" sz="5000" b="1" dirty="0">
              <a:solidFill>
                <a:schemeClr val="bg1"/>
              </a:solidFill>
            </a:endParaRPr>
          </a:p>
          <a:p>
            <a:pPr algn="ctr" rtl="1"/>
            <a:r>
              <a:rPr lang="ar-LB" sz="5000" b="1" dirty="0">
                <a:solidFill>
                  <a:schemeClr val="bg1"/>
                </a:solidFill>
              </a:rPr>
              <a:t>م</a:t>
            </a:r>
            <a:r>
              <a:rPr lang="ar-SA" sz="5000" b="1" dirty="0">
                <a:solidFill>
                  <a:schemeClr val="bg1"/>
                </a:solidFill>
              </a:rPr>
              <a:t>ن</a:t>
            </a:r>
            <a:r>
              <a:rPr lang="ar-LB" sz="5000" b="1" dirty="0">
                <a:solidFill>
                  <a:schemeClr val="bg1"/>
                </a:solidFill>
              </a:rPr>
              <a:t>ِ</a:t>
            </a:r>
            <a:r>
              <a:rPr lang="ar-SA" sz="5000" b="1" dirty="0">
                <a:solidFill>
                  <a:schemeClr val="bg1"/>
                </a:solidFill>
              </a:rPr>
              <a:t>لت</a:t>
            </a:r>
            <a:r>
              <a:rPr lang="ar-LB" sz="5000" b="1" dirty="0">
                <a:solidFill>
                  <a:schemeClr val="bg1"/>
                </a:solidFill>
              </a:rPr>
              <a:t>ِ</a:t>
            </a:r>
            <a:r>
              <a:rPr lang="ar-SA" sz="5000" b="1" dirty="0" err="1">
                <a:solidFill>
                  <a:schemeClr val="bg1"/>
                </a:solidFill>
              </a:rPr>
              <a:t>قي</a:t>
            </a:r>
            <a:endParaRPr lang="ar-LB" sz="5000" b="1" dirty="0">
              <a:solidFill>
                <a:schemeClr val="bg1"/>
              </a:solidFill>
            </a:endParaRPr>
          </a:p>
          <a:p>
            <a:pPr algn="ctr" rtl="1"/>
            <a:r>
              <a:rPr lang="ar-SA" sz="5000" b="1" dirty="0">
                <a:solidFill>
                  <a:schemeClr val="bg1"/>
                </a:solidFill>
              </a:rPr>
              <a:t> </a:t>
            </a:r>
            <a:r>
              <a:rPr lang="ar-LB" sz="5000" b="1" dirty="0">
                <a:solidFill>
                  <a:schemeClr val="bg1"/>
                </a:solidFill>
              </a:rPr>
              <a:t>بِ</a:t>
            </a:r>
            <a:r>
              <a:rPr lang="ar-SA" sz="5000" b="1" dirty="0">
                <a:solidFill>
                  <a:schemeClr val="bg1"/>
                </a:solidFill>
              </a:rPr>
              <a:t>اللَّه</a:t>
            </a:r>
            <a:r>
              <a:rPr lang="ar-SA" sz="5000" dirty="0">
                <a:solidFill>
                  <a:schemeClr val="bg1"/>
                </a:solidFill>
              </a:rPr>
              <a:t>؟</a:t>
            </a:r>
            <a:endParaRPr lang="en-US" sz="5000" dirty="0">
              <a:solidFill>
                <a:schemeClr val="bg1"/>
              </a:solidFill>
            </a:endParaRPr>
          </a:p>
        </p:txBody>
      </p:sp>
    </p:spTree>
    <p:custDataLst>
      <p:tags r:id="rId1"/>
    </p:custDataLst>
    <p:extLst>
      <p:ext uri="{BB962C8B-B14F-4D97-AF65-F5344CB8AC3E}">
        <p14:creationId xmlns:p14="http://schemas.microsoft.com/office/powerpoint/2010/main" val="591268906"/>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695" y="0"/>
            <a:ext cx="8146859" cy="6858000"/>
          </a:xfrm>
          <a:prstGeom prst="rect">
            <a:avLst/>
          </a:prstGeom>
        </p:spPr>
      </p:pic>
      <p:sp>
        <p:nvSpPr>
          <p:cNvPr id="4" name="Rectangle 3"/>
          <p:cNvSpPr/>
          <p:nvPr/>
        </p:nvSpPr>
        <p:spPr>
          <a:xfrm>
            <a:off x="2312125" y="733585"/>
            <a:ext cx="4572000" cy="1754326"/>
          </a:xfrm>
          <a:prstGeom prst="rect">
            <a:avLst/>
          </a:prstGeom>
        </p:spPr>
        <p:txBody>
          <a:bodyPr>
            <a:spAutoFit/>
          </a:bodyPr>
          <a:lstStyle/>
          <a:p>
            <a:pPr algn="ctr" rtl="1"/>
            <a:r>
              <a:rPr lang="ar-LB" sz="3600" dirty="0" err="1"/>
              <a:t>با</a:t>
            </a:r>
            <a:r>
              <a:rPr lang="ar-SA" sz="3600" dirty="0"/>
              <a:t>لإيمان </a:t>
            </a:r>
            <a:r>
              <a:rPr lang="ar-LB" sz="3600" dirty="0"/>
              <a:t>م</a:t>
            </a:r>
            <a:r>
              <a:rPr lang="ar-SA" sz="3600" dirty="0"/>
              <a:t>ن</a:t>
            </a:r>
            <a:r>
              <a:rPr lang="ar-LB" sz="3600" dirty="0"/>
              <a:t>ِ</a:t>
            </a:r>
            <a:r>
              <a:rPr lang="ar-SA" sz="3600" dirty="0"/>
              <a:t>لت</a:t>
            </a:r>
            <a:r>
              <a:rPr lang="ar-LB" sz="3600" dirty="0"/>
              <a:t>ِ</a:t>
            </a:r>
            <a:r>
              <a:rPr lang="ar-SA" sz="3600" dirty="0" err="1"/>
              <a:t>قي</a:t>
            </a:r>
            <a:r>
              <a:rPr lang="ar-LB" sz="3600" dirty="0"/>
              <a:t> فيه...</a:t>
            </a:r>
            <a:r>
              <a:rPr lang="ar-SA" sz="3600" dirty="0"/>
              <a:t> </a:t>
            </a:r>
            <a:endParaRPr lang="ar-LB" sz="3600" dirty="0"/>
          </a:p>
          <a:p>
            <a:pPr algn="ctr" rtl="1"/>
            <a:r>
              <a:rPr lang="ar-SA" sz="3600" dirty="0"/>
              <a:t>و</a:t>
            </a:r>
            <a:r>
              <a:rPr lang="ar-LB" sz="3600" dirty="0"/>
              <a:t>بِ</a:t>
            </a:r>
            <a:r>
              <a:rPr lang="ar-SA" sz="3600" dirty="0"/>
              <a:t>الصّ</a:t>
            </a:r>
            <a:r>
              <a:rPr lang="ar-LB" sz="3600" dirty="0"/>
              <a:t>َ</a:t>
            </a:r>
            <a:r>
              <a:rPr lang="ar-SA" sz="3600" dirty="0" err="1"/>
              <a:t>لاة</a:t>
            </a:r>
            <a:r>
              <a:rPr lang="ar-SA" sz="3600" dirty="0"/>
              <a:t> </a:t>
            </a:r>
            <a:r>
              <a:rPr lang="ar-LB" sz="3600" dirty="0" err="1"/>
              <a:t>منِحْكي</a:t>
            </a:r>
            <a:r>
              <a:rPr lang="ar-LB" sz="3600" dirty="0"/>
              <a:t> مَعو </a:t>
            </a:r>
            <a:r>
              <a:rPr lang="ar-SA" sz="3600" dirty="0"/>
              <a:t>وك</a:t>
            </a:r>
            <a:r>
              <a:rPr lang="ar-LB" sz="3600" dirty="0"/>
              <a:t>َ</a:t>
            </a:r>
            <a:r>
              <a:rPr lang="ar-SA" sz="3600" dirty="0"/>
              <a:t>أنَّ</a:t>
            </a:r>
            <a:r>
              <a:rPr lang="ar-LB" sz="3600" dirty="0"/>
              <a:t>و</a:t>
            </a:r>
            <a:r>
              <a:rPr lang="ar-SA" sz="3600" dirty="0"/>
              <a:t> ص</a:t>
            </a:r>
            <a:r>
              <a:rPr lang="ar-LB" sz="3600" dirty="0"/>
              <a:t>َ</a:t>
            </a:r>
            <a:r>
              <a:rPr lang="ar-SA" sz="3600" dirty="0"/>
              <a:t>ديق</a:t>
            </a:r>
            <a:r>
              <a:rPr lang="en-US" sz="3600" dirty="0"/>
              <a:t>.</a:t>
            </a:r>
          </a:p>
        </p:txBody>
      </p:sp>
    </p:spTree>
    <p:custDataLst>
      <p:tags r:id="rId1"/>
    </p:custDataLst>
    <p:extLst>
      <p:ext uri="{BB962C8B-B14F-4D97-AF65-F5344CB8AC3E}">
        <p14:creationId xmlns:p14="http://schemas.microsoft.com/office/powerpoint/2010/main" val="3706792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992779" y="1735241"/>
            <a:ext cx="4963886" cy="2585323"/>
          </a:xfrm>
          <a:prstGeom prst="rect">
            <a:avLst/>
          </a:prstGeom>
        </p:spPr>
        <p:txBody>
          <a:bodyPr wrap="square">
            <a:spAutoFit/>
          </a:bodyPr>
          <a:lstStyle/>
          <a:p>
            <a:pPr algn="ctr" rtl="1"/>
            <a:r>
              <a:rPr lang="ar-LB" sz="5400" dirty="0" err="1">
                <a:solidFill>
                  <a:schemeClr val="bg1"/>
                </a:solidFill>
              </a:rPr>
              <a:t>شو</a:t>
            </a:r>
            <a:r>
              <a:rPr lang="ar-LB" sz="5400" dirty="0">
                <a:solidFill>
                  <a:schemeClr val="bg1"/>
                </a:solidFill>
              </a:rPr>
              <a:t> </a:t>
            </a:r>
            <a:r>
              <a:rPr lang="ar-SA" sz="5400" dirty="0">
                <a:solidFill>
                  <a:schemeClr val="bg1"/>
                </a:solidFill>
              </a:rPr>
              <a:t> ه</a:t>
            </a:r>
            <a:r>
              <a:rPr lang="ar-LB" sz="5400" dirty="0">
                <a:solidFill>
                  <a:schemeClr val="bg1"/>
                </a:solidFill>
              </a:rPr>
              <a:t>ِي</a:t>
            </a:r>
            <a:r>
              <a:rPr lang="ar-SA" sz="5400" dirty="0">
                <a:solidFill>
                  <a:schemeClr val="bg1"/>
                </a:solidFill>
              </a:rPr>
              <a:t>ي </a:t>
            </a:r>
            <a:endParaRPr lang="ar-LB" sz="5400" dirty="0">
              <a:solidFill>
                <a:schemeClr val="bg1"/>
              </a:solidFill>
            </a:endParaRPr>
          </a:p>
          <a:p>
            <a:pPr algn="ctr" rtl="1"/>
            <a:r>
              <a:rPr lang="ar-SA" sz="5400" dirty="0">
                <a:solidFill>
                  <a:schemeClr val="bg1"/>
                </a:solidFill>
              </a:rPr>
              <a:t>الص</a:t>
            </a:r>
            <a:r>
              <a:rPr lang="ar-LB" sz="5400" dirty="0">
                <a:solidFill>
                  <a:schemeClr val="bg1"/>
                </a:solidFill>
              </a:rPr>
              <a:t>ّ</a:t>
            </a:r>
            <a:r>
              <a:rPr lang="ar-SA" sz="5400" dirty="0" err="1">
                <a:solidFill>
                  <a:schemeClr val="bg1"/>
                </a:solidFill>
              </a:rPr>
              <a:t>لاة</a:t>
            </a:r>
            <a:endParaRPr lang="ar-LB" sz="5400" dirty="0">
              <a:solidFill>
                <a:schemeClr val="bg1"/>
              </a:solidFill>
            </a:endParaRPr>
          </a:p>
          <a:p>
            <a:pPr algn="ctr" rtl="1"/>
            <a:r>
              <a:rPr lang="ar-SA" sz="5400" dirty="0">
                <a:solidFill>
                  <a:schemeClr val="bg1"/>
                </a:solidFill>
              </a:rPr>
              <a:t> </a:t>
            </a:r>
            <a:r>
              <a:rPr lang="ar-LB" sz="5400" dirty="0">
                <a:solidFill>
                  <a:schemeClr val="bg1"/>
                </a:solidFill>
              </a:rPr>
              <a:t>ف</a:t>
            </a:r>
            <a:r>
              <a:rPr lang="ar-SA" sz="5400" dirty="0">
                <a:solidFill>
                  <a:schemeClr val="bg1"/>
                </a:solidFill>
              </a:rPr>
              <a:t>إ</a:t>
            </a:r>
            <a:r>
              <a:rPr lang="ar-LB" sz="5400" dirty="0">
                <a:solidFill>
                  <a:schemeClr val="bg1"/>
                </a:solidFill>
              </a:rPr>
              <a:t>ِ</a:t>
            </a:r>
            <a:r>
              <a:rPr lang="ar-SA" sz="5400" dirty="0">
                <a:solidFill>
                  <a:schemeClr val="bg1"/>
                </a:solidFill>
              </a:rPr>
              <a:t>ذًا</a:t>
            </a:r>
            <a:r>
              <a:rPr lang="ar-LB" sz="5400" dirty="0">
                <a:solidFill>
                  <a:schemeClr val="bg1"/>
                </a:solidFill>
              </a:rPr>
              <a:t>؟</a:t>
            </a:r>
            <a:endParaRPr lang="en-US" sz="5400" dirty="0">
              <a:solidFill>
                <a:schemeClr val="bg1"/>
              </a:solidFill>
            </a:endParaRPr>
          </a:p>
        </p:txBody>
      </p:sp>
    </p:spTree>
    <p:custDataLst>
      <p:tags r:id="rId1"/>
    </p:custDataLst>
    <p:extLst>
      <p:ext uri="{BB962C8B-B14F-4D97-AF65-F5344CB8AC3E}">
        <p14:creationId xmlns:p14="http://schemas.microsoft.com/office/powerpoint/2010/main" val="1292031543"/>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695" y="0"/>
            <a:ext cx="8146859" cy="6858000"/>
          </a:xfrm>
          <a:prstGeom prst="rect">
            <a:avLst/>
          </a:prstGeom>
        </p:spPr>
      </p:pic>
      <p:sp>
        <p:nvSpPr>
          <p:cNvPr id="4" name="Rectangle 3"/>
          <p:cNvSpPr/>
          <p:nvPr/>
        </p:nvSpPr>
        <p:spPr>
          <a:xfrm>
            <a:off x="2312125" y="367827"/>
            <a:ext cx="4572000" cy="2308324"/>
          </a:xfrm>
          <a:prstGeom prst="rect">
            <a:avLst/>
          </a:prstGeom>
        </p:spPr>
        <p:txBody>
          <a:bodyPr>
            <a:spAutoFit/>
          </a:bodyPr>
          <a:lstStyle/>
          <a:p>
            <a:pPr algn="ctr" rtl="1"/>
            <a:r>
              <a:rPr lang="ar-SA" sz="3600" b="1" dirty="0"/>
              <a:t>ه</a:t>
            </a:r>
            <a:r>
              <a:rPr lang="ar-LB" sz="3600" b="1" dirty="0"/>
              <a:t>ِ</a:t>
            </a:r>
            <a:r>
              <a:rPr lang="ar-SA" sz="3600" b="1" dirty="0"/>
              <a:t>ي</a:t>
            </a:r>
            <a:r>
              <a:rPr lang="ar-LB" sz="3600" b="1" dirty="0"/>
              <a:t>ي</a:t>
            </a:r>
            <a:r>
              <a:rPr lang="ar-SA" sz="3600" b="1" dirty="0"/>
              <a:t> ل</a:t>
            </a:r>
            <a:r>
              <a:rPr lang="ar-LB" sz="3600" b="1" dirty="0"/>
              <a:t>ِ</a:t>
            </a:r>
            <a:r>
              <a:rPr lang="ar-SA" sz="3600" b="1" dirty="0"/>
              <a:t>قاء </a:t>
            </a:r>
            <a:r>
              <a:rPr lang="ar-LB" sz="3600" b="1" dirty="0"/>
              <a:t>بِ</a:t>
            </a:r>
            <a:r>
              <a:rPr lang="ar-SA" sz="3600" b="1" dirty="0"/>
              <a:t>اللَّه ومخاط</a:t>
            </a:r>
            <a:r>
              <a:rPr lang="ar-LB" sz="3600" b="1" dirty="0"/>
              <a:t>َ</a:t>
            </a:r>
            <a:r>
              <a:rPr lang="ar-SA" sz="3600" b="1" dirty="0"/>
              <a:t>ب</a:t>
            </a:r>
            <a:r>
              <a:rPr lang="ar-LB" sz="3600" b="1" dirty="0"/>
              <a:t>ْ</a:t>
            </a:r>
            <a:r>
              <a:rPr lang="ar-SA" sz="3600" b="1" dirty="0"/>
              <a:t>ت</a:t>
            </a:r>
            <a:r>
              <a:rPr lang="ar-LB" sz="3600" b="1" dirty="0"/>
              <a:t>و</a:t>
            </a:r>
            <a:r>
              <a:rPr lang="ar-SA" sz="3600" b="1" dirty="0"/>
              <a:t> وك</a:t>
            </a:r>
            <a:r>
              <a:rPr lang="ar-LB" sz="3600" b="1" dirty="0"/>
              <a:t>َ</a:t>
            </a:r>
            <a:r>
              <a:rPr lang="ar-SA" sz="3600" b="1" dirty="0"/>
              <a:t>أنّ</a:t>
            </a:r>
            <a:r>
              <a:rPr lang="ar-LB" sz="3600" b="1" dirty="0"/>
              <a:t>و</a:t>
            </a:r>
            <a:r>
              <a:rPr lang="ar-SA" sz="3600" b="1" dirty="0"/>
              <a:t> ص</a:t>
            </a:r>
            <a:r>
              <a:rPr lang="ar-LB" sz="3600" b="1" dirty="0"/>
              <a:t>َ</a:t>
            </a:r>
            <a:r>
              <a:rPr lang="ar-SA" sz="3600" b="1" dirty="0"/>
              <a:t>ديق </a:t>
            </a:r>
            <a:r>
              <a:rPr lang="ar-LB" sz="3600" b="1" dirty="0"/>
              <a:t>ب</a:t>
            </a:r>
            <a:r>
              <a:rPr lang="ar-SA" sz="3600" b="1" dirty="0" err="1"/>
              <a:t>يح</a:t>
            </a:r>
            <a:r>
              <a:rPr lang="ar-LB" sz="3600" b="1" dirty="0"/>
              <a:t>ِ</a:t>
            </a:r>
            <a:r>
              <a:rPr lang="ar-SA" sz="3600" b="1" dirty="0"/>
              <a:t>ب</a:t>
            </a:r>
            <a:r>
              <a:rPr lang="ar-LB" sz="3600" b="1" dirty="0"/>
              <a:t>ْ</a:t>
            </a:r>
            <a:r>
              <a:rPr lang="ar-SA" sz="3600" b="1" dirty="0" err="1"/>
              <a:t>نا</a:t>
            </a:r>
            <a:r>
              <a:rPr lang="ar-SA" sz="3600" b="1" dirty="0"/>
              <a:t> و</a:t>
            </a:r>
            <a:r>
              <a:rPr lang="ar-LB" sz="3600" b="1" dirty="0"/>
              <a:t>ب</a:t>
            </a:r>
            <a:r>
              <a:rPr lang="ar-SA" sz="3600" b="1" dirty="0"/>
              <a:t>ي</a:t>
            </a:r>
            <a:r>
              <a:rPr lang="ar-LB" sz="3600" b="1" dirty="0"/>
              <a:t>َ</a:t>
            </a:r>
            <a:r>
              <a:rPr lang="ar-SA" sz="3600" b="1" dirty="0"/>
              <a:t>عر</a:t>
            </a:r>
            <a:r>
              <a:rPr lang="ar-LB" sz="3600" b="1" dirty="0"/>
              <a:t>ِ</a:t>
            </a:r>
            <a:r>
              <a:rPr lang="ar-SA" sz="3600" b="1" dirty="0"/>
              <a:t>ف</a:t>
            </a:r>
            <a:r>
              <a:rPr lang="ar-LB" sz="3600" b="1" dirty="0"/>
              <a:t>ْ</a:t>
            </a:r>
            <a:r>
              <a:rPr lang="ar-SA" sz="3600" b="1" dirty="0" err="1"/>
              <a:t>نا</a:t>
            </a:r>
            <a:r>
              <a:rPr lang="en-US" sz="3600" b="1" dirty="0"/>
              <a:t>.</a:t>
            </a:r>
          </a:p>
        </p:txBody>
      </p:sp>
    </p:spTree>
    <p:custDataLst>
      <p:tags r:id="rId1"/>
    </p:custDataLst>
    <p:extLst>
      <p:ext uri="{BB962C8B-B14F-4D97-AF65-F5344CB8AC3E}">
        <p14:creationId xmlns:p14="http://schemas.microsoft.com/office/powerpoint/2010/main" val="3223964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992779" y="1735241"/>
            <a:ext cx="4963886" cy="2554545"/>
          </a:xfrm>
          <a:prstGeom prst="rect">
            <a:avLst/>
          </a:prstGeom>
        </p:spPr>
        <p:txBody>
          <a:bodyPr wrap="square">
            <a:spAutoFit/>
          </a:bodyPr>
          <a:lstStyle/>
          <a:p>
            <a:pPr algn="ctr" rtl="1"/>
            <a:r>
              <a:rPr lang="ar-LB" sz="4000" b="1" dirty="0">
                <a:solidFill>
                  <a:schemeClr val="bg2"/>
                </a:solidFill>
              </a:rPr>
              <a:t>وهَلّق جَرْبوا يا شاطرين </a:t>
            </a:r>
          </a:p>
          <a:p>
            <a:pPr algn="ctr" rtl="1"/>
            <a:r>
              <a:rPr lang="ar-LB" sz="4000" b="1" dirty="0">
                <a:solidFill>
                  <a:schemeClr val="bg2"/>
                </a:solidFill>
              </a:rPr>
              <a:t>عِمِلوا </a:t>
            </a:r>
          </a:p>
          <a:p>
            <a:pPr algn="ctr" rtl="1"/>
            <a:r>
              <a:rPr lang="ar-LB" sz="4000" b="1" dirty="0" err="1">
                <a:solidFill>
                  <a:schemeClr val="bg2"/>
                </a:solidFill>
              </a:rPr>
              <a:t>هَالنّشاطات</a:t>
            </a:r>
            <a:endParaRPr lang="en-US" sz="4000" dirty="0">
              <a:solidFill>
                <a:schemeClr val="bg1"/>
              </a:solidFill>
            </a:endParaRPr>
          </a:p>
        </p:txBody>
      </p:sp>
    </p:spTree>
    <p:custDataLst>
      <p:tags r:id="rId1"/>
    </p:custDataLst>
    <p:extLst>
      <p:ext uri="{BB962C8B-B14F-4D97-AF65-F5344CB8AC3E}">
        <p14:creationId xmlns:p14="http://schemas.microsoft.com/office/powerpoint/2010/main" val="1269893178"/>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8720" y="0"/>
            <a:ext cx="8242662" cy="7262948"/>
          </a:xfrm>
          <a:prstGeom prst="rect">
            <a:avLst/>
          </a:prstGeom>
        </p:spPr>
      </p:pic>
      <p:sp>
        <p:nvSpPr>
          <p:cNvPr id="4" name="Rectangle 3"/>
          <p:cNvSpPr/>
          <p:nvPr/>
        </p:nvSpPr>
        <p:spPr>
          <a:xfrm>
            <a:off x="1188720" y="1809932"/>
            <a:ext cx="4963886" cy="2554545"/>
          </a:xfrm>
          <a:prstGeom prst="rect">
            <a:avLst/>
          </a:prstGeom>
        </p:spPr>
        <p:txBody>
          <a:bodyPr wrap="square">
            <a:spAutoFit/>
          </a:bodyPr>
          <a:lstStyle/>
          <a:p>
            <a:pPr algn="ctr" rtl="1"/>
            <a:r>
              <a:rPr lang="ar-LB" sz="3200" b="1" dirty="0">
                <a:solidFill>
                  <a:schemeClr val="bg1"/>
                </a:solidFill>
              </a:rPr>
              <a:t>سَلام المَسيح أَصدقائي...</a:t>
            </a:r>
          </a:p>
          <a:p>
            <a:pPr algn="ctr" rtl="1"/>
            <a:r>
              <a:rPr lang="ar-LB" sz="3200" b="1" dirty="0">
                <a:solidFill>
                  <a:schemeClr val="bg1"/>
                </a:solidFill>
              </a:rPr>
              <a:t>اليَوم رَح مِنشوف</a:t>
            </a:r>
          </a:p>
          <a:p>
            <a:pPr algn="ctr" rtl="1"/>
            <a:r>
              <a:rPr lang="ar-LB" sz="3200" b="1" dirty="0">
                <a:solidFill>
                  <a:schemeClr val="bg1"/>
                </a:solidFill>
              </a:rPr>
              <a:t> كيف الصّلاة </a:t>
            </a:r>
          </a:p>
          <a:p>
            <a:pPr algn="ctr" rtl="1"/>
            <a:r>
              <a:rPr lang="ar-LB" sz="3200" b="1" dirty="0" err="1">
                <a:solidFill>
                  <a:schemeClr val="bg1"/>
                </a:solidFill>
              </a:rPr>
              <a:t>هيّي</a:t>
            </a:r>
            <a:r>
              <a:rPr lang="ar-LB" sz="3200" b="1" dirty="0">
                <a:solidFill>
                  <a:schemeClr val="bg1"/>
                </a:solidFill>
              </a:rPr>
              <a:t> لِقاء بِالله! </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1291370834"/>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2028"/>
          <a:stretch/>
        </p:blipFill>
        <p:spPr>
          <a:xfrm>
            <a:off x="106930" y="806994"/>
            <a:ext cx="9037070" cy="3847492"/>
          </a:xfrm>
        </p:spPr>
      </p:pic>
    </p:spTree>
    <p:custDataLst>
      <p:tags r:id="rId1"/>
    </p:custDataLst>
    <p:extLst>
      <p:ext uri="{BB962C8B-B14F-4D97-AF65-F5344CB8AC3E}">
        <p14:creationId xmlns:p14="http://schemas.microsoft.com/office/powerpoint/2010/main" val="764291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2028"/>
          <a:stretch/>
        </p:blipFill>
        <p:spPr>
          <a:xfrm>
            <a:off x="0" y="1260636"/>
            <a:ext cx="8869680" cy="3847492"/>
          </a:xfr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1519" y="2012979"/>
            <a:ext cx="610388" cy="63649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7529" y="3063652"/>
            <a:ext cx="610388" cy="63649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0437" y="3582001"/>
            <a:ext cx="610388" cy="63649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1108" y="4078944"/>
            <a:ext cx="610388" cy="63649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8742" y="2012979"/>
            <a:ext cx="610388" cy="63649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4693" y="3075317"/>
            <a:ext cx="610388" cy="636494"/>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9052" y="3621067"/>
            <a:ext cx="610388" cy="636494"/>
          </a:xfrm>
          <a:prstGeom prst="rect">
            <a:avLst/>
          </a:prstGeom>
        </p:spPr>
      </p:pic>
    </p:spTree>
    <p:custDataLst>
      <p:tags r:id="rId1"/>
    </p:custDataLst>
    <p:extLst>
      <p:ext uri="{BB962C8B-B14F-4D97-AF65-F5344CB8AC3E}">
        <p14:creationId xmlns:p14="http://schemas.microsoft.com/office/powerpoint/2010/main" val="890743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94771" y="609600"/>
            <a:ext cx="8949229" cy="5656217"/>
          </a:xfrm>
        </p:spPr>
      </p:pic>
    </p:spTree>
    <p:custDataLst>
      <p:tags r:id="rId1"/>
    </p:custDataLst>
    <p:extLst>
      <p:ext uri="{BB962C8B-B14F-4D97-AF65-F5344CB8AC3E}">
        <p14:creationId xmlns:p14="http://schemas.microsoft.com/office/powerpoint/2010/main" val="83493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59926"/>
            <a:ext cx="9144000" cy="5779319"/>
          </a:xfrm>
          <a:prstGeom prst="rect">
            <a:avLst/>
          </a:prstGeom>
        </p:spPr>
      </p:pic>
      <p:sp>
        <p:nvSpPr>
          <p:cNvPr id="2" name="Title 1"/>
          <p:cNvSpPr>
            <a:spLocks noGrp="1"/>
          </p:cNvSpPr>
          <p:nvPr>
            <p:ph type="title"/>
          </p:nvPr>
        </p:nvSpPr>
        <p:spPr/>
        <p:txBody>
          <a:bodyPr/>
          <a:lstStyle/>
          <a:p>
            <a:endParaRPr lang="en-US"/>
          </a:p>
        </p:txBody>
      </p:sp>
      <p:sp>
        <p:nvSpPr>
          <p:cNvPr id="3" name="TextBox 2"/>
          <p:cNvSpPr txBox="1"/>
          <p:nvPr/>
        </p:nvSpPr>
        <p:spPr>
          <a:xfrm>
            <a:off x="5540187" y="1250578"/>
            <a:ext cx="2070847" cy="646331"/>
          </a:xfrm>
          <a:prstGeom prst="rect">
            <a:avLst/>
          </a:prstGeom>
          <a:solidFill>
            <a:schemeClr val="accent1">
              <a:lumMod val="60000"/>
              <a:lumOff val="40000"/>
            </a:schemeClr>
          </a:solidFill>
        </p:spPr>
        <p:txBody>
          <a:bodyPr wrap="square" rtlCol="0">
            <a:spAutoFit/>
          </a:bodyPr>
          <a:lstStyle/>
          <a:p>
            <a:pPr algn="ctr" rtl="1"/>
            <a:r>
              <a:rPr lang="ar-LB" sz="3600" dirty="0"/>
              <a:t>إلَهٍ واحِد</a:t>
            </a:r>
            <a:endParaRPr lang="en-US" sz="3600" dirty="0"/>
          </a:p>
        </p:txBody>
      </p:sp>
      <p:sp>
        <p:nvSpPr>
          <p:cNvPr id="5" name="TextBox 4"/>
          <p:cNvSpPr txBox="1"/>
          <p:nvPr/>
        </p:nvSpPr>
        <p:spPr>
          <a:xfrm>
            <a:off x="5625352" y="2223248"/>
            <a:ext cx="2070847" cy="646331"/>
          </a:xfrm>
          <a:prstGeom prst="rect">
            <a:avLst/>
          </a:prstGeom>
          <a:solidFill>
            <a:schemeClr val="accent1">
              <a:lumMod val="60000"/>
              <a:lumOff val="40000"/>
            </a:schemeClr>
          </a:solidFill>
        </p:spPr>
        <p:txBody>
          <a:bodyPr wrap="square" rtlCol="0">
            <a:spAutoFit/>
          </a:bodyPr>
          <a:lstStyle/>
          <a:p>
            <a:pPr algn="ctr" rtl="1"/>
            <a:r>
              <a:rPr lang="ar-LB" sz="3600" dirty="0"/>
              <a:t>ضابِط الكُلّ</a:t>
            </a:r>
            <a:endParaRPr lang="en-US" sz="3600" dirty="0"/>
          </a:p>
        </p:txBody>
      </p:sp>
      <p:sp>
        <p:nvSpPr>
          <p:cNvPr id="6" name="TextBox 5"/>
          <p:cNvSpPr txBox="1"/>
          <p:nvPr/>
        </p:nvSpPr>
        <p:spPr>
          <a:xfrm>
            <a:off x="4849905" y="3222813"/>
            <a:ext cx="2976283" cy="646331"/>
          </a:xfrm>
          <a:prstGeom prst="rect">
            <a:avLst/>
          </a:prstGeom>
          <a:solidFill>
            <a:schemeClr val="accent1">
              <a:lumMod val="60000"/>
              <a:lumOff val="40000"/>
            </a:schemeClr>
          </a:solidFill>
        </p:spPr>
        <p:txBody>
          <a:bodyPr wrap="square" rtlCol="0">
            <a:spAutoFit/>
          </a:bodyPr>
          <a:lstStyle/>
          <a:p>
            <a:pPr algn="ctr" rtl="1"/>
            <a:r>
              <a:rPr lang="ar-LB" sz="3600" dirty="0"/>
              <a:t>السَّماء وَالأَرض</a:t>
            </a:r>
            <a:endParaRPr lang="en-US" sz="3600" dirty="0"/>
          </a:p>
        </p:txBody>
      </p:sp>
      <p:sp>
        <p:nvSpPr>
          <p:cNvPr id="7" name="TextBox 6"/>
          <p:cNvSpPr txBox="1"/>
          <p:nvPr/>
        </p:nvSpPr>
        <p:spPr>
          <a:xfrm>
            <a:off x="4450976" y="4208930"/>
            <a:ext cx="2976283" cy="646331"/>
          </a:xfrm>
          <a:prstGeom prst="rect">
            <a:avLst/>
          </a:prstGeom>
          <a:solidFill>
            <a:schemeClr val="accent1">
              <a:lumMod val="60000"/>
              <a:lumOff val="40000"/>
            </a:schemeClr>
          </a:solidFill>
        </p:spPr>
        <p:txBody>
          <a:bodyPr wrap="square" rtlCol="0">
            <a:spAutoFit/>
          </a:bodyPr>
          <a:lstStyle/>
          <a:p>
            <a:pPr algn="ctr" rtl="1"/>
            <a:r>
              <a:rPr lang="ar-LB" sz="3600" dirty="0"/>
              <a:t>وما لا يُرى</a:t>
            </a:r>
            <a:endParaRPr lang="en-US" sz="3600" dirty="0"/>
          </a:p>
        </p:txBody>
      </p:sp>
      <p:sp>
        <p:nvSpPr>
          <p:cNvPr id="8" name="TextBox 7"/>
          <p:cNvSpPr txBox="1"/>
          <p:nvPr/>
        </p:nvSpPr>
        <p:spPr>
          <a:xfrm>
            <a:off x="1093693" y="5141260"/>
            <a:ext cx="963707" cy="584775"/>
          </a:xfrm>
          <a:prstGeom prst="rect">
            <a:avLst/>
          </a:prstGeom>
          <a:solidFill>
            <a:schemeClr val="accent1">
              <a:lumMod val="60000"/>
              <a:lumOff val="40000"/>
            </a:schemeClr>
          </a:solidFill>
        </p:spPr>
        <p:txBody>
          <a:bodyPr wrap="square" rtlCol="0">
            <a:spAutoFit/>
          </a:bodyPr>
          <a:lstStyle/>
          <a:p>
            <a:pPr algn="r" rtl="1"/>
            <a:r>
              <a:rPr lang="ar-LB" sz="3200" dirty="0"/>
              <a:t>ننا</a:t>
            </a:r>
            <a:endParaRPr lang="en-US" sz="3200" dirty="0"/>
          </a:p>
        </p:txBody>
      </p:sp>
      <p:sp>
        <p:nvSpPr>
          <p:cNvPr id="9" name="Content Placeholder 8"/>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1784343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91670" y="-16805"/>
            <a:ext cx="7974106" cy="6874805"/>
          </a:xfrm>
        </p:spPr>
      </p:pic>
    </p:spTree>
    <p:custDataLst>
      <p:tags r:id="rId1"/>
    </p:custDataLst>
    <p:extLst>
      <p:ext uri="{BB962C8B-B14F-4D97-AF65-F5344CB8AC3E}">
        <p14:creationId xmlns:p14="http://schemas.microsoft.com/office/powerpoint/2010/main" val="3961278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61473" y="3550024"/>
            <a:ext cx="4082527" cy="3307976"/>
          </a:xfrm>
          <a:prstGeom prst="rect">
            <a:avLst/>
          </a:prstGeom>
        </p:spPr>
      </p:pic>
      <p:sp>
        <p:nvSpPr>
          <p:cNvPr id="5" name="Cloud Callout 4"/>
          <p:cNvSpPr/>
          <p:nvPr/>
        </p:nvSpPr>
        <p:spPr>
          <a:xfrm>
            <a:off x="1857616" y="440294"/>
            <a:ext cx="4007223" cy="4450977"/>
          </a:xfrm>
          <a:prstGeom prst="cloudCallout">
            <a:avLst>
              <a:gd name="adj1" fmla="val 128224"/>
              <a:gd name="adj2" fmla="val 13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600" b="1" dirty="0">
              <a:solidFill>
                <a:schemeClr val="bg2"/>
              </a:solidFill>
            </a:endParaRPr>
          </a:p>
        </p:txBody>
      </p:sp>
    </p:spTree>
    <p:custDataLst>
      <p:tags r:id="rId1"/>
    </p:custDataLst>
    <p:extLst>
      <p:ext uri="{BB962C8B-B14F-4D97-AF65-F5344CB8AC3E}">
        <p14:creationId xmlns:p14="http://schemas.microsoft.com/office/powerpoint/2010/main" val="175914171"/>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018" y="0"/>
            <a:ext cx="8242662" cy="7262948"/>
          </a:xfrm>
          <a:prstGeom prst="rect">
            <a:avLst/>
          </a:prstGeom>
        </p:spPr>
      </p:pic>
      <p:sp>
        <p:nvSpPr>
          <p:cNvPr id="4" name="Rectangle 3"/>
          <p:cNvSpPr/>
          <p:nvPr/>
        </p:nvSpPr>
        <p:spPr>
          <a:xfrm>
            <a:off x="992779" y="1735241"/>
            <a:ext cx="4963886" cy="2554545"/>
          </a:xfrm>
          <a:prstGeom prst="rect">
            <a:avLst/>
          </a:prstGeom>
        </p:spPr>
        <p:txBody>
          <a:bodyPr wrap="square">
            <a:spAutoFit/>
          </a:bodyPr>
          <a:lstStyle/>
          <a:p>
            <a:pPr algn="ctr" rtl="1"/>
            <a:r>
              <a:rPr lang="ar-LB" sz="3200" b="1" dirty="0">
                <a:solidFill>
                  <a:schemeClr val="bg2"/>
                </a:solidFill>
              </a:rPr>
              <a:t>وهَلّق بَدّي </a:t>
            </a:r>
            <a:r>
              <a:rPr lang="ar-LB" sz="3200" b="1" dirty="0" err="1">
                <a:solidFill>
                  <a:schemeClr val="bg2"/>
                </a:solidFill>
              </a:rPr>
              <a:t>ياكُن</a:t>
            </a:r>
            <a:r>
              <a:rPr lang="ar-LB" sz="3200" b="1" dirty="0">
                <a:solidFill>
                  <a:schemeClr val="bg2"/>
                </a:solidFill>
              </a:rPr>
              <a:t> </a:t>
            </a:r>
          </a:p>
          <a:p>
            <a:pPr algn="ctr" rtl="1"/>
            <a:r>
              <a:rPr lang="ar-LB" sz="3200" b="1" dirty="0">
                <a:solidFill>
                  <a:schemeClr val="bg2"/>
                </a:solidFill>
              </a:rPr>
              <a:t>تقولوا </a:t>
            </a:r>
            <a:r>
              <a:rPr lang="ar-LB" sz="3200" b="1" dirty="0" err="1">
                <a:solidFill>
                  <a:schemeClr val="bg2"/>
                </a:solidFill>
              </a:rPr>
              <a:t>هالجُمَل</a:t>
            </a:r>
            <a:r>
              <a:rPr lang="ar-LB" sz="3200" b="1" dirty="0">
                <a:solidFill>
                  <a:schemeClr val="bg2"/>
                </a:solidFill>
              </a:rPr>
              <a:t> </a:t>
            </a:r>
          </a:p>
          <a:p>
            <a:pPr algn="ctr" rtl="1"/>
            <a:r>
              <a:rPr lang="ar-LB" sz="3200" b="1" dirty="0">
                <a:solidFill>
                  <a:schemeClr val="bg2"/>
                </a:solidFill>
              </a:rPr>
              <a:t>وَرايي </a:t>
            </a:r>
          </a:p>
          <a:p>
            <a:pPr algn="ctr" rtl="1"/>
            <a:r>
              <a:rPr lang="ar-LB" sz="3200" b="1" dirty="0">
                <a:solidFill>
                  <a:schemeClr val="bg2"/>
                </a:solidFill>
              </a:rPr>
              <a:t>لَ حَتّى تنحِفِر</a:t>
            </a:r>
          </a:p>
          <a:p>
            <a:pPr algn="ctr" rtl="1"/>
            <a:r>
              <a:rPr lang="ar-LB" sz="3200" b="1" dirty="0">
                <a:solidFill>
                  <a:schemeClr val="bg2"/>
                </a:solidFill>
              </a:rPr>
              <a:t> بِقُلوبكُن</a:t>
            </a:r>
            <a:endParaRPr lang="en-US" sz="3200" b="1" dirty="0">
              <a:solidFill>
                <a:schemeClr val="bg2"/>
              </a:solidFill>
            </a:endParaRPr>
          </a:p>
        </p:txBody>
      </p:sp>
    </p:spTree>
    <p:custDataLst>
      <p:tags r:id="rId1"/>
    </p:custDataLst>
    <p:extLst>
      <p:ext uri="{BB962C8B-B14F-4D97-AF65-F5344CB8AC3E}">
        <p14:creationId xmlns:p14="http://schemas.microsoft.com/office/powerpoint/2010/main" val="2640281890"/>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259608" y="130629"/>
            <a:ext cx="5941039" cy="6526778"/>
          </a:xfrm>
        </p:spPr>
      </p:pic>
    </p:spTree>
    <p:custDataLst>
      <p:tags r:id="rId1"/>
    </p:custDataLst>
    <p:extLst>
      <p:ext uri="{BB962C8B-B14F-4D97-AF65-F5344CB8AC3E}">
        <p14:creationId xmlns:p14="http://schemas.microsoft.com/office/powerpoint/2010/main" val="2306926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7829" y="0"/>
            <a:ext cx="8242662" cy="7262948"/>
          </a:xfrm>
          <a:prstGeom prst="rect">
            <a:avLst/>
          </a:prstGeom>
        </p:spPr>
      </p:pic>
      <p:sp>
        <p:nvSpPr>
          <p:cNvPr id="4" name="Rectangle 3"/>
          <p:cNvSpPr/>
          <p:nvPr/>
        </p:nvSpPr>
        <p:spPr>
          <a:xfrm>
            <a:off x="992779" y="1735241"/>
            <a:ext cx="4963886" cy="2554545"/>
          </a:xfrm>
          <a:prstGeom prst="rect">
            <a:avLst/>
          </a:prstGeom>
        </p:spPr>
        <p:txBody>
          <a:bodyPr wrap="square">
            <a:spAutoFit/>
          </a:bodyPr>
          <a:lstStyle/>
          <a:p>
            <a:pPr algn="ctr" rtl="1"/>
            <a:r>
              <a:rPr lang="ar-AE" sz="4000" b="1" dirty="0">
                <a:solidFill>
                  <a:schemeClr val="bg1"/>
                </a:solidFill>
              </a:rPr>
              <a:t>ومن</a:t>
            </a:r>
            <a:r>
              <a:rPr lang="ar-LB" sz="4000" b="1" dirty="0">
                <a:solidFill>
                  <a:schemeClr val="bg1"/>
                </a:solidFill>
              </a:rPr>
              <a:t>ِ</a:t>
            </a:r>
            <a:r>
              <a:rPr lang="ar-AE" sz="4000" b="1" dirty="0">
                <a:solidFill>
                  <a:schemeClr val="bg1"/>
                </a:solidFill>
              </a:rPr>
              <a:t>خت</a:t>
            </a:r>
            <a:r>
              <a:rPr lang="ar-LB" sz="4000" b="1" dirty="0">
                <a:solidFill>
                  <a:schemeClr val="bg1"/>
                </a:solidFill>
              </a:rPr>
              <a:t>ُ</a:t>
            </a:r>
            <a:r>
              <a:rPr lang="ar-AE" sz="4000" b="1" dirty="0">
                <a:solidFill>
                  <a:schemeClr val="bg1"/>
                </a:solidFill>
              </a:rPr>
              <a:t>م ل</a:t>
            </a:r>
            <a:r>
              <a:rPr lang="ar-LB" sz="4000" b="1" dirty="0">
                <a:solidFill>
                  <a:schemeClr val="bg1"/>
                </a:solidFill>
              </a:rPr>
              <a:t>ِ</a:t>
            </a:r>
            <a:r>
              <a:rPr lang="ar-AE" sz="4000" b="1" dirty="0" err="1">
                <a:solidFill>
                  <a:schemeClr val="bg1"/>
                </a:solidFill>
              </a:rPr>
              <a:t>قا</a:t>
            </a:r>
            <a:r>
              <a:rPr lang="ar-LB" sz="4000" b="1" dirty="0">
                <a:solidFill>
                  <a:schemeClr val="bg1"/>
                </a:solidFill>
              </a:rPr>
              <a:t>ءْ</a:t>
            </a:r>
            <a:r>
              <a:rPr lang="ar-AE" sz="4000" b="1" dirty="0" err="1">
                <a:solidFill>
                  <a:schemeClr val="bg1"/>
                </a:solidFill>
              </a:rPr>
              <a:t>نا</a:t>
            </a:r>
            <a:r>
              <a:rPr lang="ar-AE" sz="4000" b="1" dirty="0">
                <a:solidFill>
                  <a:schemeClr val="bg1"/>
                </a:solidFill>
              </a:rPr>
              <a:t> </a:t>
            </a:r>
            <a:endParaRPr lang="ar-LB" sz="4000" b="1" dirty="0">
              <a:solidFill>
                <a:schemeClr val="bg1"/>
              </a:solidFill>
            </a:endParaRPr>
          </a:p>
          <a:p>
            <a:pPr algn="ctr" rtl="1"/>
            <a:r>
              <a:rPr lang="ar-AE" sz="4000" b="1" dirty="0">
                <a:solidFill>
                  <a:schemeClr val="bg1"/>
                </a:solidFill>
              </a:rPr>
              <a:t>الي</a:t>
            </a:r>
            <a:r>
              <a:rPr lang="ar-LB" sz="4000" b="1" dirty="0">
                <a:solidFill>
                  <a:schemeClr val="bg1"/>
                </a:solidFill>
              </a:rPr>
              <a:t>َ</a:t>
            </a:r>
            <a:r>
              <a:rPr lang="ar-AE" sz="4000" b="1" dirty="0" err="1">
                <a:solidFill>
                  <a:schemeClr val="bg1"/>
                </a:solidFill>
              </a:rPr>
              <a:t>وم</a:t>
            </a:r>
            <a:r>
              <a:rPr lang="ar-AE" sz="4000" b="1" dirty="0">
                <a:solidFill>
                  <a:schemeClr val="bg1"/>
                </a:solidFill>
              </a:rPr>
              <a:t> </a:t>
            </a:r>
            <a:endParaRPr lang="ar-LB" sz="4000" b="1" dirty="0">
              <a:solidFill>
                <a:schemeClr val="bg1"/>
              </a:solidFill>
            </a:endParaRPr>
          </a:p>
          <a:p>
            <a:pPr algn="ctr" rtl="1"/>
            <a:r>
              <a:rPr lang="ar-AE" sz="4000" b="1" dirty="0">
                <a:solidFill>
                  <a:schemeClr val="bg1"/>
                </a:solidFill>
              </a:rPr>
              <a:t>ب</a:t>
            </a:r>
            <a:r>
              <a:rPr lang="ar-LB" sz="4000" b="1" dirty="0">
                <a:solidFill>
                  <a:schemeClr val="bg1"/>
                </a:solidFill>
              </a:rPr>
              <a:t>ِهال</a:t>
            </a:r>
            <a:r>
              <a:rPr lang="ar-AE" sz="4000" b="1" dirty="0">
                <a:solidFill>
                  <a:schemeClr val="bg1"/>
                </a:solidFill>
              </a:rPr>
              <a:t>ص</a:t>
            </a:r>
            <a:r>
              <a:rPr lang="ar-LB" sz="4000" b="1" dirty="0">
                <a:solidFill>
                  <a:schemeClr val="bg1"/>
                </a:solidFill>
              </a:rPr>
              <a:t>ّ</a:t>
            </a:r>
            <a:r>
              <a:rPr lang="ar-AE" sz="4000" b="1" dirty="0" err="1">
                <a:solidFill>
                  <a:schemeClr val="bg1"/>
                </a:solidFill>
              </a:rPr>
              <a:t>لاة</a:t>
            </a:r>
            <a:endParaRPr lang="ar-LB" sz="4000" b="1" dirty="0">
              <a:solidFill>
                <a:schemeClr val="bg1"/>
              </a:solidFill>
            </a:endParaRPr>
          </a:p>
          <a:p>
            <a:pPr algn="ctr" rtl="1"/>
            <a:r>
              <a:rPr lang="ar-LB" sz="4000" b="1" dirty="0">
                <a:solidFill>
                  <a:schemeClr val="bg1"/>
                </a:solidFill>
              </a:rPr>
              <a:t> </a:t>
            </a:r>
            <a:r>
              <a:rPr lang="ar-LB" sz="4000" b="1" dirty="0" err="1">
                <a:solidFill>
                  <a:schemeClr val="bg1"/>
                </a:solidFill>
              </a:rPr>
              <a:t>وبهالتّرنيمِة</a:t>
            </a:r>
            <a:endParaRPr lang="ar-LB" sz="4000" b="1" dirty="0">
              <a:solidFill>
                <a:schemeClr val="bg1"/>
              </a:solidFill>
            </a:endParaRPr>
          </a:p>
        </p:txBody>
      </p:sp>
    </p:spTree>
    <p:custDataLst>
      <p:tags r:id="rId1"/>
    </p:custDataLst>
    <p:extLst>
      <p:ext uri="{BB962C8B-B14F-4D97-AF65-F5344CB8AC3E}">
        <p14:creationId xmlns:p14="http://schemas.microsoft.com/office/powerpoint/2010/main" val="2522107278"/>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38323"/>
            <a:ext cx="9144000" cy="6381353"/>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150890" y="261257"/>
            <a:ext cx="5681522" cy="2218765"/>
          </a:xfrm>
          <a:prstGeom prst="cloudCallout">
            <a:avLst>
              <a:gd name="adj1" fmla="val -76125"/>
              <a:gd name="adj2" fmla="val -5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5000" b="1" dirty="0">
                <a:solidFill>
                  <a:schemeClr val="bg1"/>
                </a:solidFill>
              </a:rPr>
              <a:t>شُو رَح نَعمِل اليَوم؟</a:t>
            </a:r>
            <a:endParaRPr lang="en-US" sz="5000" b="1" dirty="0">
              <a:solidFill>
                <a:schemeClr val="bg1"/>
              </a:solidFill>
            </a:endParaRPr>
          </a:p>
        </p:txBody>
      </p:sp>
      <p:sp>
        <p:nvSpPr>
          <p:cNvPr id="7" name="TextBox 6"/>
          <p:cNvSpPr txBox="1"/>
          <p:nvPr/>
        </p:nvSpPr>
        <p:spPr>
          <a:xfrm>
            <a:off x="0" y="2609242"/>
            <a:ext cx="7812742" cy="1877437"/>
          </a:xfrm>
          <a:prstGeom prst="rect">
            <a:avLst/>
          </a:prstGeom>
          <a:noFill/>
        </p:spPr>
        <p:txBody>
          <a:bodyPr wrap="square" rtlCol="0">
            <a:spAutoFit/>
          </a:bodyPr>
          <a:lstStyle/>
          <a:p>
            <a:pPr marL="571500" indent="-571500" algn="r" rtl="1">
              <a:buFontTx/>
              <a:buChar char="-"/>
            </a:pPr>
            <a:r>
              <a:rPr lang="ar-LB" sz="4000" b="1" dirty="0">
                <a:solidFill>
                  <a:srgbClr val="C00000"/>
                </a:solidFill>
              </a:rPr>
              <a:t>نْحَدِّد </a:t>
            </a:r>
            <a:r>
              <a:rPr lang="ar-LB" sz="4000" dirty="0"/>
              <a:t>الصَّلاة بِكَلِماتْنا</a:t>
            </a:r>
            <a:r>
              <a:rPr lang="ar-LB" sz="4000" b="1" dirty="0">
                <a:solidFill>
                  <a:srgbClr val="C00000"/>
                </a:solidFill>
              </a:rPr>
              <a:t> </a:t>
            </a:r>
            <a:r>
              <a:rPr lang="ar-LB" sz="3800" dirty="0"/>
              <a:t>بِاعتِبارها لِقاء بِالله، ونْصير نِحكي مَعو كأنّو صَديق بيَعرِفْنا وبيحِبْنا مِتِل ما نِحنا</a:t>
            </a:r>
            <a:endParaRPr lang="en-US" sz="3800" dirty="0"/>
          </a:p>
        </p:txBody>
      </p:sp>
      <p:sp>
        <p:nvSpPr>
          <p:cNvPr id="8" name="TextBox 7"/>
          <p:cNvSpPr txBox="1"/>
          <p:nvPr/>
        </p:nvSpPr>
        <p:spPr>
          <a:xfrm>
            <a:off x="-793377" y="5020752"/>
            <a:ext cx="8243047" cy="2154436"/>
          </a:xfrm>
          <a:prstGeom prst="rect">
            <a:avLst/>
          </a:prstGeom>
          <a:noFill/>
        </p:spPr>
        <p:txBody>
          <a:bodyPr wrap="square" rtlCol="0">
            <a:spAutoFit/>
          </a:bodyPr>
          <a:lstStyle/>
          <a:p>
            <a:pPr marL="685800" indent="-685800" algn="r" rtl="1">
              <a:buFontTx/>
              <a:buChar char="-"/>
            </a:pPr>
            <a:r>
              <a:rPr lang="ar-LB" sz="4000" b="1" dirty="0">
                <a:solidFill>
                  <a:srgbClr val="C00000"/>
                </a:solidFill>
              </a:rPr>
              <a:t>نندرك </a:t>
            </a:r>
            <a:r>
              <a:rPr lang="ar-LB" sz="4000" dirty="0"/>
              <a:t>جَمال لِقاءنا بِالله بِأعماقنا ونْصَلّي مِن كِلّ قَلبنا</a:t>
            </a:r>
            <a:endParaRPr lang="en-US" sz="5000" dirty="0"/>
          </a:p>
          <a:p>
            <a:pPr algn="r" rtl="1"/>
            <a:endParaRPr lang="en-US" sz="5400" dirty="0"/>
          </a:p>
        </p:txBody>
      </p:sp>
    </p:spTree>
    <p:custDataLst>
      <p:tags r:id="rId1"/>
    </p:custDataLst>
    <p:extLst>
      <p:ext uri="{BB962C8B-B14F-4D97-AF65-F5344CB8AC3E}">
        <p14:creationId xmlns:p14="http://schemas.microsoft.com/office/powerpoint/2010/main" val="4233769599"/>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04337" y="1952"/>
            <a:ext cx="6554554" cy="6856048"/>
          </a:xfrm>
        </p:spPr>
      </p:pic>
    </p:spTree>
    <p:custDataLst>
      <p:tags r:id="rId1"/>
    </p:custDataLst>
    <p:extLst>
      <p:ext uri="{BB962C8B-B14F-4D97-AF65-F5344CB8AC3E}">
        <p14:creationId xmlns:p14="http://schemas.microsoft.com/office/powerpoint/2010/main" val="421595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2148" y="104503"/>
            <a:ext cx="8242662" cy="7262948"/>
          </a:xfrm>
          <a:prstGeom prst="rect">
            <a:avLst/>
          </a:prstGeom>
        </p:spPr>
      </p:pic>
      <p:sp>
        <p:nvSpPr>
          <p:cNvPr id="4" name="Rectangle 3"/>
          <p:cNvSpPr/>
          <p:nvPr/>
        </p:nvSpPr>
        <p:spPr>
          <a:xfrm>
            <a:off x="1397726" y="1888309"/>
            <a:ext cx="4963886" cy="2554545"/>
          </a:xfrm>
          <a:prstGeom prst="rect">
            <a:avLst/>
          </a:prstGeom>
        </p:spPr>
        <p:txBody>
          <a:bodyPr wrap="square">
            <a:spAutoFit/>
          </a:bodyPr>
          <a:lstStyle/>
          <a:p>
            <a:pPr algn="ctr" rtl="1"/>
            <a:r>
              <a:rPr lang="ar-LB" sz="3200" b="1" dirty="0">
                <a:solidFill>
                  <a:schemeClr val="bg1"/>
                </a:solidFill>
              </a:rPr>
              <a:t>خَلّونا هَلَّق نْحِط </a:t>
            </a:r>
          </a:p>
          <a:p>
            <a:pPr algn="ctr" rtl="1"/>
            <a:r>
              <a:rPr lang="ar-LB" sz="3200" b="1" dirty="0">
                <a:solidFill>
                  <a:schemeClr val="bg1"/>
                </a:solidFill>
              </a:rPr>
              <a:t>نَفسنا بِحُضور الله </a:t>
            </a:r>
          </a:p>
          <a:p>
            <a:pPr algn="ctr" rtl="1"/>
            <a:endParaRPr lang="ar-LB" sz="3200" b="1" dirty="0">
              <a:solidFill>
                <a:schemeClr val="bg1"/>
              </a:solidFill>
            </a:endParaRPr>
          </a:p>
          <a:p>
            <a:pPr algn="ctr" rtl="1"/>
            <a:endParaRPr lang="ar-LB" sz="3200" b="1" dirty="0">
              <a:solidFill>
                <a:schemeClr val="bg1"/>
              </a:solidFill>
            </a:endParaRPr>
          </a:p>
          <a:p>
            <a:pPr algn="ctr" rtl="1"/>
            <a:r>
              <a:rPr lang="ar-LB" sz="3200" b="1" dirty="0">
                <a:solidFill>
                  <a:schemeClr val="bg1"/>
                </a:solidFill>
              </a:rPr>
              <a:t>ونِستِدعي الرّوح القُدُس</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2672239142"/>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490963" y="3576919"/>
            <a:ext cx="6162074" cy="30810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ounded Rectangular Callout 6"/>
          <p:cNvSpPr/>
          <p:nvPr/>
        </p:nvSpPr>
        <p:spPr>
          <a:xfrm>
            <a:off x="2104084" y="322728"/>
            <a:ext cx="4087906" cy="2958353"/>
          </a:xfrm>
          <a:prstGeom prst="wedgeRoundRectCallout">
            <a:avLst>
              <a:gd name="adj1" fmla="val -438"/>
              <a:gd name="adj2" fmla="val 6295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tx1"/>
                </a:solidFill>
              </a:rPr>
              <a:t>يا رَبّ إِمنَحْنا نِعمَةَ حُضورِكَ بَينَنا وَساعِدنا حتّى نَعيشَ كأبناءِ النّور </a:t>
            </a:r>
            <a:endParaRPr lang="en-US" sz="4000" dirty="0">
              <a:solidFill>
                <a:schemeClr val="tx1"/>
              </a:solidFill>
            </a:endParaRPr>
          </a:p>
        </p:txBody>
      </p:sp>
    </p:spTree>
    <p:custDataLst>
      <p:tags r:id="rId1"/>
    </p:custDataLst>
    <p:extLst>
      <p:ext uri="{BB962C8B-B14F-4D97-AF65-F5344CB8AC3E}">
        <p14:creationId xmlns:p14="http://schemas.microsoft.com/office/powerpoint/2010/main" val="338259302"/>
      </p:ext>
    </p:extLst>
  </p:cSld>
  <p:clrMapOvr>
    <a:masterClrMapping/>
  </p:clrMapOvr>
  <p:transition spd="slow" advTm="5052">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2148" y="104503"/>
            <a:ext cx="8242662" cy="7262948"/>
          </a:xfrm>
          <a:prstGeom prst="rect">
            <a:avLst/>
          </a:prstGeom>
        </p:spPr>
      </p:pic>
      <p:sp>
        <p:nvSpPr>
          <p:cNvPr id="4" name="Rectangle 3"/>
          <p:cNvSpPr/>
          <p:nvPr/>
        </p:nvSpPr>
        <p:spPr>
          <a:xfrm>
            <a:off x="627018" y="2084252"/>
            <a:ext cx="4963886" cy="2062103"/>
          </a:xfrm>
          <a:prstGeom prst="rect">
            <a:avLst/>
          </a:prstGeom>
        </p:spPr>
        <p:txBody>
          <a:bodyPr wrap="square">
            <a:spAutoFit/>
          </a:bodyPr>
          <a:lstStyle/>
          <a:p>
            <a:pPr algn="ctr" rtl="1"/>
            <a:r>
              <a:rPr lang="ar-LB" sz="3200" b="1" dirty="0" err="1">
                <a:solidFill>
                  <a:schemeClr val="bg1"/>
                </a:solidFill>
              </a:rPr>
              <a:t>يَلّا</a:t>
            </a:r>
            <a:r>
              <a:rPr lang="ar-LB" sz="3200" b="1" dirty="0">
                <a:solidFill>
                  <a:schemeClr val="bg1"/>
                </a:solidFill>
              </a:rPr>
              <a:t> يا </a:t>
            </a:r>
            <a:r>
              <a:rPr lang="ar-LB" sz="3200" b="1" dirty="0" err="1">
                <a:solidFill>
                  <a:schemeClr val="bg1"/>
                </a:solidFill>
              </a:rPr>
              <a:t>زغار</a:t>
            </a:r>
            <a:r>
              <a:rPr lang="ar-LB" sz="3200" b="1" dirty="0">
                <a:solidFill>
                  <a:schemeClr val="bg1"/>
                </a:solidFill>
              </a:rPr>
              <a:t>،</a:t>
            </a:r>
          </a:p>
          <a:p>
            <a:pPr algn="ctr" rtl="1"/>
            <a:r>
              <a:rPr lang="ar-LB" sz="3200" b="1" dirty="0">
                <a:solidFill>
                  <a:schemeClr val="bg1"/>
                </a:solidFill>
              </a:rPr>
              <a:t>تأمَّلوا </a:t>
            </a:r>
          </a:p>
          <a:p>
            <a:pPr algn="ctr" rtl="1"/>
            <a:r>
              <a:rPr lang="ar-LB" sz="3200" b="1" dirty="0">
                <a:solidFill>
                  <a:schemeClr val="bg1"/>
                </a:solidFill>
              </a:rPr>
              <a:t>مْنيح </a:t>
            </a:r>
            <a:r>
              <a:rPr lang="ar-LB" sz="3200" b="1" dirty="0" err="1">
                <a:solidFill>
                  <a:schemeClr val="bg1"/>
                </a:solidFill>
              </a:rPr>
              <a:t>هَالصَّبي</a:t>
            </a:r>
            <a:r>
              <a:rPr lang="ar-LB" sz="3200" b="1" dirty="0">
                <a:solidFill>
                  <a:schemeClr val="bg1"/>
                </a:solidFill>
              </a:rPr>
              <a:t> </a:t>
            </a:r>
          </a:p>
          <a:p>
            <a:pPr algn="ctr" rtl="1"/>
            <a:r>
              <a:rPr lang="ar-LB" sz="3200" b="1" dirty="0" err="1">
                <a:solidFill>
                  <a:schemeClr val="bg1"/>
                </a:solidFill>
              </a:rPr>
              <a:t>وهَالبِنِت</a:t>
            </a:r>
            <a:endParaRPr lang="ar-LB" sz="3200" b="1" dirty="0">
              <a:solidFill>
                <a:schemeClr val="bg1"/>
              </a:solidFill>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571" y="4091555"/>
            <a:ext cx="3218029" cy="276644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3846366015"/>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19">
      <a:dk1>
        <a:sysClr val="windowText" lastClr="000000"/>
      </a:dk1>
      <a:lt1>
        <a:sysClr val="window" lastClr="FFFFFF"/>
      </a:lt1>
      <a:dk2>
        <a:srgbClr val="17406D"/>
      </a:dk2>
      <a:lt2>
        <a:srgbClr val="DBEFF9"/>
      </a:lt2>
      <a:accent1>
        <a:srgbClr val="AB73D5"/>
      </a:accent1>
      <a:accent2>
        <a:srgbClr val="FFBE5F"/>
      </a:accent2>
      <a:accent3>
        <a:srgbClr val="0BD0D9"/>
      </a:accent3>
      <a:accent4>
        <a:srgbClr val="10CF9B"/>
      </a:accent4>
      <a:accent5>
        <a:srgbClr val="7CCA62"/>
      </a:accent5>
      <a:accent6>
        <a:srgbClr val="F49100"/>
      </a:accent6>
      <a:hlink>
        <a:srgbClr val="F49100"/>
      </a:hlink>
      <a:folHlink>
        <a:srgbClr val="85DFD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1467</TotalTime>
  <Words>1246</Words>
  <Application>Microsoft Office PowerPoint</Application>
  <PresentationFormat>On-screen Show (4:3)</PresentationFormat>
  <Paragraphs>235</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Adobe Arabic</vt:lpstr>
      <vt:lpstr>Arial</vt:lpstr>
      <vt:lpstr>Calibri</vt:lpstr>
      <vt:lpstr>Trebuchet MS</vt:lpstr>
      <vt:lpstr>Wingdings 3</vt:lpstr>
      <vt:lpstr>Facet</vt:lpstr>
      <vt:lpstr>مَركَزُ التَّربِيَّةِ الدّينِيَّة </vt:lpstr>
      <vt:lpstr>PowerPoint Presentation</vt:lpstr>
      <vt:lpstr>اللِّقاءُ الرّابِع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للَّه سِاكِنْ بِهالبَيت،  سِاكِنْ بِصَمت.  بعِيدْ عَن النَّظَرْ، ما حَدَا شايْفُو.  بَسْ هُوِّي حَيّ وحاضِرْ فِعْلاً  وما بْيِتْرِكْنا أبدًا.  اللَّه ما بْيَعمِلْ ضَجِّة؛ حَسَّاس،  ومَا بْيِزعُجْ حَدا.  وما بيِجْبُرْنا نحِبُّو أو نِقْبَلْ حُبُّو،  نَاطِرْنا تَ نِحْنَا نْرُوح لَعِنْدُو مَجِّانًا،  ما إِلْنا إلّا نْدِقْ عَ الباب.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WMAKSOUR</dc:creator>
  <cp:lastModifiedBy>Michel Haddad (Prof)</cp:lastModifiedBy>
  <cp:revision>107</cp:revision>
  <dcterms:created xsi:type="dcterms:W3CDTF">2020-08-25T06:38:39Z</dcterms:created>
  <dcterms:modified xsi:type="dcterms:W3CDTF">2021-12-03T19:45:08Z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7ED4753D-6283-4696-989C-BD71FE951495</vt:lpwstr>
  </property>
  <property fmtid="{D5CDD505-2E9C-101B-9397-08002B2CF9AE}" pid="3" name="ArticulatePath">
    <vt:lpwstr>eb2-renc-04-اللقاء الرابع الاساسي الثاني</vt:lpwstr>
  </property>
</Properties>
</file>