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9.xml" ContentType="application/vnd.openxmlformats-officedocument.presentationml.notesSlide+xml"/>
  <Override PartName="/ppt/tags/tag22.xml" ContentType="application/vnd.openxmlformats-officedocument.presentationml.tags+xml"/>
  <Override PartName="/ppt/notesSlides/notesSlide20.xml" ContentType="application/vnd.openxmlformats-officedocument.presentationml.notesSlide+xml"/>
  <Override PartName="/ppt/tags/tag23.xml" ContentType="application/vnd.openxmlformats-officedocument.presentationml.tags+xml"/>
  <Override PartName="/ppt/notesSlides/notesSlide21.xml" ContentType="application/vnd.openxmlformats-officedocument.presentationml.notesSlide+xml"/>
  <Override PartName="/ppt/tags/tag24.xml" ContentType="application/vnd.openxmlformats-officedocument.presentationml.tags+xml"/>
  <Override PartName="/ppt/notesSlides/notesSlide22.xml" ContentType="application/vnd.openxmlformats-officedocument.presentationml.notesSlide+xml"/>
  <Override PartName="/ppt/tags/tag25.xml" ContentType="application/vnd.openxmlformats-officedocument.presentationml.tags+xml"/>
  <Override PartName="/ppt/notesSlides/notesSlide23.xml" ContentType="application/vnd.openxmlformats-officedocument.presentationml.notesSlide+xml"/>
  <Override PartName="/ppt/tags/tag26.xml" ContentType="application/vnd.openxmlformats-officedocument.presentationml.tags+xml"/>
  <Override PartName="/ppt/notesSlides/notesSlide24.xml" ContentType="application/vnd.openxmlformats-officedocument.presentationml.notesSlide+xml"/>
  <Override PartName="/ppt/tags/tag27.xml" ContentType="application/vnd.openxmlformats-officedocument.presentationml.tags+xml"/>
  <Override PartName="/ppt/notesSlides/notesSlide25.xml" ContentType="application/vnd.openxmlformats-officedocument.presentationml.notesSlide+xml"/>
  <Override PartName="/ppt/tags/tag28.xml" ContentType="application/vnd.openxmlformats-officedocument.presentationml.tags+xml"/>
  <Override PartName="/ppt/notesSlides/notesSlide26.xml" ContentType="application/vnd.openxmlformats-officedocument.presentationml.notesSlide+xml"/>
  <Override PartName="/ppt/tags/tag29.xml" ContentType="application/vnd.openxmlformats-officedocument.presentationml.tags+xml"/>
  <Override PartName="/ppt/notesSlides/notesSlide27.xml" ContentType="application/vnd.openxmlformats-officedocument.presentationml.notesSlide+xml"/>
  <Override PartName="/ppt/tags/tag30.xml" ContentType="application/vnd.openxmlformats-officedocument.presentationml.tags+xml"/>
  <Override PartName="/ppt/notesSlides/notesSlide28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9.xml" ContentType="application/vnd.openxmlformats-officedocument.presentationml.notesSlide+xml"/>
  <Override PartName="/ppt/tags/tag33.xml" ContentType="application/vnd.openxmlformats-officedocument.presentationml.tags+xml"/>
  <Override PartName="/ppt/notesSlides/notesSlide30.xml" ContentType="application/vnd.openxmlformats-officedocument.presentationml.notesSlide+xml"/>
  <Override PartName="/ppt/tags/tag34.xml" ContentType="application/vnd.openxmlformats-officedocument.presentationml.tags+xml"/>
  <Override PartName="/ppt/notesSlides/notesSlide31.xml" ContentType="application/vnd.openxmlformats-officedocument.presentationml.notesSlide+xml"/>
  <Override PartName="/ppt/tags/tag35.xml" ContentType="application/vnd.openxmlformats-officedocument.presentationml.tags+xml"/>
  <Override PartName="/ppt/notesSlides/notesSlide32.xml" ContentType="application/vnd.openxmlformats-officedocument.presentationml.notesSlide+xml"/>
  <Override PartName="/ppt/tags/tag36.xml" ContentType="application/vnd.openxmlformats-officedocument.presentationml.tags+xml"/>
  <Override PartName="/ppt/notesSlides/notesSlide33.xml" ContentType="application/vnd.openxmlformats-officedocument.presentationml.notesSlide+xml"/>
  <Override PartName="/ppt/tags/tag37.xml" ContentType="application/vnd.openxmlformats-officedocument.presentationml.tags+xml"/>
  <Override PartName="/ppt/notesSlides/notesSlide34.xml" ContentType="application/vnd.openxmlformats-officedocument.presentationml.notesSlide+xml"/>
  <Override PartName="/ppt/tags/tag38.xml" ContentType="application/vnd.openxmlformats-officedocument.presentationml.tags+xml"/>
  <Override PartName="/ppt/notesSlides/notesSlide35.xml" ContentType="application/vnd.openxmlformats-officedocument.presentationml.notesSlide+xml"/>
  <Override PartName="/ppt/tags/tag39.xml" ContentType="application/vnd.openxmlformats-officedocument.presentationml.tags+xml"/>
  <Override PartName="/ppt/notesSlides/notesSlide36.xml" ContentType="application/vnd.openxmlformats-officedocument.presentationml.notesSlide+xml"/>
  <Override PartName="/ppt/tags/tag40.xml" ContentType="application/vnd.openxmlformats-officedocument.presentationml.tags+xml"/>
  <Override PartName="/ppt/notesSlides/notesSlide37.xml" ContentType="application/vnd.openxmlformats-officedocument.presentationml.notesSlide+xml"/>
  <Override PartName="/ppt/tags/tag41.xml" ContentType="application/vnd.openxmlformats-officedocument.presentationml.tags+xml"/>
  <Override PartName="/ppt/notesSlides/notesSlide38.xml" ContentType="application/vnd.openxmlformats-officedocument.presentationml.notesSlide+xml"/>
  <Override PartName="/ppt/tags/tag42.xml" ContentType="application/vnd.openxmlformats-officedocument.presentationml.tags+xml"/>
  <Override PartName="/ppt/notesSlides/notesSlide39.xml" ContentType="application/vnd.openxmlformats-officedocument.presentationml.notesSlide+xml"/>
  <Override PartName="/ppt/tags/tag43.xml" ContentType="application/vnd.openxmlformats-officedocument.presentationml.tags+xml"/>
  <Override PartName="/ppt/notesSlides/notesSlide40.xml" ContentType="application/vnd.openxmlformats-officedocument.presentationml.notesSlide+xml"/>
  <Override PartName="/ppt/tags/tag44.xml" ContentType="application/vnd.openxmlformats-officedocument.presentationml.tags+xml"/>
  <Override PartName="/ppt/notesSlides/notesSlide41.xml" ContentType="application/vnd.openxmlformats-officedocument.presentationml.notesSlide+xml"/>
  <Override PartName="/ppt/tags/tag45.xml" ContentType="application/vnd.openxmlformats-officedocument.presentationml.tags+xml"/>
  <Override PartName="/ppt/notesSlides/notesSlide42.xml" ContentType="application/vnd.openxmlformats-officedocument.presentationml.notesSlide+xml"/>
  <Override PartName="/ppt/tags/tag46.xml" ContentType="application/vnd.openxmlformats-officedocument.presentationml.tags+xml"/>
  <Override PartName="/ppt/notesSlides/notesSlide43.xml" ContentType="application/vnd.openxmlformats-officedocument.presentationml.notesSlide+xml"/>
  <Override PartName="/ppt/tags/tag47.xml" ContentType="application/vnd.openxmlformats-officedocument.presentationml.tags+xml"/>
  <Override PartName="/ppt/notesSlides/notesSlide44.xml" ContentType="application/vnd.openxmlformats-officedocument.presentationml.notesSlide+xml"/>
  <Override PartName="/ppt/tags/tag48.xml" ContentType="application/vnd.openxmlformats-officedocument.presentationml.tags+xml"/>
  <Override PartName="/ppt/notesSlides/notesSlide45.xml" ContentType="application/vnd.openxmlformats-officedocument.presentationml.notesSlide+xml"/>
  <Override PartName="/ppt/tags/tag49.xml" ContentType="application/vnd.openxmlformats-officedocument.presentationml.tags+xml"/>
  <Override PartName="/ppt/notesSlides/notesSlide46.xml" ContentType="application/vnd.openxmlformats-officedocument.presentationml.notesSlide+xml"/>
  <Override PartName="/ppt/tags/tag50.xml" ContentType="application/vnd.openxmlformats-officedocument.presentationml.tags+xml"/>
  <Override PartName="/ppt/notesSlides/notesSlide47.xml" ContentType="application/vnd.openxmlformats-officedocument.presentationml.notesSlide+xml"/>
  <Override PartName="/ppt/tags/tag51.xml" ContentType="application/vnd.openxmlformats-officedocument.presentationml.tags+xml"/>
  <Override PartName="/ppt/notesSlides/notesSlide48.xml" ContentType="application/vnd.openxmlformats-officedocument.presentationml.notesSlide+xml"/>
  <Override PartName="/ppt/tags/tag52.xml" ContentType="application/vnd.openxmlformats-officedocument.presentationml.tags+xml"/>
  <Override PartName="/ppt/notesSlides/notesSlide49.xml" ContentType="application/vnd.openxmlformats-officedocument.presentationml.notesSlide+xml"/>
  <Override PartName="/ppt/tags/tag53.xml" ContentType="application/vnd.openxmlformats-officedocument.presentationml.tags+xml"/>
  <Override PartName="/ppt/notesSlides/notesSlide50.xml" ContentType="application/vnd.openxmlformats-officedocument.presentationml.notesSlide+xml"/>
  <Override PartName="/ppt/tags/tag54.xml" ContentType="application/vnd.openxmlformats-officedocument.presentationml.tags+xml"/>
  <Override PartName="/ppt/notesSlides/notesSlide51.xml" ContentType="application/vnd.openxmlformats-officedocument.presentationml.notesSlide+xml"/>
  <Override PartName="/ppt/tags/tag55.xml" ContentType="application/vnd.openxmlformats-officedocument.presentationml.tags+xml"/>
  <Override PartName="/ppt/notesSlides/notesSlide52.xml" ContentType="application/vnd.openxmlformats-officedocument.presentationml.notesSlide+xml"/>
  <Override PartName="/ppt/tags/tag56.xml" ContentType="application/vnd.openxmlformats-officedocument.presentationml.tags+xml"/>
  <Override PartName="/ppt/notesSlides/notesSlide53.xml" ContentType="application/vnd.openxmlformats-officedocument.presentationml.notesSlide+xml"/>
  <Override PartName="/ppt/tags/tag57.xml" ContentType="application/vnd.openxmlformats-officedocument.presentationml.tags+xml"/>
  <Override PartName="/ppt/notesSlides/notesSlide54.xml" ContentType="application/vnd.openxmlformats-officedocument.presentationml.notesSlide+xml"/>
  <Override PartName="/ppt/tags/tag58.xml" ContentType="application/vnd.openxmlformats-officedocument.presentationml.tags+xml"/>
  <Override PartName="/ppt/notesSlides/notesSlide55.xml" ContentType="application/vnd.openxmlformats-officedocument.presentationml.notesSlide+xml"/>
  <Override PartName="/ppt/tags/tag59.xml" ContentType="application/vnd.openxmlformats-officedocument.presentationml.tags+xml"/>
  <Override PartName="/ppt/notesSlides/notesSlide56.xml" ContentType="application/vnd.openxmlformats-officedocument.presentationml.notesSlide+xml"/>
  <Override PartName="/ppt/tags/tag60.xml" ContentType="application/vnd.openxmlformats-officedocument.presentationml.tags+xml"/>
  <Override PartName="/ppt/notesSlides/notesSlide57.xml" ContentType="application/vnd.openxmlformats-officedocument.presentationml.notesSlide+xml"/>
  <Override PartName="/ppt/tags/tag61.xml" ContentType="application/vnd.openxmlformats-officedocument.presentationml.tags+xml"/>
  <Override PartName="/ppt/notesSlides/notesSlide58.xml" ContentType="application/vnd.openxmlformats-officedocument.presentationml.notesSlide+xml"/>
  <Override PartName="/ppt/tags/tag62.xml" ContentType="application/vnd.openxmlformats-officedocument.presentationml.tags+xml"/>
  <Override PartName="/ppt/notesSlides/notesSlide59.xml" ContentType="application/vnd.openxmlformats-officedocument.presentationml.notesSlide+xml"/>
  <Override PartName="/ppt/tags/tag63.xml" ContentType="application/vnd.openxmlformats-officedocument.presentationml.tags+xml"/>
  <Override PartName="/ppt/notesSlides/notesSlide60.xml" ContentType="application/vnd.openxmlformats-officedocument.presentationml.notesSlide+xml"/>
  <Override PartName="/ppt/tags/tag64.xml" ContentType="application/vnd.openxmlformats-officedocument.presentationml.tags+xml"/>
  <Override PartName="/ppt/notesSlides/notesSlide61.xml" ContentType="application/vnd.openxmlformats-officedocument.presentationml.notesSlide+xml"/>
  <Override PartName="/ppt/tags/tag65.xml" ContentType="application/vnd.openxmlformats-officedocument.presentationml.tags+xml"/>
  <Override PartName="/ppt/notesSlides/notesSlide62.xml" ContentType="application/vnd.openxmlformats-officedocument.presentationml.notesSlide+xml"/>
  <Override PartName="/ppt/tags/tag66.xml" ContentType="application/vnd.openxmlformats-officedocument.presentationml.tags+xml"/>
  <Override PartName="/ppt/notesSlides/notesSlide63.xml" ContentType="application/vnd.openxmlformats-officedocument.presentationml.notesSlide+xml"/>
  <Override PartName="/ppt/tags/tag67.xml" ContentType="application/vnd.openxmlformats-officedocument.presentationml.tags+xml"/>
  <Override PartName="/ppt/notesSlides/notesSlide64.xml" ContentType="application/vnd.openxmlformats-officedocument.presentationml.notesSlide+xml"/>
  <Override PartName="/ppt/tags/tag68.xml" ContentType="application/vnd.openxmlformats-officedocument.presentationml.tags+xml"/>
  <Override PartName="/ppt/notesSlides/notesSlide65.xml" ContentType="application/vnd.openxmlformats-officedocument.presentationml.notesSlide+xml"/>
  <Override PartName="/ppt/tags/tag69.xml" ContentType="application/vnd.openxmlformats-officedocument.presentationml.tags+xml"/>
  <Override PartName="/ppt/notesSlides/notesSlide66.xml" ContentType="application/vnd.openxmlformats-officedocument.presentationml.notesSlide+xml"/>
  <Override PartName="/ppt/tags/tag70.xml" ContentType="application/vnd.openxmlformats-officedocument.presentationml.tags+xml"/>
  <Override PartName="/ppt/notesSlides/notesSlide67.xml" ContentType="application/vnd.openxmlformats-officedocument.presentationml.notesSlide+xml"/>
  <Override PartName="/ppt/tags/tag71.xml" ContentType="application/vnd.openxmlformats-officedocument.presentationml.tags+xml"/>
  <Override PartName="/ppt/notesSlides/notesSlide68.xml" ContentType="application/vnd.openxmlformats-officedocument.presentationml.notesSlide+xml"/>
  <Override PartName="/ppt/tags/tag72.xml" ContentType="application/vnd.openxmlformats-officedocument.presentationml.tags+xml"/>
  <Override PartName="/ppt/notesSlides/notesSlide69.xml" ContentType="application/vnd.openxmlformats-officedocument.presentationml.notesSlide+xml"/>
  <Override PartName="/ppt/tags/tag73.xml" ContentType="application/vnd.openxmlformats-officedocument.presentationml.tags+xml"/>
  <Override PartName="/ppt/notesSlides/notesSlide70.xml" ContentType="application/vnd.openxmlformats-officedocument.presentationml.notesSlide+xml"/>
  <Override PartName="/ppt/tags/tag74.xml" ContentType="application/vnd.openxmlformats-officedocument.presentationml.tags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75"/>
  </p:notesMasterIdLst>
  <p:sldIdLst>
    <p:sldId id="257" r:id="rId2"/>
    <p:sldId id="258" r:id="rId3"/>
    <p:sldId id="410" r:id="rId4"/>
    <p:sldId id="306" r:id="rId5"/>
    <p:sldId id="289" r:id="rId6"/>
    <p:sldId id="259" r:id="rId7"/>
    <p:sldId id="411" r:id="rId8"/>
    <p:sldId id="264" r:id="rId9"/>
    <p:sldId id="412" r:id="rId10"/>
    <p:sldId id="328" r:id="rId11"/>
    <p:sldId id="389" r:id="rId12"/>
    <p:sldId id="413" r:id="rId13"/>
    <p:sldId id="390" r:id="rId14"/>
    <p:sldId id="414" r:id="rId15"/>
    <p:sldId id="391" r:id="rId16"/>
    <p:sldId id="415" r:id="rId17"/>
    <p:sldId id="416" r:id="rId18"/>
    <p:sldId id="417" r:id="rId19"/>
    <p:sldId id="418" r:id="rId20"/>
    <p:sldId id="419" r:id="rId21"/>
    <p:sldId id="339" r:id="rId22"/>
    <p:sldId id="340" r:id="rId23"/>
    <p:sldId id="373" r:id="rId24"/>
    <p:sldId id="375" r:id="rId25"/>
    <p:sldId id="421" r:id="rId26"/>
    <p:sldId id="341" r:id="rId27"/>
    <p:sldId id="420" r:id="rId28"/>
    <p:sldId id="376" r:id="rId29"/>
    <p:sldId id="423" r:id="rId30"/>
    <p:sldId id="424" r:id="rId31"/>
    <p:sldId id="377" r:id="rId32"/>
    <p:sldId id="378" r:id="rId33"/>
    <p:sldId id="345" r:id="rId34"/>
    <p:sldId id="426" r:id="rId35"/>
    <p:sldId id="427" r:id="rId36"/>
    <p:sldId id="379" r:id="rId37"/>
    <p:sldId id="428" r:id="rId38"/>
    <p:sldId id="429" r:id="rId39"/>
    <p:sldId id="394" r:id="rId40"/>
    <p:sldId id="430" r:id="rId41"/>
    <p:sldId id="431" r:id="rId42"/>
    <p:sldId id="432" r:id="rId43"/>
    <p:sldId id="395" r:id="rId44"/>
    <p:sldId id="396" r:id="rId45"/>
    <p:sldId id="433" r:id="rId46"/>
    <p:sldId id="434" r:id="rId47"/>
    <p:sldId id="435" r:id="rId48"/>
    <p:sldId id="355" r:id="rId49"/>
    <p:sldId id="436" r:id="rId50"/>
    <p:sldId id="358" r:id="rId51"/>
    <p:sldId id="437" r:id="rId52"/>
    <p:sldId id="360" r:id="rId53"/>
    <p:sldId id="438" r:id="rId54"/>
    <p:sldId id="439" r:id="rId55"/>
    <p:sldId id="440" r:id="rId56"/>
    <p:sldId id="441" r:id="rId57"/>
    <p:sldId id="442" r:id="rId58"/>
    <p:sldId id="443" r:id="rId59"/>
    <p:sldId id="444" r:id="rId60"/>
    <p:sldId id="445" r:id="rId61"/>
    <p:sldId id="446" r:id="rId62"/>
    <p:sldId id="385" r:id="rId63"/>
    <p:sldId id="403" r:id="rId64"/>
    <p:sldId id="404" r:id="rId65"/>
    <p:sldId id="405" r:id="rId66"/>
    <p:sldId id="447" r:id="rId67"/>
    <p:sldId id="303" r:id="rId68"/>
    <p:sldId id="407" r:id="rId69"/>
    <p:sldId id="408" r:id="rId70"/>
    <p:sldId id="409" r:id="rId71"/>
    <p:sldId id="448" r:id="rId72"/>
    <p:sldId id="285" r:id="rId73"/>
    <p:sldId id="326" r:id="rId74"/>
  </p:sldIdLst>
  <p:sldSz cx="9144000" cy="6858000" type="screen4x3"/>
  <p:notesSz cx="6858000" cy="9144000"/>
  <p:custDataLst>
    <p:tags r:id="rId7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7C8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2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BFD65-1855-4AFE-BC19-3D2A89CA237F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A256B-A6FF-4106-BF0C-B27413B8D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6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A256B-A6FF-4106-BF0C-B27413B8D7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38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A256B-A6FF-4106-BF0C-B27413B8D7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877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A256B-A6FF-4106-BF0C-B27413B8D7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04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A256B-A6FF-4106-BF0C-B27413B8D7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13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A256B-A6FF-4106-BF0C-B27413B8D7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47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A256B-A6FF-4106-BF0C-B27413B8D7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334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A256B-A6FF-4106-BF0C-B27413B8D7F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422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A256B-A6FF-4106-BF0C-B27413B8D7F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113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A256B-A6FF-4106-BF0C-B27413B8D7F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18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A256B-A6FF-4106-BF0C-B27413B8D7F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3026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A256B-A6FF-4106-BF0C-B27413B8D7F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02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A256B-A6FF-4106-BF0C-B27413B8D7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921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A256B-A6FF-4106-BF0C-B27413B8D7F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046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A256B-A6FF-4106-BF0C-B27413B8D7F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399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A256B-A6FF-4106-BF0C-B27413B8D7F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897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A256B-A6FF-4106-BF0C-B27413B8D7F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434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A256B-A6FF-4106-BF0C-B27413B8D7F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056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A256B-A6FF-4106-BF0C-B27413B8D7F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100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A256B-A6FF-4106-BF0C-B27413B8D7F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119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A256B-A6FF-4106-BF0C-B27413B8D7F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610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A256B-A6FF-4106-BF0C-B27413B8D7F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5144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A256B-A6FF-4106-BF0C-B27413B8D7F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89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A256B-A6FF-4106-BF0C-B27413B8D7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142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A256B-A6FF-4106-BF0C-B27413B8D7F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208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A256B-A6FF-4106-BF0C-B27413B8D7F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663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A256B-A6FF-4106-BF0C-B27413B8D7F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6544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A256B-A6FF-4106-BF0C-B27413B8D7F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300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A256B-A6FF-4106-BF0C-B27413B8D7F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020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A256B-A6FF-4106-BF0C-B27413B8D7F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585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A256B-A6FF-4106-BF0C-B27413B8D7F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743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A256B-A6FF-4106-BF0C-B27413B8D7F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603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A256B-A6FF-4106-BF0C-B27413B8D7F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202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A256B-A6FF-4106-BF0C-B27413B8D7F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18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A256B-A6FF-4106-BF0C-B27413B8D7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805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A256B-A6FF-4106-BF0C-B27413B8D7F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771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A256B-A6FF-4106-BF0C-B27413B8D7F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758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A256B-A6FF-4106-BF0C-B27413B8D7F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8419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A256B-A6FF-4106-BF0C-B27413B8D7F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7131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A256B-A6FF-4106-BF0C-B27413B8D7F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6079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A256B-A6FF-4106-BF0C-B27413B8D7F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0931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A256B-A6FF-4106-BF0C-B27413B8D7F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145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A256B-A6FF-4106-BF0C-B27413B8D7F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9438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A256B-A6FF-4106-BF0C-B27413B8D7F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3891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A256B-A6FF-4106-BF0C-B27413B8D7F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86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A256B-A6FF-4106-BF0C-B27413B8D7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4075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A256B-A6FF-4106-BF0C-B27413B8D7F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4317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A256B-A6FF-4106-BF0C-B27413B8D7F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6505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A256B-A6FF-4106-BF0C-B27413B8D7F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9803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A256B-A6FF-4106-BF0C-B27413B8D7F1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4953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A256B-A6FF-4106-BF0C-B27413B8D7F1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2779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A256B-A6FF-4106-BF0C-B27413B8D7F1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6523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A256B-A6FF-4106-BF0C-B27413B8D7F1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6176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A256B-A6FF-4106-BF0C-B27413B8D7F1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8168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A256B-A6FF-4106-BF0C-B27413B8D7F1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7348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A256B-A6FF-4106-BF0C-B27413B8D7F1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351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A256B-A6FF-4106-BF0C-B27413B8D7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15792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A256B-A6FF-4106-BF0C-B27413B8D7F1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2918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A256B-A6FF-4106-BF0C-B27413B8D7F1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9755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A256B-A6FF-4106-BF0C-B27413B8D7F1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7419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A256B-A6FF-4106-BF0C-B27413B8D7F1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9190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A256B-A6FF-4106-BF0C-B27413B8D7F1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1122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A256B-A6FF-4106-BF0C-B27413B8D7F1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2682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A256B-A6FF-4106-BF0C-B27413B8D7F1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5483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A256B-A6FF-4106-BF0C-B27413B8D7F1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2700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A256B-A6FF-4106-BF0C-B27413B8D7F1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9512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A256B-A6FF-4106-BF0C-B27413B8D7F1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66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A256B-A6FF-4106-BF0C-B27413B8D7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9368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A256B-A6FF-4106-BF0C-B27413B8D7F1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2137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A256B-A6FF-4106-BF0C-B27413B8D7F1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39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A256B-A6FF-4106-BF0C-B27413B8D7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20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A256B-A6FF-4106-BF0C-B27413B8D7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78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29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2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5766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77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6422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6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36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8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1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59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3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3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7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7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4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1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26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Relationship Id="rId4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4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.xml"/><Relationship Id="rId4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7.xml"/><Relationship Id="rId4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8.xml"/><Relationship Id="rId4" Type="http://schemas.openxmlformats.org/officeDocument/2006/relationships/image" Target="../media/image3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4" Type="http://schemas.openxmlformats.org/officeDocument/2006/relationships/image" Target="../media/image3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0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2.xml"/><Relationship Id="rId4" Type="http://schemas.openxmlformats.org/officeDocument/2006/relationships/image" Target="../media/image3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4" Type="http://schemas.openxmlformats.org/officeDocument/2006/relationships/image" Target="../media/image3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4.xml"/><Relationship Id="rId4" Type="http://schemas.openxmlformats.org/officeDocument/2006/relationships/image" Target="../media/image3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Relationship Id="rId4" Type="http://schemas.openxmlformats.org/officeDocument/2006/relationships/image" Target="../media/image3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6.xml"/><Relationship Id="rId4" Type="http://schemas.openxmlformats.org/officeDocument/2006/relationships/image" Target="../media/image3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Relationship Id="rId4" Type="http://schemas.openxmlformats.org/officeDocument/2006/relationships/image" Target="../media/image3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8.xml"/><Relationship Id="rId4" Type="http://schemas.openxmlformats.org/officeDocument/2006/relationships/image" Target="../media/image3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4" Type="http://schemas.openxmlformats.org/officeDocument/2006/relationships/image" Target="../media/image3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0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Relationship Id="rId4" Type="http://schemas.openxmlformats.org/officeDocument/2006/relationships/image" Target="../media/image3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Relationship Id="rId4" Type="http://schemas.openxmlformats.org/officeDocument/2006/relationships/image" Target="../media/image3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Relationship Id="rId4" Type="http://schemas.openxmlformats.org/officeDocument/2006/relationships/image" Target="../media/image36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4" Type="http://schemas.openxmlformats.org/officeDocument/2006/relationships/image" Target="../media/image36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Relationship Id="rId4" Type="http://schemas.openxmlformats.org/officeDocument/2006/relationships/image" Target="../media/image37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Relationship Id="rId4" Type="http://schemas.openxmlformats.org/officeDocument/2006/relationships/image" Target="../media/image37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Relationship Id="rId4" Type="http://schemas.openxmlformats.org/officeDocument/2006/relationships/image" Target="../media/image3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Relationship Id="rId4" Type="http://schemas.openxmlformats.org/officeDocument/2006/relationships/image" Target="../media/image3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Relationship Id="rId4" Type="http://schemas.openxmlformats.org/officeDocument/2006/relationships/image" Target="../media/image39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Relationship Id="rId4" Type="http://schemas.openxmlformats.org/officeDocument/2006/relationships/image" Target="../media/image4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.xml"/><Relationship Id="rId4" Type="http://schemas.openxmlformats.org/officeDocument/2006/relationships/image" Target="../media/image3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Relationship Id="rId4" Type="http://schemas.openxmlformats.org/officeDocument/2006/relationships/image" Target="../media/image4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19982"/>
            <a:ext cx="8605369" cy="1234727"/>
          </a:xfrm>
        </p:spPr>
        <p:txBody>
          <a:bodyPr/>
          <a:lstStyle/>
          <a:p>
            <a:pPr algn="ctr" rtl="1"/>
            <a:r>
              <a:rPr lang="ar-LB" sz="5000" b="1" dirty="0">
                <a:solidFill>
                  <a:schemeClr val="accent3">
                    <a:lumMod val="75000"/>
                  </a:schemeClr>
                </a:solidFill>
              </a:rPr>
              <a:t>مَركَزُ التَّربِيَّةِ الدّينِيَّة</a:t>
            </a:r>
            <a:br>
              <a:rPr lang="ar-LB" sz="50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ar-LB" sz="5000" b="1" dirty="0">
                <a:solidFill>
                  <a:schemeClr val="accent3">
                    <a:lumMod val="75000"/>
                  </a:schemeClr>
                </a:solidFill>
              </a:rPr>
              <a:t>رُهبانِيَّةُ </a:t>
            </a:r>
            <a:br>
              <a:rPr lang="fr-FR" sz="50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ar-LB" sz="5000" b="1" dirty="0">
                <a:solidFill>
                  <a:schemeClr val="accent3">
                    <a:lumMod val="75000"/>
                  </a:schemeClr>
                </a:solidFill>
              </a:rPr>
              <a:t>القَلبَينِ الأقدَسَين </a:t>
            </a:r>
            <a:endParaRPr lang="en-US" sz="5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129" y="4854255"/>
            <a:ext cx="5825202" cy="822674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</a:t>
            </a:r>
            <a:r>
              <a:rPr lang="en-US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الأساسيّ الثّاني</a:t>
            </a:r>
            <a:endParaRPr lang="en-US" sz="5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376" y="188259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906085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672355" y="3052481"/>
            <a:ext cx="2756645" cy="1492625"/>
          </a:xfrm>
          <a:prstGeom prst="wedgeEllipseCallout">
            <a:avLst>
              <a:gd name="adj1" fmla="val -11482"/>
              <a:gd name="adj2" fmla="val -67163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chemeClr val="accent3">
                    <a:lumMod val="75000"/>
                  </a:schemeClr>
                </a:solidFill>
              </a:rPr>
              <a:t>إسْتِعْمال الس</a:t>
            </a:r>
            <a:r>
              <a:rPr lang="ar-LB" sz="3200" b="1" dirty="0">
                <a:solidFill>
                  <a:schemeClr val="accent3">
                    <a:lumMod val="75000"/>
                  </a:schemeClr>
                </a:solidFill>
              </a:rPr>
              <a:t>ّ</a:t>
            </a:r>
            <a:r>
              <a:rPr lang="ar-SA" sz="3200" b="1" dirty="0">
                <a:solidFill>
                  <a:schemeClr val="accent3">
                    <a:lumMod val="75000"/>
                  </a:schemeClr>
                </a:solidFill>
              </a:rPr>
              <a:t>كِّين</a:t>
            </a:r>
            <a:endParaRPr lang="en-US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3285567" y="2680446"/>
            <a:ext cx="2756645" cy="1492625"/>
          </a:xfrm>
          <a:prstGeom prst="wedgeEllipseCallout">
            <a:avLst>
              <a:gd name="adj1" fmla="val -20262"/>
              <a:gd name="adj2" fmla="val -6085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chemeClr val="accent3">
                    <a:lumMod val="75000"/>
                  </a:schemeClr>
                </a:solidFill>
              </a:rPr>
              <a:t>إسْتِعْمال </a:t>
            </a:r>
            <a:r>
              <a:rPr lang="ar-LB" sz="3200" b="1" dirty="0">
                <a:solidFill>
                  <a:schemeClr val="accent3">
                    <a:lumMod val="75000"/>
                  </a:schemeClr>
                </a:solidFill>
              </a:rPr>
              <a:t>التّلفون كتير</a:t>
            </a:r>
            <a:endParaRPr lang="en-US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167720" y="3128681"/>
            <a:ext cx="2756645" cy="1492625"/>
          </a:xfrm>
          <a:prstGeom prst="wedgeEllipseCallout">
            <a:avLst>
              <a:gd name="adj1" fmla="val -17335"/>
              <a:gd name="adj2" fmla="val -6356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accent3">
                    <a:lumMod val="75000"/>
                  </a:schemeClr>
                </a:solidFill>
              </a:rPr>
              <a:t>فَتْح الغاز</a:t>
            </a:r>
            <a:endParaRPr lang="en-US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2852779"/>
      </p:ext>
    </p:extLst>
  </p:cSld>
  <p:clrMapOvr>
    <a:masterClrMapping/>
  </p:clrMapOvr>
  <p:transition spd="slow" advTm="5693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388" r="-3380"/>
          <a:stretch/>
        </p:blipFill>
        <p:spPr>
          <a:xfrm>
            <a:off x="0" y="-298090"/>
            <a:ext cx="9506857" cy="7169538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618567" y="3227292"/>
            <a:ext cx="2756645" cy="1492625"/>
          </a:xfrm>
          <a:prstGeom prst="wedgeEllipseCallout">
            <a:avLst>
              <a:gd name="adj1" fmla="val 9006"/>
              <a:gd name="adj2" fmla="val -707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200" b="1" dirty="0">
                <a:solidFill>
                  <a:schemeClr val="accent3">
                    <a:lumMod val="75000"/>
                  </a:schemeClr>
                </a:solidFill>
              </a:rPr>
              <a:t>السَّهر</a:t>
            </a:r>
            <a:endParaRPr lang="en-US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3285567" y="3420034"/>
            <a:ext cx="2756645" cy="1492625"/>
          </a:xfrm>
          <a:prstGeom prst="wedgeEllipseCallout">
            <a:avLst>
              <a:gd name="adj1" fmla="val 4128"/>
              <a:gd name="adj2" fmla="val -6446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accent3">
                    <a:lumMod val="75000"/>
                  </a:schemeClr>
                </a:solidFill>
              </a:rPr>
              <a:t>نِطلَع عَالسّلم</a:t>
            </a:r>
            <a:endParaRPr lang="en-US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181167" y="3034552"/>
            <a:ext cx="2756645" cy="1492625"/>
          </a:xfrm>
          <a:prstGeom prst="wedgeEllipseCallout">
            <a:avLst>
              <a:gd name="adj1" fmla="val -5628"/>
              <a:gd name="adj2" fmla="val -69866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accent3">
                    <a:lumMod val="75000"/>
                  </a:schemeClr>
                </a:solidFill>
              </a:rPr>
              <a:t>نشعِّل النّار</a:t>
            </a:r>
            <a:endParaRPr lang="en-US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8394152"/>
      </p:ext>
    </p:extLst>
  </p:cSld>
  <p:clrMapOvr>
    <a:masterClrMapping/>
  </p:clrMapOvr>
  <p:transition spd="slow" advTm="5693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778" y="405297"/>
            <a:ext cx="7184572" cy="69630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3222" y="2213542"/>
            <a:ext cx="410173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200" b="1" dirty="0" err="1">
                <a:solidFill>
                  <a:schemeClr val="bg1"/>
                </a:solidFill>
              </a:rPr>
              <a:t>ليش</a:t>
            </a:r>
            <a:endParaRPr lang="ar-LB" sz="3200" b="1" dirty="0">
              <a:solidFill>
                <a:schemeClr val="bg1"/>
              </a:solidFill>
            </a:endParaRPr>
          </a:p>
          <a:p>
            <a:pPr algn="ctr" rtl="1"/>
            <a:r>
              <a:rPr lang="ar-LB" sz="3200" b="1" dirty="0">
                <a:solidFill>
                  <a:schemeClr val="bg1"/>
                </a:solidFill>
              </a:rPr>
              <a:t> يمْنَعنا َأهلْنا</a:t>
            </a:r>
          </a:p>
          <a:p>
            <a:pPr algn="ctr" rtl="1"/>
            <a:r>
              <a:rPr lang="ar-LB" sz="3200" b="1" dirty="0">
                <a:solidFill>
                  <a:schemeClr val="bg1"/>
                </a:solidFill>
              </a:rPr>
              <a:t> عن كِلّ </a:t>
            </a:r>
          </a:p>
          <a:p>
            <a:pPr algn="ctr" rtl="1"/>
            <a:r>
              <a:rPr lang="ar-LB" sz="3200" b="1" dirty="0">
                <a:solidFill>
                  <a:schemeClr val="bg1"/>
                </a:solidFill>
              </a:rPr>
              <a:t> </a:t>
            </a:r>
            <a:r>
              <a:rPr lang="ar-LB" sz="3200" b="1" dirty="0" err="1">
                <a:solidFill>
                  <a:schemeClr val="bg1"/>
                </a:solidFill>
              </a:rPr>
              <a:t>هالإِشيا</a:t>
            </a:r>
            <a:r>
              <a:rPr lang="ar-LB" sz="3200" b="1" dirty="0">
                <a:solidFill>
                  <a:schemeClr val="bg1"/>
                </a:solidFill>
              </a:rPr>
              <a:t>؟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015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0743"/>
            <a:ext cx="9143999" cy="7032434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672355" y="3052481"/>
            <a:ext cx="2756645" cy="1492625"/>
          </a:xfrm>
          <a:prstGeom prst="wedgeEllipseCallout">
            <a:avLst>
              <a:gd name="adj1" fmla="val -11482"/>
              <a:gd name="adj2" fmla="val -67163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accent3">
                    <a:lumMod val="75000"/>
                  </a:schemeClr>
                </a:solidFill>
              </a:rPr>
              <a:t>وما بَدُّن </a:t>
            </a:r>
          </a:p>
          <a:p>
            <a:pPr algn="ctr" rtl="1"/>
            <a:r>
              <a:rPr lang="ar-LB" sz="3200" b="1" dirty="0">
                <a:solidFill>
                  <a:schemeClr val="accent3">
                    <a:lumMod val="75000"/>
                  </a:schemeClr>
                </a:solidFill>
              </a:rPr>
              <a:t>نِتْأذَى</a:t>
            </a:r>
            <a:endParaRPr lang="en-US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3285567" y="2680446"/>
            <a:ext cx="2756645" cy="1492625"/>
          </a:xfrm>
          <a:prstGeom prst="wedgeEllipseCallout">
            <a:avLst>
              <a:gd name="adj1" fmla="val -20262"/>
              <a:gd name="adj2" fmla="val -6085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accent3">
                    <a:lumMod val="75000"/>
                  </a:schemeClr>
                </a:solidFill>
              </a:rPr>
              <a:t>ولأنن بيحِبّونا</a:t>
            </a:r>
            <a:endParaRPr lang="en-US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113931" y="3222810"/>
            <a:ext cx="2774575" cy="1725708"/>
          </a:xfrm>
          <a:prstGeom prst="wedgeEllipseCallout">
            <a:avLst>
              <a:gd name="adj1" fmla="val -17335"/>
              <a:gd name="adj2" fmla="val -6356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accent3">
                    <a:lumMod val="75000"/>
                  </a:schemeClr>
                </a:solidFill>
              </a:rPr>
              <a:t>لأَنُّن بيَعرفوا خيرنا</a:t>
            </a:r>
            <a:endParaRPr lang="en-US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5018596"/>
      </p:ext>
    </p:extLst>
  </p:cSld>
  <p:clrMapOvr>
    <a:masterClrMapping/>
  </p:clrMapOvr>
  <p:transition spd="slow" advTm="5693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778" y="405297"/>
            <a:ext cx="7184572" cy="69630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28799" y="2095975"/>
            <a:ext cx="26648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200" b="1" dirty="0" err="1">
                <a:solidFill>
                  <a:schemeClr val="bg1"/>
                </a:solidFill>
              </a:rPr>
              <a:t>شو</a:t>
            </a:r>
            <a:r>
              <a:rPr lang="ar-LB" sz="3200" b="1" dirty="0">
                <a:solidFill>
                  <a:schemeClr val="bg1"/>
                </a:solidFill>
              </a:rPr>
              <a:t> </a:t>
            </a:r>
            <a:r>
              <a:rPr lang="ar-LB" sz="3200" b="1" dirty="0" err="1">
                <a:solidFill>
                  <a:schemeClr val="bg1"/>
                </a:solidFill>
              </a:rPr>
              <a:t>بيصير</a:t>
            </a:r>
            <a:r>
              <a:rPr lang="ar-LB" sz="3200" b="1" dirty="0">
                <a:solidFill>
                  <a:schemeClr val="bg1"/>
                </a:solidFill>
              </a:rPr>
              <a:t> </a:t>
            </a:r>
            <a:r>
              <a:rPr lang="ar-SA" sz="3200" b="1" dirty="0">
                <a:solidFill>
                  <a:schemeClr val="bg1"/>
                </a:solidFill>
              </a:rPr>
              <a:t>إذا «تمَرَّدْنا» </a:t>
            </a:r>
            <a:r>
              <a:rPr lang="ar-LB" sz="3200" b="1" dirty="0">
                <a:solidFill>
                  <a:schemeClr val="bg1"/>
                </a:solidFill>
              </a:rPr>
              <a:t>وعملنا</a:t>
            </a:r>
          </a:p>
          <a:p>
            <a:pPr algn="ctr" rtl="1"/>
            <a:r>
              <a:rPr lang="ar-LB" sz="3200" b="1" dirty="0">
                <a:solidFill>
                  <a:schemeClr val="bg1"/>
                </a:solidFill>
              </a:rPr>
              <a:t> عمل مَمنوع؟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642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388" r="-3380"/>
          <a:stretch/>
        </p:blipFill>
        <p:spPr>
          <a:xfrm>
            <a:off x="-1" y="-246756"/>
            <a:ext cx="9562011" cy="7104755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513805" y="3025490"/>
            <a:ext cx="2756645" cy="1649380"/>
          </a:xfrm>
          <a:prstGeom prst="wedgeEllipseCallout">
            <a:avLst>
              <a:gd name="adj1" fmla="val 9006"/>
              <a:gd name="adj2" fmla="val -707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200" b="1" dirty="0">
                <a:solidFill>
                  <a:schemeClr val="accent3">
                    <a:lumMod val="75000"/>
                  </a:schemeClr>
                </a:solidFill>
              </a:rPr>
              <a:t>كتير</a:t>
            </a:r>
            <a:endParaRPr lang="en-US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3402681" y="3182245"/>
            <a:ext cx="2756645" cy="1492625"/>
          </a:xfrm>
          <a:prstGeom prst="wedgeEllipseCallout">
            <a:avLst>
              <a:gd name="adj1" fmla="val 4128"/>
              <a:gd name="adj2" fmla="val -6446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accent3">
                    <a:lumMod val="75000"/>
                  </a:schemeClr>
                </a:solidFill>
              </a:rPr>
              <a:t>ونْزَعِّل أهلنا</a:t>
            </a:r>
            <a:endParaRPr lang="en-US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423788" y="2851672"/>
            <a:ext cx="2756645" cy="1492625"/>
          </a:xfrm>
          <a:prstGeom prst="wedgeEllipseCallout">
            <a:avLst>
              <a:gd name="adj1" fmla="val -5628"/>
              <a:gd name="adj2" fmla="val -69866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accent3">
                    <a:lumMod val="75000"/>
                  </a:schemeClr>
                </a:solidFill>
              </a:rPr>
              <a:t>رَح نِتأَذّى</a:t>
            </a:r>
            <a:endParaRPr lang="en-US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283048"/>
      </p:ext>
    </p:extLst>
  </p:cSld>
  <p:clrMapOvr>
    <a:masterClrMapping/>
  </p:clrMapOvr>
  <p:transition spd="slow" advTm="5693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778" y="405297"/>
            <a:ext cx="7184572" cy="69630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28798" y="2095975"/>
            <a:ext cx="29522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200" b="1" dirty="0">
                <a:solidFill>
                  <a:schemeClr val="bg1"/>
                </a:solidFill>
              </a:rPr>
              <a:t>ب</a:t>
            </a:r>
            <a:r>
              <a:rPr lang="ar-SA" sz="3200" b="1" dirty="0" err="1">
                <a:solidFill>
                  <a:schemeClr val="bg1"/>
                </a:solidFill>
              </a:rPr>
              <a:t>تَعرِفو</a:t>
            </a:r>
            <a:r>
              <a:rPr lang="ar-LB" sz="3200" b="1" dirty="0">
                <a:solidFill>
                  <a:schemeClr val="bg1"/>
                </a:solidFill>
              </a:rPr>
              <a:t>ا</a:t>
            </a:r>
            <a:r>
              <a:rPr lang="ar-SA" sz="3200" b="1" dirty="0">
                <a:solidFill>
                  <a:schemeClr val="bg1"/>
                </a:solidFill>
              </a:rPr>
              <a:t> </a:t>
            </a:r>
            <a:r>
              <a:rPr lang="ar-LB" sz="3200" b="1" dirty="0" err="1">
                <a:solidFill>
                  <a:schemeClr val="bg1"/>
                </a:solidFill>
              </a:rPr>
              <a:t>شو</a:t>
            </a:r>
            <a:r>
              <a:rPr lang="ar-LB" sz="3200" b="1" dirty="0">
                <a:solidFill>
                  <a:schemeClr val="bg1"/>
                </a:solidFill>
              </a:rPr>
              <a:t> </a:t>
            </a:r>
            <a:r>
              <a:rPr lang="ar-SA" sz="3200" b="1" dirty="0">
                <a:solidFill>
                  <a:schemeClr val="bg1"/>
                </a:solidFill>
              </a:rPr>
              <a:t> </a:t>
            </a:r>
            <a:r>
              <a:rPr lang="ar-LB" sz="3200" b="1" dirty="0">
                <a:solidFill>
                  <a:schemeClr val="bg1"/>
                </a:solidFill>
              </a:rPr>
              <a:t>صار </a:t>
            </a:r>
            <a:r>
              <a:rPr lang="ar-LB" sz="3200" b="1" dirty="0" err="1">
                <a:solidFill>
                  <a:schemeClr val="bg1"/>
                </a:solidFill>
              </a:rPr>
              <a:t>لمّأ</a:t>
            </a:r>
            <a:r>
              <a:rPr lang="ar-LB" sz="3200" b="1" dirty="0">
                <a:solidFill>
                  <a:schemeClr val="bg1"/>
                </a:solidFill>
              </a:rPr>
              <a:t> </a:t>
            </a:r>
            <a:r>
              <a:rPr lang="ar-SA" sz="3200" b="1" dirty="0">
                <a:solidFill>
                  <a:schemeClr val="bg1"/>
                </a:solidFill>
              </a:rPr>
              <a:t>قَرَّر </a:t>
            </a:r>
            <a:r>
              <a:rPr lang="ar-LB" sz="3200" b="1" dirty="0">
                <a:solidFill>
                  <a:schemeClr val="bg1"/>
                </a:solidFill>
              </a:rPr>
              <a:t>مَلاك يِتمَرَّد عَ الله بِ</a:t>
            </a:r>
            <a:r>
              <a:rPr lang="ar-SA" sz="3200" b="1" dirty="0">
                <a:solidFill>
                  <a:schemeClr val="bg1"/>
                </a:solidFill>
              </a:rPr>
              <a:t>الكتاب المُقدَّس</a:t>
            </a:r>
            <a:r>
              <a:rPr lang="ar-LB" sz="3200" b="1" dirty="0">
                <a:solidFill>
                  <a:schemeClr val="bg1"/>
                </a:solidFill>
              </a:rPr>
              <a:t>؟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400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778" y="405297"/>
            <a:ext cx="7184572" cy="69630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28798" y="2095975"/>
            <a:ext cx="29522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600" b="1" dirty="0">
                <a:solidFill>
                  <a:schemeClr val="bg1"/>
                </a:solidFill>
              </a:rPr>
              <a:t>ت</a:t>
            </a:r>
            <a:r>
              <a:rPr lang="ar-SA" sz="3600" b="1" dirty="0" err="1">
                <a:solidFill>
                  <a:schemeClr val="bg1"/>
                </a:solidFill>
              </a:rPr>
              <a:t>عوا</a:t>
            </a:r>
            <a:r>
              <a:rPr lang="ar-SA" sz="3600" b="1" dirty="0">
                <a:solidFill>
                  <a:schemeClr val="bg1"/>
                </a:solidFill>
              </a:rPr>
              <a:t> تَ </a:t>
            </a:r>
            <a:r>
              <a:rPr lang="ar-LB" sz="3600" b="1" dirty="0">
                <a:solidFill>
                  <a:schemeClr val="bg1"/>
                </a:solidFill>
              </a:rPr>
              <a:t>نْحَضِّر قلوبنا و</a:t>
            </a:r>
            <a:r>
              <a:rPr lang="ar-SA" sz="3600" b="1" dirty="0">
                <a:solidFill>
                  <a:schemeClr val="bg1"/>
                </a:solidFill>
              </a:rPr>
              <a:t>ن</a:t>
            </a:r>
            <a:r>
              <a:rPr lang="ar-LB" sz="3600" b="1" dirty="0">
                <a:solidFill>
                  <a:schemeClr val="bg1"/>
                </a:solidFill>
              </a:rPr>
              <a:t>ِ</a:t>
            </a:r>
            <a:r>
              <a:rPr lang="ar-SA" sz="3600" b="1" dirty="0">
                <a:solidFill>
                  <a:schemeClr val="bg1"/>
                </a:solidFill>
              </a:rPr>
              <a:t>س</a:t>
            </a:r>
            <a:r>
              <a:rPr lang="ar-LB" sz="3600" b="1" dirty="0">
                <a:solidFill>
                  <a:schemeClr val="bg1"/>
                </a:solidFill>
              </a:rPr>
              <a:t>ْ</a:t>
            </a:r>
            <a:r>
              <a:rPr lang="ar-SA" sz="3600" b="1" dirty="0">
                <a:solidFill>
                  <a:schemeClr val="bg1"/>
                </a:solidFill>
              </a:rPr>
              <a:t>مَع</a:t>
            </a:r>
            <a:r>
              <a:rPr lang="ar-LB" sz="3600" b="1" dirty="0">
                <a:solidFill>
                  <a:schemeClr val="bg1"/>
                </a:solidFill>
              </a:rPr>
              <a:t> </a:t>
            </a:r>
          </a:p>
          <a:p>
            <a:pPr algn="ctr" rtl="1"/>
            <a:r>
              <a:rPr lang="ar-SA" sz="3600" b="1" dirty="0">
                <a:solidFill>
                  <a:schemeClr val="bg1"/>
                </a:solidFill>
              </a:rPr>
              <a:t>كِلْمِة اللَّه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546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778" y="405297"/>
            <a:ext cx="7184572" cy="69630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28798" y="2095975"/>
            <a:ext cx="29522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600" dirty="0" err="1">
                <a:solidFill>
                  <a:schemeClr val="bg1"/>
                </a:solidFill>
              </a:rPr>
              <a:t>بتِتْذَكَّروا</a:t>
            </a:r>
            <a:r>
              <a:rPr lang="ar-SA" sz="3600" dirty="0">
                <a:solidFill>
                  <a:schemeClr val="bg1"/>
                </a:solidFill>
              </a:rPr>
              <a:t> ع</a:t>
            </a:r>
            <a:r>
              <a:rPr lang="ar-LB" sz="3600" dirty="0">
                <a:solidFill>
                  <a:schemeClr val="bg1"/>
                </a:solidFill>
              </a:rPr>
              <a:t>َ</a:t>
            </a:r>
            <a:r>
              <a:rPr lang="ar-SA" sz="3600" dirty="0">
                <a:solidFill>
                  <a:schemeClr val="bg1"/>
                </a:solidFill>
              </a:rPr>
              <a:t>ن </a:t>
            </a:r>
            <a:r>
              <a:rPr lang="ar-SA" sz="3600" dirty="0" err="1">
                <a:solidFill>
                  <a:schemeClr val="bg1"/>
                </a:solidFill>
              </a:rPr>
              <a:t>شو</a:t>
            </a:r>
            <a:r>
              <a:rPr lang="ar-SA" sz="3600" dirty="0">
                <a:solidFill>
                  <a:schemeClr val="bg1"/>
                </a:solidFill>
              </a:rPr>
              <a:t> حْكينا  المَرَّة الماضْيِة</a:t>
            </a:r>
            <a:r>
              <a:rPr lang="ar-LB" sz="3600" dirty="0">
                <a:solidFill>
                  <a:schemeClr val="bg1"/>
                </a:solidFill>
              </a:rPr>
              <a:t>؟</a:t>
            </a:r>
            <a:r>
              <a:rPr lang="ar-SA" sz="3600" dirty="0">
                <a:solidFill>
                  <a:srgbClr val="C00000"/>
                </a:solidFill>
              </a:rPr>
              <a:t> </a:t>
            </a:r>
            <a:endParaRPr lang="ar-L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681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856" y="1066800"/>
            <a:ext cx="6907278" cy="6151087"/>
          </a:xfrm>
        </p:spPr>
      </p:pic>
      <p:sp>
        <p:nvSpPr>
          <p:cNvPr id="5" name="Rounded Rectangular Callout 4"/>
          <p:cNvSpPr/>
          <p:nvPr/>
        </p:nvSpPr>
        <p:spPr>
          <a:xfrm>
            <a:off x="1658982" y="812800"/>
            <a:ext cx="7236823" cy="2235200"/>
          </a:xfrm>
          <a:prstGeom prst="wedgeRoundRectCallout">
            <a:avLst>
              <a:gd name="adj1" fmla="val -10960"/>
              <a:gd name="adj2" fmla="val 934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b="1" dirty="0">
                <a:solidFill>
                  <a:schemeClr val="tx1"/>
                </a:solidFill>
              </a:rPr>
              <a:t>ب</a:t>
            </a:r>
            <a:r>
              <a:rPr lang="ar-SA" sz="2800" b="1" dirty="0">
                <a:solidFill>
                  <a:schemeClr val="tx1"/>
                </a:solidFill>
              </a:rPr>
              <a:t>الإيمان </a:t>
            </a:r>
            <a:r>
              <a:rPr lang="ar-SA" sz="2800" b="1" dirty="0" err="1">
                <a:solidFill>
                  <a:schemeClr val="tx1"/>
                </a:solidFill>
              </a:rPr>
              <a:t>منِلْتِقي</a:t>
            </a:r>
            <a:r>
              <a:rPr lang="ar-SA" sz="2800" b="1" dirty="0">
                <a:solidFill>
                  <a:schemeClr val="tx1"/>
                </a:solidFill>
              </a:rPr>
              <a:t> بالله وبالصَّلاة </a:t>
            </a:r>
            <a:r>
              <a:rPr lang="ar-SA" sz="2800" b="1" dirty="0" err="1">
                <a:solidFill>
                  <a:schemeClr val="tx1"/>
                </a:solidFill>
              </a:rPr>
              <a:t>منِحْكي</a:t>
            </a:r>
            <a:r>
              <a:rPr lang="ar-SA" sz="2800" b="1" dirty="0">
                <a:solidFill>
                  <a:schemeClr val="tx1"/>
                </a:solidFill>
              </a:rPr>
              <a:t> مَعُو مِتِلْ ما </a:t>
            </a:r>
            <a:r>
              <a:rPr lang="ar-SA" sz="2800" b="1" dirty="0" err="1">
                <a:solidFill>
                  <a:schemeClr val="tx1"/>
                </a:solidFill>
              </a:rPr>
              <a:t>منِحْكي</a:t>
            </a:r>
            <a:r>
              <a:rPr lang="ar-SA" sz="2800" b="1" dirty="0">
                <a:solidFill>
                  <a:schemeClr val="tx1"/>
                </a:solidFill>
              </a:rPr>
              <a:t> مَع صَديق </a:t>
            </a:r>
            <a:r>
              <a:rPr lang="ar-SA" sz="2800" b="1" dirty="0" err="1">
                <a:solidFill>
                  <a:schemeClr val="tx1"/>
                </a:solidFill>
              </a:rPr>
              <a:t>لأنّو</a:t>
            </a:r>
            <a:r>
              <a:rPr lang="ar-SA" sz="2800" b="1" dirty="0">
                <a:solidFill>
                  <a:schemeClr val="tx1"/>
                </a:solidFill>
              </a:rPr>
              <a:t> اللَّه </a:t>
            </a:r>
            <a:r>
              <a:rPr lang="ar-SA" sz="2800" b="1" dirty="0" err="1">
                <a:solidFill>
                  <a:schemeClr val="tx1"/>
                </a:solidFill>
              </a:rPr>
              <a:t>بْيَعْرِفْنَا</a:t>
            </a:r>
            <a:r>
              <a:rPr lang="ar-SA" sz="2800" b="1" dirty="0">
                <a:solidFill>
                  <a:schemeClr val="tx1"/>
                </a:solidFill>
              </a:rPr>
              <a:t> </a:t>
            </a:r>
            <a:r>
              <a:rPr lang="ar-SA" sz="2800" b="1" dirty="0" err="1">
                <a:solidFill>
                  <a:schemeClr val="tx1"/>
                </a:solidFill>
              </a:rPr>
              <a:t>وبْيحِبْنا</a:t>
            </a:r>
            <a:r>
              <a:rPr lang="ar-SA" sz="2800" b="1" dirty="0">
                <a:solidFill>
                  <a:schemeClr val="tx1"/>
                </a:solidFill>
              </a:rPr>
              <a:t> مِتِل ما نِحْنا. ونِحْنا يُوم بَعد يُوم عَمّ نِكْبَر بِمَحَبَّة الله وعَمّ </a:t>
            </a:r>
            <a:r>
              <a:rPr lang="ar-SA" sz="2800" b="1" dirty="0" err="1">
                <a:solidFill>
                  <a:schemeClr val="tx1"/>
                </a:solidFill>
              </a:rPr>
              <a:t>نخَصِّصلو</a:t>
            </a:r>
            <a:r>
              <a:rPr lang="ar-SA" sz="2800" b="1" dirty="0">
                <a:solidFill>
                  <a:schemeClr val="tx1"/>
                </a:solidFill>
              </a:rPr>
              <a:t> وَقِت بالصَّلاة</a:t>
            </a:r>
            <a:r>
              <a:rPr lang="en-US" sz="2800" b="1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2576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35989" y="126797"/>
            <a:ext cx="4630125" cy="6559446"/>
          </a:xfrm>
          <a:prstGeom prst="rect">
            <a:avLst/>
          </a:prstGeom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887022"/>
      </p:ext>
    </p:extLst>
  </p:cSld>
  <p:clrMapOvr>
    <a:masterClrMapping/>
  </p:clrMapOvr>
  <p:transition spd="slow" advTm="8142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778" y="405297"/>
            <a:ext cx="7184572" cy="69630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45920" y="2148225"/>
            <a:ext cx="32265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dirty="0">
                <a:solidFill>
                  <a:schemeClr val="bg1"/>
                </a:solidFill>
              </a:rPr>
              <a:t>بِرَأيْكُن بِسُهولة فينا نقَضِّي مع الله كِلّ </a:t>
            </a:r>
            <a:r>
              <a:rPr lang="ar-SA" sz="2800" dirty="0" err="1">
                <a:solidFill>
                  <a:schemeClr val="bg1"/>
                </a:solidFill>
              </a:rPr>
              <a:t>هَالوَقِت</a:t>
            </a:r>
            <a:r>
              <a:rPr lang="ar-SA" sz="2800" dirty="0">
                <a:solidFill>
                  <a:schemeClr val="bg1"/>
                </a:solidFill>
              </a:rPr>
              <a:t> </a:t>
            </a:r>
            <a:r>
              <a:rPr lang="ar-SA" sz="2800" dirty="0" err="1">
                <a:solidFill>
                  <a:schemeClr val="bg1"/>
                </a:solidFill>
              </a:rPr>
              <a:t>ونِسْمَعلو</a:t>
            </a:r>
            <a:r>
              <a:rPr lang="ar-SA" sz="2800" dirty="0">
                <a:solidFill>
                  <a:schemeClr val="bg1"/>
                </a:solidFill>
              </a:rPr>
              <a:t> </a:t>
            </a:r>
            <a:r>
              <a:rPr lang="ar-SA" sz="2800" dirty="0" err="1">
                <a:solidFill>
                  <a:schemeClr val="bg1"/>
                </a:solidFill>
              </a:rPr>
              <a:t>ونطيعو</a:t>
            </a:r>
            <a:r>
              <a:rPr lang="ar-SA" sz="2800" dirty="0">
                <a:solidFill>
                  <a:schemeClr val="bg1"/>
                </a:solidFill>
              </a:rPr>
              <a:t> ونِستَجيب لَمَشروع </a:t>
            </a:r>
            <a:r>
              <a:rPr lang="ar-SA" sz="2800" dirty="0" err="1">
                <a:solidFill>
                  <a:schemeClr val="bg1"/>
                </a:solidFill>
              </a:rPr>
              <a:t>حُبّو</a:t>
            </a:r>
            <a:r>
              <a:rPr lang="ar-SA" sz="2800" dirty="0">
                <a:solidFill>
                  <a:schemeClr val="bg1"/>
                </a:solidFill>
              </a:rPr>
              <a:t>؟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830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Internal Storage 3"/>
          <p:cNvSpPr/>
          <p:nvPr/>
        </p:nvSpPr>
        <p:spPr>
          <a:xfrm flipH="1">
            <a:off x="0" y="0"/>
            <a:ext cx="9144000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218" y="123381"/>
            <a:ext cx="5754084" cy="4663440"/>
          </a:xfrm>
        </p:spPr>
      </p:pic>
      <p:sp>
        <p:nvSpPr>
          <p:cNvPr id="6" name="Rectangle 5"/>
          <p:cNvSpPr/>
          <p:nvPr/>
        </p:nvSpPr>
        <p:spPr>
          <a:xfrm>
            <a:off x="609599" y="4910202"/>
            <a:ext cx="68449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000" dirty="0"/>
              <a:t>ه</a:t>
            </a:r>
            <a:r>
              <a:rPr lang="ar-SA" sz="3000" dirty="0"/>
              <a:t>الشّي مَنّو هَيِّن أَبَداً </a:t>
            </a:r>
            <a:r>
              <a:rPr lang="ar-SA" sz="3000" dirty="0" err="1"/>
              <a:t>لأنُّو</a:t>
            </a:r>
            <a:r>
              <a:rPr lang="ar-SA" sz="3000" dirty="0"/>
              <a:t> </a:t>
            </a:r>
            <a:endParaRPr lang="en-US" sz="3000" dirty="0"/>
          </a:p>
          <a:p>
            <a:pPr algn="ctr" rtl="1"/>
            <a:r>
              <a:rPr lang="ar-SA" sz="3000" dirty="0"/>
              <a:t>بِأَوقات </a:t>
            </a:r>
            <a:r>
              <a:rPr lang="ar-SA" sz="3000" dirty="0" err="1"/>
              <a:t>كتيرة</a:t>
            </a:r>
            <a:r>
              <a:rPr lang="ar-SA" sz="3000" dirty="0"/>
              <a:t> مِنْحِسّ بِصِراع </a:t>
            </a:r>
            <a:r>
              <a:rPr lang="ar-SA" sz="3000" dirty="0" err="1"/>
              <a:t>جُوّاتْنا</a:t>
            </a:r>
            <a:r>
              <a:rPr lang="ar-SA" sz="3000" dirty="0"/>
              <a:t>. </a:t>
            </a:r>
            <a:endParaRPr lang="en-US" sz="3000" dirty="0"/>
          </a:p>
          <a:p>
            <a:pPr algn="ctr" rtl="1"/>
            <a:r>
              <a:rPr lang="ar-SA" sz="3000" dirty="0"/>
              <a:t>وهيك ما </a:t>
            </a:r>
            <a:r>
              <a:rPr lang="ar-SA" sz="3000" dirty="0" err="1"/>
              <a:t>منَعْمِل</a:t>
            </a:r>
            <a:r>
              <a:rPr lang="ar-SA" sz="3000" dirty="0"/>
              <a:t> الخَير يَلّي بَدْنا </a:t>
            </a:r>
            <a:r>
              <a:rPr lang="ar-SA" sz="3000" dirty="0" err="1"/>
              <a:t>يِاه</a:t>
            </a:r>
            <a:r>
              <a:rPr lang="ar-SA" sz="3000" dirty="0"/>
              <a:t>. </a:t>
            </a:r>
            <a:r>
              <a:rPr lang="ar-SA" sz="3000" dirty="0" err="1"/>
              <a:t>ومنَعْمِلْ</a:t>
            </a:r>
            <a:r>
              <a:rPr lang="ar-SA" sz="3000" dirty="0"/>
              <a:t> الشَّر يَلّي ما بَدْنا </a:t>
            </a:r>
            <a:r>
              <a:rPr lang="ar-SA" sz="3000" dirty="0" err="1"/>
              <a:t>ياه</a:t>
            </a:r>
            <a:r>
              <a:rPr lang="ar-SA" sz="3000" dirty="0"/>
              <a:t>. </a:t>
            </a:r>
            <a:endParaRPr lang="en-US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0482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2436" y="0"/>
            <a:ext cx="635752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59008" y="587830"/>
            <a:ext cx="30003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 err="1"/>
              <a:t>ولَيش</a:t>
            </a:r>
            <a:r>
              <a:rPr lang="ar-SA" sz="2800" b="1" dirty="0"/>
              <a:t> ه</a:t>
            </a:r>
            <a:r>
              <a:rPr lang="ar-LB" sz="2800" b="1" dirty="0"/>
              <a:t>َ</a:t>
            </a:r>
            <a:r>
              <a:rPr lang="ar-SA" sz="2800" b="1" dirty="0"/>
              <a:t>المَعْرِكة مَوجُودة فينا؟ ل</a:t>
            </a:r>
            <a:r>
              <a:rPr lang="ar-LB" sz="2800" b="1" dirty="0"/>
              <a:t>َ</a:t>
            </a:r>
            <a:r>
              <a:rPr lang="ar-SA" sz="2800" b="1" dirty="0"/>
              <a:t>يشْ ه</a:t>
            </a:r>
            <a:r>
              <a:rPr lang="ar-LB" sz="2800" b="1" dirty="0"/>
              <a:t>َ</a:t>
            </a:r>
            <a:r>
              <a:rPr lang="ar-SA" sz="2800" b="1" dirty="0"/>
              <a:t>الصِّراع بِقَلْب كِلّ البَشَر؟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2534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Internal Storage 3"/>
          <p:cNvSpPr/>
          <p:nvPr/>
        </p:nvSpPr>
        <p:spPr>
          <a:xfrm flipH="1">
            <a:off x="-1" y="-133518"/>
            <a:ext cx="9300755" cy="699151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2069" y="3611604"/>
            <a:ext cx="79814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dirty="0"/>
              <a:t>«</a:t>
            </a:r>
            <a:r>
              <a:rPr lang="ar-SA" sz="3200" dirty="0"/>
              <a:t>م</a:t>
            </a:r>
            <a:r>
              <a:rPr lang="ar-LB" sz="3200" dirty="0"/>
              <a:t>َ</a:t>
            </a:r>
            <a:r>
              <a:rPr lang="ar-SA" sz="3200" dirty="0" err="1"/>
              <a:t>لأ</a:t>
            </a:r>
            <a:r>
              <a:rPr lang="ar-SA" sz="3200" dirty="0"/>
              <a:t> اللّهُ البَش</a:t>
            </a:r>
            <a:r>
              <a:rPr lang="ar-LB" sz="3200" dirty="0"/>
              <a:t>َ</a:t>
            </a:r>
            <a:r>
              <a:rPr lang="ar-SA" sz="3200" dirty="0"/>
              <a:t>ر</a:t>
            </a:r>
            <a:r>
              <a:rPr lang="ar-LB" sz="3200" dirty="0"/>
              <a:t>َ</a:t>
            </a:r>
            <a:r>
              <a:rPr lang="ar-SA" sz="3200" dirty="0"/>
              <a:t> ب</a:t>
            </a:r>
            <a:r>
              <a:rPr lang="ar-LB" sz="3200" dirty="0"/>
              <a:t>ِ</a:t>
            </a:r>
            <a:r>
              <a:rPr lang="ar-SA" sz="3200" dirty="0"/>
              <a:t>الع</a:t>
            </a:r>
            <a:r>
              <a:rPr lang="ar-LB" sz="3200" dirty="0"/>
              <a:t>ِ</a:t>
            </a:r>
            <a:r>
              <a:rPr lang="ar-SA" sz="3200" dirty="0"/>
              <a:t>ل</a:t>
            </a:r>
            <a:r>
              <a:rPr lang="ar-LB" sz="3200" dirty="0"/>
              <a:t>ِ</a:t>
            </a:r>
            <a:r>
              <a:rPr lang="ar-SA" sz="3200" dirty="0"/>
              <a:t>م والف</a:t>
            </a:r>
            <a:r>
              <a:rPr lang="ar-LB" sz="3200" dirty="0"/>
              <a:t>ِ</a:t>
            </a:r>
            <a:r>
              <a:rPr lang="ar-SA" sz="3200" dirty="0"/>
              <a:t>طنة و</a:t>
            </a:r>
            <a:r>
              <a:rPr lang="ar-LB" sz="3200" dirty="0"/>
              <a:t>َ</a:t>
            </a:r>
            <a:r>
              <a:rPr lang="ar-SA" sz="3200" dirty="0"/>
              <a:t>أطل</a:t>
            </a:r>
            <a:r>
              <a:rPr lang="ar-LB" sz="3200" dirty="0"/>
              <a:t>َ</a:t>
            </a:r>
            <a:r>
              <a:rPr lang="ar-SA" sz="3200" dirty="0" err="1"/>
              <a:t>عهم</a:t>
            </a:r>
            <a:r>
              <a:rPr lang="ar-SA" sz="3200" dirty="0"/>
              <a:t> على الخ</a:t>
            </a:r>
            <a:r>
              <a:rPr lang="ar-LB" sz="3200" dirty="0"/>
              <a:t>َ</a:t>
            </a:r>
            <a:r>
              <a:rPr lang="ar-SA" sz="3200" dirty="0"/>
              <a:t>ير والش</a:t>
            </a:r>
            <a:r>
              <a:rPr lang="ar-LB" sz="3200" dirty="0"/>
              <a:t>َّ</a:t>
            </a:r>
            <a:r>
              <a:rPr lang="ar-SA" sz="3200" dirty="0"/>
              <a:t>رّ</a:t>
            </a:r>
            <a:r>
              <a:rPr lang="ar-LB" sz="3200" dirty="0"/>
              <a:t>»</a:t>
            </a:r>
            <a:r>
              <a:rPr lang="en-US" sz="3200" dirty="0"/>
              <a:t>.</a:t>
            </a:r>
          </a:p>
          <a:p>
            <a:pPr algn="ctr" rtl="1"/>
            <a:r>
              <a:rPr lang="ar-LB" sz="3200" dirty="0"/>
              <a:t>و</a:t>
            </a:r>
            <a:r>
              <a:rPr lang="ar-SA" sz="3200" dirty="0" err="1"/>
              <a:t>بْيعْرِفْ</a:t>
            </a:r>
            <a:r>
              <a:rPr lang="ar-SA" sz="3200" dirty="0"/>
              <a:t> هُوِّي </a:t>
            </a:r>
            <a:r>
              <a:rPr lang="ar-SA" sz="3200" dirty="0" err="1"/>
              <a:t>شو</a:t>
            </a:r>
            <a:r>
              <a:rPr lang="ar-LB" sz="3200" dirty="0"/>
              <a:t> </a:t>
            </a:r>
            <a:r>
              <a:rPr lang="ar-SA" sz="3200" dirty="0"/>
              <a:t>خَير لَلإنْسان</a:t>
            </a:r>
            <a:r>
              <a:rPr lang="en-US" sz="3200" dirty="0"/>
              <a:t>.</a:t>
            </a:r>
          </a:p>
          <a:p>
            <a:pPr algn="ctr" rtl="1"/>
            <a:r>
              <a:rPr lang="ar-LB" sz="3200" dirty="0"/>
              <a:t>لما خلق </a:t>
            </a:r>
            <a:r>
              <a:rPr lang="ar-SA" sz="3200" dirty="0"/>
              <a:t>أوَّل رِجِّال وأَوَّل مَرَا </a:t>
            </a:r>
            <a:r>
              <a:rPr lang="ar-LB" sz="3200" dirty="0"/>
              <a:t> حَطهُن يمشوا </a:t>
            </a:r>
            <a:r>
              <a:rPr lang="ar-SA" sz="3200" dirty="0"/>
              <a:t>عَ </a:t>
            </a:r>
            <a:r>
              <a:rPr lang="ar-SA" sz="3200" b="1" dirty="0"/>
              <a:t>طَريق الحَياة والفَرَح</a:t>
            </a:r>
            <a:r>
              <a:rPr lang="ar-SA" sz="3200" dirty="0"/>
              <a:t> </a:t>
            </a:r>
            <a:r>
              <a:rPr lang="ar-LB" sz="3200" dirty="0"/>
              <a:t>و</a:t>
            </a:r>
            <a:r>
              <a:rPr lang="ar-SA" sz="3200" dirty="0" err="1"/>
              <a:t>يَعِمْلُو</a:t>
            </a:r>
            <a:r>
              <a:rPr lang="ar-LB" sz="3200" dirty="0"/>
              <a:t>ا</a:t>
            </a:r>
            <a:r>
              <a:rPr lang="ar-SA" sz="3200" dirty="0"/>
              <a:t> الخَير </a:t>
            </a:r>
            <a:r>
              <a:rPr lang="ar-LB" sz="3200" dirty="0"/>
              <a:t>وكانوا </a:t>
            </a:r>
            <a:r>
              <a:rPr lang="ar-SA" sz="3200" dirty="0"/>
              <a:t>كِلُّن عِلم وحِكْمِة</a:t>
            </a:r>
            <a:r>
              <a:rPr lang="ar-LB" sz="3200" dirty="0"/>
              <a:t> لأنن </a:t>
            </a:r>
            <a:r>
              <a:rPr lang="ar-SA" sz="3200" dirty="0" err="1">
                <a:solidFill>
                  <a:srgbClr val="FF0000"/>
                </a:solidFill>
              </a:rPr>
              <a:t>بيِسْمَعُوا</a:t>
            </a:r>
            <a:r>
              <a:rPr lang="ar-SA" sz="3200" dirty="0">
                <a:solidFill>
                  <a:srgbClr val="FF0000"/>
                </a:solidFill>
              </a:rPr>
              <a:t> كِلْمِة اللَّه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4562" y="0"/>
            <a:ext cx="4727618" cy="35457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6348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Internal Storage 3"/>
          <p:cNvSpPr/>
          <p:nvPr/>
        </p:nvSpPr>
        <p:spPr>
          <a:xfrm flipH="1">
            <a:off x="0" y="1"/>
            <a:ext cx="9144000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8616" y="233069"/>
            <a:ext cx="4702629" cy="35269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-209006" y="3895137"/>
            <a:ext cx="89872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dirty="0"/>
              <a:t>بِك</a:t>
            </a:r>
            <a:r>
              <a:rPr lang="ar-LB" sz="3200" dirty="0"/>
              <a:t>ِ</a:t>
            </a:r>
            <a:r>
              <a:rPr lang="ar-SA" sz="3200" dirty="0"/>
              <a:t>ل</a:t>
            </a:r>
            <a:r>
              <a:rPr lang="ar-LB" sz="3200" dirty="0"/>
              <a:t>ّ</a:t>
            </a:r>
            <a:r>
              <a:rPr lang="ar-SA" sz="3200" dirty="0"/>
              <a:t> سُهُولِة كانُوا يْلاقُوا نُور اللَّه </a:t>
            </a:r>
            <a:r>
              <a:rPr lang="ar-SA" sz="3200" dirty="0" err="1"/>
              <a:t>جُوِّاتُنْ</a:t>
            </a:r>
            <a:r>
              <a:rPr lang="ar-SA" sz="3200" dirty="0"/>
              <a:t> </a:t>
            </a:r>
            <a:endParaRPr lang="en-US" sz="3200" dirty="0"/>
          </a:p>
          <a:p>
            <a:pPr algn="ctr" rtl="1"/>
            <a:r>
              <a:rPr lang="ar-SA" sz="3200" dirty="0"/>
              <a:t>وكان </a:t>
            </a:r>
            <a:r>
              <a:rPr lang="ar-SA" sz="3200" dirty="0" err="1"/>
              <a:t>هالنُّور</a:t>
            </a:r>
            <a:r>
              <a:rPr lang="ar-SA" sz="3200" dirty="0"/>
              <a:t> يْفَرِّحُنْ كْتِير</a:t>
            </a:r>
            <a:r>
              <a:rPr lang="en-US" sz="3200" dirty="0"/>
              <a:t>.</a:t>
            </a:r>
          </a:p>
          <a:p>
            <a:pPr algn="ctr" rtl="1"/>
            <a:r>
              <a:rPr lang="ar-SA" sz="3200" dirty="0"/>
              <a:t>وكِلْ </a:t>
            </a:r>
            <a:r>
              <a:rPr lang="ar-SA" sz="3200" dirty="0" err="1"/>
              <a:t>شِي</a:t>
            </a:r>
            <a:r>
              <a:rPr lang="ar-SA" sz="3200" dirty="0"/>
              <a:t> </a:t>
            </a:r>
            <a:r>
              <a:rPr lang="ar-SA" sz="3200" dirty="0" err="1"/>
              <a:t>كانُو</a:t>
            </a:r>
            <a:r>
              <a:rPr lang="ar-SA" sz="3200" dirty="0"/>
              <a:t> يَعِمْلُوه من شِغِلْ وأَكلْ وشِرِبْ ونَوم، كانُوا يَعِمْلوه تَحت نَظَرْ اللَّه، </a:t>
            </a:r>
            <a:r>
              <a:rPr lang="ar-SA" sz="3200" dirty="0" err="1"/>
              <a:t>يَلّلي</a:t>
            </a:r>
            <a:r>
              <a:rPr lang="ar-SA" sz="3200" dirty="0"/>
              <a:t> كِلّو رَحْمِة</a:t>
            </a:r>
            <a:r>
              <a:rPr lang="en-US" sz="3200" dirty="0"/>
              <a:t>.</a:t>
            </a:r>
          </a:p>
          <a:p>
            <a:pPr algn="ctr" rtl="1"/>
            <a:r>
              <a:rPr lang="ar-SA" sz="3200" dirty="0" err="1"/>
              <a:t>والمَلايْكِة</a:t>
            </a:r>
            <a:r>
              <a:rPr lang="ar-SA" sz="3200" dirty="0"/>
              <a:t> كَمِان كِانُوا يشِارْكُوه </a:t>
            </a:r>
            <a:r>
              <a:rPr lang="ar-SA" sz="3200" dirty="0" err="1"/>
              <a:t>بِهالحُب</a:t>
            </a:r>
            <a:r>
              <a:rPr lang="ar-SA" sz="3200" dirty="0"/>
              <a:t> والفَرَح</a:t>
            </a:r>
            <a:r>
              <a:rPr lang="en-US" sz="32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0282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Internal Storage 3"/>
          <p:cNvSpPr/>
          <p:nvPr/>
        </p:nvSpPr>
        <p:spPr>
          <a:xfrm flipH="1">
            <a:off x="0" y="0"/>
            <a:ext cx="9144000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300446" y="5732339"/>
            <a:ext cx="8987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dirty="0" err="1"/>
              <a:t>والمَلايْكِة</a:t>
            </a:r>
            <a:r>
              <a:rPr lang="ar-SA" sz="3200" dirty="0"/>
              <a:t> كَمِان كِانُوا يشِارْكُوه </a:t>
            </a:r>
            <a:r>
              <a:rPr lang="ar-SA" sz="3200" dirty="0" err="1"/>
              <a:t>بِهالحُب</a:t>
            </a:r>
            <a:r>
              <a:rPr lang="ar-SA" sz="3200" dirty="0"/>
              <a:t> والفَرَح</a:t>
            </a:r>
            <a:r>
              <a:rPr lang="en-US" sz="3200" dirty="0"/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47" t="-52175"/>
          <a:stretch/>
        </p:blipFill>
        <p:spPr>
          <a:xfrm>
            <a:off x="129696" y="-1666547"/>
            <a:ext cx="789183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2450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1762963" y="243346"/>
            <a:ext cx="6494929" cy="2675965"/>
          </a:xfrm>
          <a:prstGeom prst="wedgeRoundRectCallout">
            <a:avLst>
              <a:gd name="adj1" fmla="val 8680"/>
              <a:gd name="adj2" fmla="val 960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عَم إتذَكَّر </a:t>
            </a:r>
            <a:r>
              <a:rPr lang="ar-SA" sz="4000" b="1" dirty="0">
                <a:solidFill>
                  <a:schemeClr val="tx1"/>
                </a:solidFill>
              </a:rPr>
              <a:t>قَدَّيش المَلايْكِة كانُوا مَبْسُوطين مَعُو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1C590F-D09F-4B8A-9074-FF52757E32B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31" b="93621" l="8556" r="92222">
                        <a14:foregroundMark x1="14889" y1="7931" x2="13222" y2="89483"/>
                        <a14:foregroundMark x1="8556" y1="88793" x2="87556" y2="93793"/>
                        <a14:foregroundMark x1="85667" y1="88276" x2="73111" y2="88448"/>
                        <a14:foregroundMark x1="84778" y1="78793" x2="85000" y2="6207"/>
                        <a14:foregroundMark x1="77000" y1="3103" x2="19667" y2="4310"/>
                        <a14:foregroundMark x1="33444" y1="81207" x2="85000" y2="81897"/>
                        <a14:foregroundMark x1="88111" y1="88966" x2="92222" y2="91379"/>
                        <a14:foregroundMark x1="18889" y1="81207" x2="26333" y2="81379"/>
                        <a14:backgroundMark x1="4889" y1="12759" x2="3889" y2="95000"/>
                        <a14:backgroundMark x1="96111" y1="15690" x2="96111" y2="92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708" y="4009723"/>
            <a:ext cx="4419739" cy="28482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20022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778" y="405297"/>
            <a:ext cx="7184572" cy="69630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45920" y="2148225"/>
            <a:ext cx="322652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000" dirty="0">
                <a:solidFill>
                  <a:schemeClr val="bg1"/>
                </a:solidFill>
              </a:rPr>
              <a:t>صح! </a:t>
            </a:r>
          </a:p>
          <a:p>
            <a:pPr algn="ctr" rtl="1"/>
            <a:r>
              <a:rPr lang="ar-SA" sz="3000" dirty="0">
                <a:solidFill>
                  <a:schemeClr val="bg1"/>
                </a:solidFill>
              </a:rPr>
              <a:t>كانُوا دِايمًا </a:t>
            </a:r>
            <a:r>
              <a:rPr lang="ar-SA" sz="3000" dirty="0" err="1">
                <a:solidFill>
                  <a:schemeClr val="bg1"/>
                </a:solidFill>
              </a:rPr>
              <a:t>بِيْغنُّوا</a:t>
            </a:r>
            <a:r>
              <a:rPr lang="ar-SA" sz="3000" dirty="0">
                <a:solidFill>
                  <a:schemeClr val="bg1"/>
                </a:solidFill>
              </a:rPr>
              <a:t>: الم</a:t>
            </a:r>
            <a:r>
              <a:rPr lang="ar-LB" sz="3000" dirty="0">
                <a:solidFill>
                  <a:schemeClr val="bg1"/>
                </a:solidFill>
              </a:rPr>
              <a:t>َ</a:t>
            </a:r>
            <a:r>
              <a:rPr lang="ar-SA" sz="3000" dirty="0">
                <a:solidFill>
                  <a:schemeClr val="bg1"/>
                </a:solidFill>
              </a:rPr>
              <a:t>جد لِلَّه</a:t>
            </a:r>
            <a:r>
              <a:rPr lang="en-US" sz="3000" dirty="0">
                <a:solidFill>
                  <a:schemeClr val="bg1"/>
                </a:solidFill>
              </a:rPr>
              <a:t>...</a:t>
            </a:r>
          </a:p>
          <a:p>
            <a:pPr algn="ctr" rtl="1"/>
            <a:r>
              <a:rPr lang="ar-LB" sz="3000" dirty="0">
                <a:solidFill>
                  <a:schemeClr val="bg1"/>
                </a:solidFill>
              </a:rPr>
              <a:t>تَعوا نِنشد </a:t>
            </a:r>
            <a:r>
              <a:rPr lang="ar-LB" sz="3000" dirty="0" err="1">
                <a:solidFill>
                  <a:schemeClr val="bg1"/>
                </a:solidFill>
              </a:rPr>
              <a:t>سَوا</a:t>
            </a:r>
            <a:r>
              <a:rPr lang="ar-LB" sz="3000" dirty="0">
                <a:solidFill>
                  <a:schemeClr val="bg1"/>
                </a:solidFill>
              </a:rPr>
              <a:t> </a:t>
            </a:r>
          </a:p>
          <a:p>
            <a:pPr algn="ctr" rtl="1"/>
            <a:r>
              <a:rPr lang="ar-LB" sz="3000" b="1" dirty="0">
                <a:solidFill>
                  <a:schemeClr val="bg1"/>
                </a:solidFill>
              </a:rPr>
              <a:t>«</a:t>
            </a:r>
            <a:r>
              <a:rPr lang="ar-SA" sz="3000" b="1" dirty="0">
                <a:solidFill>
                  <a:schemeClr val="bg1"/>
                </a:solidFill>
              </a:rPr>
              <a:t>المجدُ للَّه</a:t>
            </a:r>
            <a:r>
              <a:rPr lang="ar-LB" sz="3000" b="1" dirty="0">
                <a:solidFill>
                  <a:schemeClr val="bg1"/>
                </a:solidFill>
              </a:rPr>
              <a:t>»</a:t>
            </a:r>
            <a:endParaRPr lang="en-US" sz="30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286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Internal Storage 3"/>
          <p:cNvSpPr/>
          <p:nvPr/>
        </p:nvSpPr>
        <p:spPr>
          <a:xfrm flipH="1">
            <a:off x="-130628" y="0"/>
            <a:ext cx="9274628" cy="6817659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800" b="1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711" y="2181497"/>
            <a:ext cx="3066158" cy="4441953"/>
          </a:xfrm>
        </p:spPr>
      </p:pic>
      <p:sp>
        <p:nvSpPr>
          <p:cNvPr id="6" name="Rectangle 5"/>
          <p:cNvSpPr/>
          <p:nvPr/>
        </p:nvSpPr>
        <p:spPr>
          <a:xfrm>
            <a:off x="-783771" y="149378"/>
            <a:ext cx="100714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dirty="0"/>
              <a:t>بَسْ كان في </a:t>
            </a:r>
            <a:r>
              <a:rPr lang="ar-SA" sz="4000" dirty="0" err="1"/>
              <a:t>بَيْنِاتُنْ</a:t>
            </a:r>
            <a:r>
              <a:rPr lang="ar-SA" sz="4000" dirty="0"/>
              <a:t> مَلاك صارْ يقُولْ </a:t>
            </a:r>
            <a:endParaRPr lang="ar-LB" sz="4000" dirty="0"/>
          </a:p>
          <a:p>
            <a:pPr algn="ctr" rtl="1"/>
            <a:r>
              <a:rPr lang="ar-SA" sz="4000" dirty="0"/>
              <a:t>بَيْنُو وبَين حالُو: </a:t>
            </a:r>
            <a:endParaRPr lang="en-US" sz="4000" dirty="0"/>
          </a:p>
        </p:txBody>
      </p:sp>
      <p:sp>
        <p:nvSpPr>
          <p:cNvPr id="8" name="Cloud Callout 7"/>
          <p:cNvSpPr/>
          <p:nvPr/>
        </p:nvSpPr>
        <p:spPr>
          <a:xfrm>
            <a:off x="23213" y="2272937"/>
            <a:ext cx="5225141" cy="3419402"/>
          </a:xfrm>
          <a:prstGeom prst="cloudCallout">
            <a:avLst>
              <a:gd name="adj1" fmla="val 64479"/>
              <a:gd name="adj2" fmla="val -1472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000" dirty="0">
                <a:solidFill>
                  <a:schemeClr val="tx1"/>
                </a:solidFill>
              </a:rPr>
              <a:t>اللَّه خَلَقْنِي مِتْلُو، </a:t>
            </a:r>
            <a:endParaRPr lang="ar-LB" sz="3000" dirty="0">
              <a:solidFill>
                <a:schemeClr val="tx1"/>
              </a:solidFill>
            </a:endParaRPr>
          </a:p>
          <a:p>
            <a:pPr algn="ctr" rtl="1"/>
            <a:r>
              <a:rPr lang="ar-SA" sz="3000" dirty="0">
                <a:solidFill>
                  <a:schemeClr val="tx1"/>
                </a:solidFill>
              </a:rPr>
              <a:t>أنا عَظِيم وجَميل وزَكِي. </a:t>
            </a:r>
            <a:endParaRPr lang="ar-LB" sz="3000" dirty="0">
              <a:solidFill>
                <a:schemeClr val="tx1"/>
              </a:solidFill>
            </a:endParaRPr>
          </a:p>
          <a:p>
            <a:pPr algn="ctr" rtl="1"/>
            <a:r>
              <a:rPr lang="ar-SA" sz="3000" dirty="0">
                <a:solidFill>
                  <a:schemeClr val="tx1"/>
                </a:solidFill>
              </a:rPr>
              <a:t>أنا قَوِي ونُور اللَّه فيّ، أنا مِتْلُو تَمام ومِشْ بِحَاجِة </a:t>
            </a:r>
            <a:r>
              <a:rPr lang="ar-SA" sz="3000" dirty="0" err="1">
                <a:solidFill>
                  <a:schemeClr val="tx1"/>
                </a:solidFill>
              </a:rPr>
              <a:t>لإلُو</a:t>
            </a:r>
            <a:r>
              <a:rPr lang="ar-LB" sz="3000" dirty="0">
                <a:solidFill>
                  <a:schemeClr val="tx1"/>
                </a:solidFill>
              </a:rPr>
              <a:t>».</a:t>
            </a:r>
            <a:r>
              <a:rPr lang="en-US" sz="3000" dirty="0">
                <a:solidFill>
                  <a:schemeClr val="tx1"/>
                </a:solidFill>
              </a:rPr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00259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778" y="405297"/>
            <a:ext cx="7184572" cy="69630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72492" y="2239664"/>
            <a:ext cx="2312126" cy="2123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 err="1">
                <a:solidFill>
                  <a:schemeClr val="bg1"/>
                </a:solidFill>
              </a:rPr>
              <a:t>شو</a:t>
            </a:r>
            <a:r>
              <a:rPr lang="ar-SA" sz="3200" b="1" dirty="0">
                <a:solidFill>
                  <a:schemeClr val="bg1"/>
                </a:solidFill>
              </a:rPr>
              <a:t> رأيْكُن؟ </a:t>
            </a:r>
            <a:endParaRPr lang="ar-LB" sz="3200" b="1" dirty="0">
              <a:solidFill>
                <a:schemeClr val="bg1"/>
              </a:solidFill>
            </a:endParaRPr>
          </a:p>
          <a:p>
            <a:pPr algn="ctr" rtl="1"/>
            <a:r>
              <a:rPr lang="ar-SA" sz="3200" b="1" dirty="0" err="1">
                <a:solidFill>
                  <a:schemeClr val="bg1"/>
                </a:solidFill>
              </a:rPr>
              <a:t>هَالمَلاك</a:t>
            </a:r>
            <a:r>
              <a:rPr lang="ar-SA" sz="3200" b="1" dirty="0">
                <a:solidFill>
                  <a:schemeClr val="bg1"/>
                </a:solidFill>
              </a:rPr>
              <a:t>، كان عَمْ </a:t>
            </a:r>
            <a:r>
              <a:rPr lang="ar-SA" sz="3200" b="1" dirty="0" err="1">
                <a:solidFill>
                  <a:schemeClr val="bg1"/>
                </a:solidFill>
              </a:rPr>
              <a:t>بِيْفَكِّر</a:t>
            </a:r>
            <a:r>
              <a:rPr lang="ar-SA" sz="3200" b="1" dirty="0">
                <a:solidFill>
                  <a:schemeClr val="bg1"/>
                </a:solidFill>
              </a:rPr>
              <a:t> صَحْ؟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114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4862" y="871122"/>
            <a:ext cx="4701676" cy="902826"/>
          </a:xfrm>
        </p:spPr>
        <p:txBody>
          <a:bodyPr/>
          <a:lstStyle/>
          <a:p>
            <a:pPr rtl="1"/>
            <a:r>
              <a:rPr lang="ar-LB" b="1" dirty="0">
                <a:solidFill>
                  <a:schemeClr val="accent4">
                    <a:lumMod val="75000"/>
                  </a:schemeClr>
                </a:solidFill>
              </a:rPr>
              <a:t>اللِّقاءُ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ar-LB" b="1" dirty="0">
                <a:solidFill>
                  <a:schemeClr val="accent4">
                    <a:lumMod val="75000"/>
                  </a:schemeClr>
                </a:solidFill>
              </a:rPr>
              <a:t>الخامِس 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552" y="4665652"/>
            <a:ext cx="5066336" cy="1783199"/>
          </a:xfrm>
        </p:spPr>
        <p:txBody>
          <a:bodyPr>
            <a:noAutofit/>
          </a:bodyPr>
          <a:lstStyle/>
          <a:p>
            <a:pPr rtl="1"/>
            <a:endParaRPr lang="en-US" sz="4500" b="1" dirty="0"/>
          </a:p>
          <a:p>
            <a:pPr rtl="1"/>
            <a:r>
              <a:rPr lang="ar-LB" sz="4000" b="1" dirty="0">
                <a:solidFill>
                  <a:schemeClr val="accent3">
                    <a:lumMod val="75000"/>
                  </a:schemeClr>
                </a:solidFill>
              </a:rPr>
              <a:t>عِصيانُ حُبِّ اللَّه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5367476"/>
      </p:ext>
    </p:extLst>
  </p:cSld>
  <p:clrMapOvr>
    <a:masterClrMapping/>
  </p:clrMapOvr>
  <p:transition spd="slow" advTm="81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856" y="1066800"/>
            <a:ext cx="6907278" cy="6151087"/>
          </a:xfrm>
        </p:spPr>
      </p:pic>
      <p:sp>
        <p:nvSpPr>
          <p:cNvPr id="5" name="Rounded Rectangular Callout 4"/>
          <p:cNvSpPr/>
          <p:nvPr/>
        </p:nvSpPr>
        <p:spPr>
          <a:xfrm>
            <a:off x="1658982" y="812800"/>
            <a:ext cx="7236823" cy="2235200"/>
          </a:xfrm>
          <a:prstGeom prst="wedgeRoundRectCallout">
            <a:avLst>
              <a:gd name="adj1" fmla="val -10960"/>
              <a:gd name="adj2" fmla="val 934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أكيدْ </a:t>
            </a:r>
            <a:r>
              <a:rPr lang="ar-SA" sz="2800" dirty="0" err="1">
                <a:solidFill>
                  <a:schemeClr val="tx1"/>
                </a:solidFill>
              </a:rPr>
              <a:t>لأ</a:t>
            </a:r>
            <a:r>
              <a:rPr lang="ar-SA" sz="2800" dirty="0">
                <a:solidFill>
                  <a:schemeClr val="tx1"/>
                </a:solidFill>
              </a:rPr>
              <a:t>! نِسي الأهَم: نِسي إنُّو كِلّ الجَمِال </a:t>
            </a:r>
            <a:r>
              <a:rPr lang="ar-LB" sz="2800" dirty="0">
                <a:solidFill>
                  <a:schemeClr val="tx1"/>
                </a:solidFill>
              </a:rPr>
              <a:t> </a:t>
            </a:r>
            <a:r>
              <a:rPr lang="ar-SA" sz="2800" dirty="0">
                <a:solidFill>
                  <a:schemeClr val="tx1"/>
                </a:solidFill>
              </a:rPr>
              <a:t>وكِلّ </a:t>
            </a:r>
            <a:r>
              <a:rPr lang="ar-SA" sz="2800" dirty="0" err="1">
                <a:solidFill>
                  <a:schemeClr val="tx1"/>
                </a:solidFill>
              </a:rPr>
              <a:t>الذَكَا</a:t>
            </a:r>
            <a:r>
              <a:rPr lang="ar-SA" sz="2800" dirty="0">
                <a:solidFill>
                  <a:schemeClr val="tx1"/>
                </a:solidFill>
              </a:rPr>
              <a:t> والقُوِّة</a:t>
            </a:r>
            <a:r>
              <a:rPr lang="ar-LB" sz="2800" dirty="0">
                <a:solidFill>
                  <a:schemeClr val="tx1"/>
                </a:solidFill>
              </a:rPr>
              <a:t> </a:t>
            </a:r>
            <a:r>
              <a:rPr lang="ar-LB" sz="2800" dirty="0" err="1">
                <a:solidFill>
                  <a:schemeClr val="tx1"/>
                </a:solidFill>
              </a:rPr>
              <a:t>يللي</a:t>
            </a:r>
            <a:r>
              <a:rPr lang="ar-LB" sz="2800" dirty="0">
                <a:solidFill>
                  <a:schemeClr val="tx1"/>
                </a:solidFill>
              </a:rPr>
              <a:t> فيه</a:t>
            </a:r>
            <a:r>
              <a:rPr lang="ar-SA" sz="2800" dirty="0">
                <a:solidFill>
                  <a:schemeClr val="tx1"/>
                </a:solidFill>
              </a:rPr>
              <a:t>، كِلّ</a:t>
            </a:r>
            <a:r>
              <a:rPr lang="ar-LB" sz="2800" dirty="0">
                <a:solidFill>
                  <a:schemeClr val="tx1"/>
                </a:solidFill>
              </a:rPr>
              <a:t>ها</a:t>
            </a:r>
            <a:r>
              <a:rPr lang="ar-SA" sz="2800" dirty="0">
                <a:solidFill>
                  <a:schemeClr val="tx1"/>
                </a:solidFill>
              </a:rPr>
              <a:t> </a:t>
            </a:r>
            <a:r>
              <a:rPr lang="ar-SA" sz="2800" dirty="0" err="1">
                <a:solidFill>
                  <a:schemeClr val="tx1"/>
                </a:solidFill>
              </a:rPr>
              <a:t>جِايِي</a:t>
            </a:r>
            <a:r>
              <a:rPr lang="ar-LB" sz="2800" dirty="0">
                <a:solidFill>
                  <a:schemeClr val="tx1"/>
                </a:solidFill>
              </a:rPr>
              <a:t> </a:t>
            </a:r>
            <a:r>
              <a:rPr lang="ar-SA" sz="2800" dirty="0">
                <a:solidFill>
                  <a:schemeClr val="tx1"/>
                </a:solidFill>
              </a:rPr>
              <a:t>من اللَّه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2800" dirty="0">
                <a:solidFill>
                  <a:schemeClr val="tx1"/>
                </a:solidFill>
              </a:rPr>
              <a:t>اللَّه  عطَا</a:t>
            </a:r>
            <a:r>
              <a:rPr lang="ar-LB" sz="2800" dirty="0">
                <a:solidFill>
                  <a:schemeClr val="tx1"/>
                </a:solidFill>
              </a:rPr>
              <a:t>ه</a:t>
            </a:r>
            <a:r>
              <a:rPr lang="ar-SA" sz="2800" dirty="0">
                <a:solidFill>
                  <a:schemeClr val="tx1"/>
                </a:solidFill>
              </a:rPr>
              <a:t> كِلّ </a:t>
            </a:r>
            <a:r>
              <a:rPr lang="ar-SA" sz="2800" dirty="0" err="1">
                <a:solidFill>
                  <a:schemeClr val="tx1"/>
                </a:solidFill>
              </a:rPr>
              <a:t>هَالاشْيَا</a:t>
            </a:r>
            <a:r>
              <a:rPr lang="ar-SA" sz="2800" dirty="0">
                <a:solidFill>
                  <a:schemeClr val="tx1"/>
                </a:solidFill>
              </a:rPr>
              <a:t> مَجّانًا بالمَحبّة </a:t>
            </a:r>
            <a:endParaRPr lang="ar-LB" sz="2800" dirty="0">
              <a:solidFill>
                <a:schemeClr val="tx1"/>
              </a:solidFill>
            </a:endParaRPr>
          </a:p>
          <a:p>
            <a:pPr algn="ctr" rtl="1"/>
            <a:r>
              <a:rPr lang="ar-SA" sz="2800" dirty="0" err="1">
                <a:solidFill>
                  <a:schemeClr val="tx1"/>
                </a:solidFill>
              </a:rPr>
              <a:t>لأنّو</a:t>
            </a:r>
            <a:r>
              <a:rPr lang="ar-SA" sz="2800" dirty="0">
                <a:solidFill>
                  <a:schemeClr val="tx1"/>
                </a:solidFill>
              </a:rPr>
              <a:t> هُوِّي خَلَقُو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57769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Internal Storage 3"/>
          <p:cNvSpPr/>
          <p:nvPr/>
        </p:nvSpPr>
        <p:spPr>
          <a:xfrm flipH="1">
            <a:off x="-107577" y="0"/>
            <a:ext cx="9251577" cy="6817659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7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9139" y="1180842"/>
            <a:ext cx="4206139" cy="4162697"/>
          </a:xfrm>
        </p:spPr>
      </p:pic>
      <p:sp>
        <p:nvSpPr>
          <p:cNvPr id="6" name="Rectangle 5"/>
          <p:cNvSpPr/>
          <p:nvPr/>
        </p:nvSpPr>
        <p:spPr>
          <a:xfrm>
            <a:off x="279880" y="1146671"/>
            <a:ext cx="33605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200" dirty="0"/>
              <a:t>الله</a:t>
            </a:r>
            <a:r>
              <a:rPr lang="ar-SA" sz="3200" dirty="0"/>
              <a:t> </a:t>
            </a:r>
            <a:r>
              <a:rPr lang="ar-LB" sz="3200" dirty="0"/>
              <a:t>خلق</a:t>
            </a:r>
            <a:r>
              <a:rPr lang="ar-SA" sz="3200" dirty="0"/>
              <a:t> المَلاك </a:t>
            </a:r>
            <a:r>
              <a:rPr lang="ar-LB" sz="3200" dirty="0"/>
              <a:t>ولما </a:t>
            </a:r>
            <a:r>
              <a:rPr lang="ar-SA" sz="3200" dirty="0"/>
              <a:t>بطِّلْ يِقْبَلْ إنُّو يكون خَليقَة اللَّه، ويِسمَع </a:t>
            </a:r>
            <a:r>
              <a:rPr lang="ar-SA" sz="3200" dirty="0" err="1"/>
              <a:t>كلِمْتُو</a:t>
            </a:r>
            <a:r>
              <a:rPr lang="ar-SA" sz="3200" dirty="0"/>
              <a:t>، </a:t>
            </a:r>
            <a:r>
              <a:rPr lang="ar-LB" sz="3200" dirty="0"/>
              <a:t>صار</a:t>
            </a:r>
            <a:r>
              <a:rPr lang="ar-SA" sz="3200" dirty="0"/>
              <a:t> بعيدْ عن حَيِاة اللَّه </a:t>
            </a:r>
            <a:r>
              <a:rPr lang="ar-SA" sz="3200" dirty="0" err="1"/>
              <a:t>ومَحَبْتُو</a:t>
            </a:r>
            <a:r>
              <a:rPr lang="ar-SA" sz="3200" dirty="0"/>
              <a:t> </a:t>
            </a:r>
            <a:r>
              <a:rPr lang="ar-SA" sz="3200" dirty="0" err="1"/>
              <a:t>وسعَادْتُو</a:t>
            </a:r>
            <a:r>
              <a:rPr lang="ar-SA" sz="3200" dirty="0"/>
              <a:t>، </a:t>
            </a:r>
            <a:r>
              <a:rPr lang="ar-SA" sz="3200" dirty="0">
                <a:solidFill>
                  <a:srgbClr val="FF0000"/>
                </a:solidFill>
              </a:rPr>
              <a:t>وبِطِّلْ يكون بِ سَلام وسَعادِة ومَحبِّة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5573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Internal Storage 3"/>
          <p:cNvSpPr/>
          <p:nvPr/>
        </p:nvSpPr>
        <p:spPr>
          <a:xfrm flipH="1">
            <a:off x="-1" y="-26125"/>
            <a:ext cx="9251577" cy="6884126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4" y="1685110"/>
            <a:ext cx="4374501" cy="4570478"/>
          </a:xfrm>
        </p:spPr>
      </p:pic>
      <p:sp>
        <p:nvSpPr>
          <p:cNvPr id="5" name="Rectangle 4"/>
          <p:cNvSpPr/>
          <p:nvPr/>
        </p:nvSpPr>
        <p:spPr>
          <a:xfrm>
            <a:off x="4532603" y="1021366"/>
            <a:ext cx="357184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000" dirty="0"/>
              <a:t>وخِسِرْ كِلّ </a:t>
            </a:r>
            <a:r>
              <a:rPr lang="ar-SA" sz="3000" dirty="0" err="1"/>
              <a:t>شِي</a:t>
            </a:r>
            <a:r>
              <a:rPr lang="ar-SA" sz="3000" dirty="0"/>
              <a:t> عَطا </a:t>
            </a:r>
            <a:r>
              <a:rPr lang="ar-SA" sz="3000" dirty="0" err="1"/>
              <a:t>ياه</a:t>
            </a:r>
            <a:r>
              <a:rPr lang="ar-SA" sz="3000" dirty="0"/>
              <a:t> اللَّه وصار </a:t>
            </a:r>
            <a:r>
              <a:rPr lang="ar-SA" sz="3000" b="1" dirty="0"/>
              <a:t>مَلاك شِرِّير</a:t>
            </a:r>
            <a:r>
              <a:rPr lang="ar-SA" sz="3000" dirty="0"/>
              <a:t>، ما </a:t>
            </a:r>
            <a:r>
              <a:rPr lang="ar-SA" sz="3000" b="1" dirty="0" err="1"/>
              <a:t>بيْفَكِّرْ</a:t>
            </a:r>
            <a:r>
              <a:rPr lang="ar-SA" sz="3000" b="1" dirty="0"/>
              <a:t> </a:t>
            </a:r>
            <a:r>
              <a:rPr lang="ar-LB" sz="3000" b="1" dirty="0"/>
              <a:t>إِ</a:t>
            </a:r>
            <a:r>
              <a:rPr lang="ar-SA" sz="3000" b="1" dirty="0"/>
              <a:t>لّا بالشَّرْ</a:t>
            </a:r>
            <a:r>
              <a:rPr lang="en-US" sz="3000" dirty="0"/>
              <a:t>.</a:t>
            </a:r>
          </a:p>
          <a:p>
            <a:pPr algn="ctr" rtl="1"/>
            <a:r>
              <a:rPr lang="ar-SA" sz="3000" dirty="0"/>
              <a:t>الك</a:t>
            </a:r>
            <a:r>
              <a:rPr lang="ar-LB" sz="3000" dirty="0"/>
              <a:t>ْ</a:t>
            </a:r>
            <a:r>
              <a:rPr lang="ar-SA" sz="3000" dirty="0"/>
              <a:t>تاب المق</a:t>
            </a:r>
            <a:r>
              <a:rPr lang="ar-LB" sz="3000" dirty="0"/>
              <a:t>َ</a:t>
            </a:r>
            <a:r>
              <a:rPr lang="ar-SA" sz="3000" dirty="0"/>
              <a:t>دَّس </a:t>
            </a:r>
            <a:r>
              <a:rPr lang="ar-SA" sz="3000" dirty="0" err="1"/>
              <a:t>بِيْسَمِّي</a:t>
            </a:r>
            <a:r>
              <a:rPr lang="ar-SA" sz="3000" dirty="0"/>
              <a:t> </a:t>
            </a:r>
            <a:r>
              <a:rPr lang="ar-SA" sz="3000" dirty="0" err="1"/>
              <a:t>هَالم</a:t>
            </a:r>
            <a:r>
              <a:rPr lang="ar-LB" sz="3000" dirty="0"/>
              <a:t>َ</a:t>
            </a:r>
            <a:r>
              <a:rPr lang="ar-SA" sz="3000" dirty="0"/>
              <a:t>لاك إبْليس وش</a:t>
            </a:r>
            <a:r>
              <a:rPr lang="ar-LB" sz="3000" dirty="0"/>
              <a:t>َ</a:t>
            </a:r>
            <a:r>
              <a:rPr lang="ar-SA" sz="3000" dirty="0"/>
              <a:t>يطان ي</a:t>
            </a:r>
            <a:r>
              <a:rPr lang="ar-LB" sz="3000" dirty="0"/>
              <a:t>َ</a:t>
            </a:r>
            <a:r>
              <a:rPr lang="ar-SA" sz="3000" dirty="0"/>
              <a:t>عْنِي </a:t>
            </a:r>
            <a:r>
              <a:rPr lang="ar-SA" sz="3000" dirty="0" err="1"/>
              <a:t>يَلْلِي</a:t>
            </a:r>
            <a:r>
              <a:rPr lang="ar-SA" sz="3000" dirty="0"/>
              <a:t> </a:t>
            </a:r>
            <a:endParaRPr lang="ar-LB" sz="3000" dirty="0"/>
          </a:p>
          <a:p>
            <a:pPr algn="ctr" rtl="1"/>
            <a:r>
              <a:rPr lang="ar-SA" sz="3000" b="1" dirty="0" err="1"/>
              <a:t>بيفصُل</a:t>
            </a:r>
            <a:r>
              <a:rPr lang="ar-SA" sz="3000" b="1" dirty="0"/>
              <a:t> النِّاس ع</a:t>
            </a:r>
            <a:r>
              <a:rPr lang="ar-LB" sz="3000" b="1" dirty="0"/>
              <a:t>َ</a:t>
            </a:r>
            <a:r>
              <a:rPr lang="ar-SA" sz="3000" b="1" dirty="0"/>
              <a:t>ن اللَّه</a:t>
            </a:r>
            <a:endParaRPr lang="ar-LB" sz="3000" b="1" dirty="0"/>
          </a:p>
          <a:p>
            <a:pPr algn="ctr" rtl="1"/>
            <a:r>
              <a:rPr lang="ar-SA" sz="3000" b="1" dirty="0"/>
              <a:t> </a:t>
            </a:r>
            <a:r>
              <a:rPr lang="ar-SA" sz="3000" b="1" dirty="0" err="1"/>
              <a:t>وبيقْسُمْ</a:t>
            </a:r>
            <a:r>
              <a:rPr lang="ar-SA" sz="3000" b="1" dirty="0"/>
              <a:t> ا</a:t>
            </a:r>
            <a:r>
              <a:rPr lang="ar-LB" sz="3000" b="1" dirty="0" err="1"/>
              <a:t>لإِ</a:t>
            </a:r>
            <a:r>
              <a:rPr lang="ar-SA" sz="3000" b="1" dirty="0"/>
              <a:t>نْسان عَ </a:t>
            </a:r>
            <a:r>
              <a:rPr lang="ar-SA" sz="3000" b="1" dirty="0" err="1"/>
              <a:t>ذِاتو</a:t>
            </a:r>
            <a:r>
              <a:rPr lang="en-US" sz="30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31743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2601430" y="927463"/>
            <a:ext cx="4464424" cy="1330491"/>
          </a:xfrm>
          <a:prstGeom prst="wedgeRoundRectCallout">
            <a:avLst>
              <a:gd name="adj1" fmla="val 8680"/>
              <a:gd name="adj2" fmla="val 960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4800" dirty="0">
              <a:solidFill>
                <a:srgbClr val="002060"/>
              </a:solidFill>
            </a:endParaRPr>
          </a:p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شو بيَعمُل؟</a:t>
            </a:r>
            <a:endParaRPr lang="en-US" sz="4000" b="1" dirty="0">
              <a:solidFill>
                <a:schemeClr val="tx1"/>
              </a:solidFill>
            </a:endParaRPr>
          </a:p>
          <a:p>
            <a:pPr algn="ctr" rtl="1"/>
            <a:r>
              <a:rPr lang="en-US" sz="3200" dirty="0">
                <a:solidFill>
                  <a:schemeClr val="bg2"/>
                </a:solidFill>
              </a:rPr>
              <a:t> 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2595" y="2257954"/>
            <a:ext cx="4480560" cy="44805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21398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Internal Storage 3"/>
          <p:cNvSpPr/>
          <p:nvPr/>
        </p:nvSpPr>
        <p:spPr>
          <a:xfrm flipH="1">
            <a:off x="-130628" y="-104503"/>
            <a:ext cx="9274628" cy="6817659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8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83771" y="149378"/>
            <a:ext cx="100714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dirty="0" err="1"/>
              <a:t>بيْحِطْ</a:t>
            </a:r>
            <a:r>
              <a:rPr lang="ar-SA" sz="4000" dirty="0"/>
              <a:t> بِقَلب ا</a:t>
            </a:r>
            <a:r>
              <a:rPr lang="ar-LB" sz="4000" dirty="0" err="1"/>
              <a:t>لإِ</a:t>
            </a:r>
            <a:r>
              <a:rPr lang="ar-SA" sz="4000" dirty="0"/>
              <a:t>نْسان الشَّكْ </a:t>
            </a:r>
            <a:r>
              <a:rPr lang="ar-SA" sz="4000" dirty="0" err="1"/>
              <a:t>وبيقِلُّو</a:t>
            </a:r>
            <a:r>
              <a:rPr lang="ar-SA" sz="4000" dirty="0"/>
              <a:t>:</a:t>
            </a:r>
            <a:endParaRPr lang="ar-LB" sz="4000" dirty="0"/>
          </a:p>
        </p:txBody>
      </p:sp>
      <p:sp>
        <p:nvSpPr>
          <p:cNvPr id="8" name="Cloud Callout 7"/>
          <p:cNvSpPr/>
          <p:nvPr/>
        </p:nvSpPr>
        <p:spPr>
          <a:xfrm>
            <a:off x="23213" y="2272937"/>
            <a:ext cx="5225141" cy="2978332"/>
          </a:xfrm>
          <a:prstGeom prst="cloudCallout">
            <a:avLst>
              <a:gd name="adj1" fmla="val 64479"/>
              <a:gd name="adj2" fmla="val -1472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 dirty="0">
              <a:solidFill>
                <a:schemeClr val="tx1"/>
              </a:solidFill>
            </a:endParaRPr>
          </a:p>
          <a:p>
            <a:pPr algn="ctr" rtl="1"/>
            <a:r>
              <a:rPr lang="ar-SA" sz="3200" dirty="0" err="1">
                <a:solidFill>
                  <a:schemeClr val="tx1"/>
                </a:solidFill>
              </a:rPr>
              <a:t>إنْتَ</a:t>
            </a:r>
            <a:r>
              <a:rPr lang="ar-SA" sz="3200" dirty="0">
                <a:solidFill>
                  <a:schemeClr val="tx1"/>
                </a:solidFill>
              </a:rPr>
              <a:t> أ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كيد إنُّو اللَّه </a:t>
            </a:r>
            <a:r>
              <a:rPr lang="ar-SA" sz="3200" dirty="0" err="1">
                <a:solidFill>
                  <a:schemeClr val="tx1"/>
                </a:solidFill>
              </a:rPr>
              <a:t>بِيْرِدْلَكْ</a:t>
            </a:r>
            <a:r>
              <a:rPr lang="ar-SA" sz="3200" dirty="0">
                <a:solidFill>
                  <a:schemeClr val="tx1"/>
                </a:solidFill>
              </a:rPr>
              <a:t> الخَير والفَرَحْ </a:t>
            </a:r>
            <a:r>
              <a:rPr lang="ar-SA" sz="3200" dirty="0" err="1">
                <a:solidFill>
                  <a:schemeClr val="tx1"/>
                </a:solidFill>
              </a:rPr>
              <a:t>والسَّعادِه</a:t>
            </a:r>
            <a:r>
              <a:rPr lang="ar-SA" sz="3200" dirty="0">
                <a:solidFill>
                  <a:schemeClr val="tx1"/>
                </a:solidFill>
              </a:rPr>
              <a:t>؟ فيكْ تُوثَقْ فيه كِلّ الثِّقَة؟</a:t>
            </a:r>
            <a:endParaRPr lang="en-US" sz="3200" dirty="0">
              <a:solidFill>
                <a:schemeClr val="tx1"/>
              </a:solidFill>
            </a:endParaRPr>
          </a:p>
          <a:p>
            <a:pPr algn="ctr" rtl="1"/>
            <a:r>
              <a:rPr lang="en-US" sz="3000" dirty="0">
                <a:solidFill>
                  <a:schemeClr val="tx1"/>
                </a:solidFill>
              </a:rPr>
              <a:t> </a:t>
            </a:r>
          </a:p>
        </p:txBody>
      </p:sp>
      <p:pic>
        <p:nvPicPr>
          <p:cNvPr id="9" name="Content Placeholder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9537" y="1424572"/>
            <a:ext cx="2319697" cy="49616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92280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778" y="405297"/>
            <a:ext cx="7184572" cy="69630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72492" y="2239664"/>
            <a:ext cx="231212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200" b="1" dirty="0">
                <a:solidFill>
                  <a:schemeClr val="bg1"/>
                </a:solidFill>
              </a:rPr>
              <a:t>بس نحنا وكل انسان فينا </a:t>
            </a:r>
            <a:r>
              <a:rPr lang="ar-SA" sz="3200" b="1" dirty="0">
                <a:solidFill>
                  <a:schemeClr val="bg1"/>
                </a:solidFill>
              </a:rPr>
              <a:t> </a:t>
            </a:r>
            <a:r>
              <a:rPr lang="ar-LB" sz="3200" b="1" dirty="0">
                <a:solidFill>
                  <a:schemeClr val="bg1"/>
                </a:solidFill>
              </a:rPr>
              <a:t>ن</a:t>
            </a:r>
            <a:r>
              <a:rPr lang="ar-SA" sz="3200" b="1" dirty="0">
                <a:solidFill>
                  <a:schemeClr val="bg1"/>
                </a:solidFill>
              </a:rPr>
              <a:t>جاوِب و</a:t>
            </a:r>
            <a:r>
              <a:rPr lang="ar-LB" sz="3200" b="1" dirty="0">
                <a:solidFill>
                  <a:schemeClr val="bg1"/>
                </a:solidFill>
              </a:rPr>
              <a:t>ن</a:t>
            </a:r>
            <a:r>
              <a:rPr lang="ar-SA" sz="3200" b="1" dirty="0">
                <a:solidFill>
                  <a:schemeClr val="bg1"/>
                </a:solidFill>
              </a:rPr>
              <a:t>قُول</a:t>
            </a:r>
            <a:r>
              <a:rPr lang="en-US" sz="3200" b="1" dirty="0">
                <a:solidFill>
                  <a:schemeClr val="bg1"/>
                </a:solidFill>
              </a:rPr>
              <a:t>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919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Internal Storage 3"/>
          <p:cNvSpPr/>
          <p:nvPr/>
        </p:nvSpPr>
        <p:spPr>
          <a:xfrm flipH="1">
            <a:off x="-104503" y="40341"/>
            <a:ext cx="9356080" cy="6817659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564" y="315030"/>
            <a:ext cx="6347713" cy="1320800"/>
          </a:xfrm>
        </p:spPr>
        <p:txBody>
          <a:bodyPr/>
          <a:lstStyle/>
          <a:p>
            <a:pPr algn="ctr" rtl="1"/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563" y="2656576"/>
            <a:ext cx="6627257" cy="4373989"/>
          </a:xfrm>
        </p:spPr>
      </p:pic>
      <p:sp>
        <p:nvSpPr>
          <p:cNvPr id="7" name="Rounded Rectangular Callout 6"/>
          <p:cNvSpPr/>
          <p:nvPr/>
        </p:nvSpPr>
        <p:spPr>
          <a:xfrm>
            <a:off x="822018" y="975430"/>
            <a:ext cx="6906803" cy="1683239"/>
          </a:xfrm>
          <a:prstGeom prst="wedgeRoundRectCallout">
            <a:avLst>
              <a:gd name="adj1" fmla="val 9955"/>
              <a:gd name="adj2" fmla="val 7051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4800" dirty="0">
              <a:solidFill>
                <a:schemeClr val="tx2">
                  <a:lumMod val="50000"/>
                </a:schemeClr>
              </a:solidFill>
            </a:endParaRPr>
          </a:p>
          <a:p>
            <a:pPr algn="ctr" rtl="1"/>
            <a:r>
              <a:rPr lang="ar-SA" sz="3200" b="1" dirty="0">
                <a:solidFill>
                  <a:schemeClr val="tx2">
                    <a:lumMod val="50000"/>
                  </a:schemeClr>
                </a:solidFill>
              </a:rPr>
              <a:t>أكِيدْ! نُور اللَّه </a:t>
            </a:r>
            <a:r>
              <a:rPr lang="ar-SA" sz="3200" b="1" dirty="0" err="1">
                <a:solidFill>
                  <a:schemeClr val="tx2">
                    <a:lumMod val="50000"/>
                  </a:schemeClr>
                </a:solidFill>
              </a:rPr>
              <a:t>فِيِّي</a:t>
            </a:r>
            <a:r>
              <a:rPr lang="ar-SA" sz="3200" b="1" dirty="0">
                <a:solidFill>
                  <a:schemeClr val="tx2">
                    <a:lumMod val="50000"/>
                  </a:schemeClr>
                </a:solidFill>
              </a:rPr>
              <a:t> وأنَا بِسْمَعْ </a:t>
            </a:r>
            <a:r>
              <a:rPr lang="ar-SA" sz="3200" b="1" dirty="0" err="1">
                <a:solidFill>
                  <a:schemeClr val="tx2">
                    <a:lumMod val="50000"/>
                  </a:schemeClr>
                </a:solidFill>
              </a:rPr>
              <a:t>كِلِمْتُو</a:t>
            </a:r>
            <a:r>
              <a:rPr lang="ar-SA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sz="32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 rtl="1"/>
            <a:r>
              <a:rPr lang="ar-SA" sz="3200" b="1" dirty="0">
                <a:solidFill>
                  <a:schemeClr val="tx2">
                    <a:lumMod val="50000"/>
                  </a:schemeClr>
                </a:solidFill>
              </a:rPr>
              <a:t>وما بْخَاف مِنُّو وأنا مَبْسُوط هَيك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!</a:t>
            </a:r>
          </a:p>
          <a:p>
            <a:pPr algn="ctr" rtl="1"/>
            <a:r>
              <a:rPr lang="en-US" sz="3200" dirty="0">
                <a:solidFill>
                  <a:schemeClr val="bg2"/>
                </a:solidFill>
              </a:rPr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93285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Internal Storage 3"/>
          <p:cNvSpPr/>
          <p:nvPr/>
        </p:nvSpPr>
        <p:spPr>
          <a:xfrm flipH="1">
            <a:off x="-130628" y="-104503"/>
            <a:ext cx="9274628" cy="6817659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8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83771" y="149378"/>
            <a:ext cx="100714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4000" dirty="0"/>
              <a:t>ب</a:t>
            </a:r>
            <a:r>
              <a:rPr lang="ar-SA" sz="4000" dirty="0"/>
              <a:t>س الشِّيطَان كَذِّاب </a:t>
            </a:r>
            <a:r>
              <a:rPr lang="ar-SA" sz="4000" dirty="0" err="1"/>
              <a:t>وبِيْغَيِّرْ</a:t>
            </a:r>
            <a:r>
              <a:rPr lang="ar-SA" sz="4000" dirty="0"/>
              <a:t> الحَقِيقَة </a:t>
            </a:r>
            <a:endParaRPr lang="ar-LB" sz="4000" dirty="0"/>
          </a:p>
          <a:p>
            <a:pPr algn="ctr" rtl="1"/>
            <a:r>
              <a:rPr lang="ar-SA" sz="4000" dirty="0" err="1"/>
              <a:t>وبيحُطْ</a:t>
            </a:r>
            <a:r>
              <a:rPr lang="ar-SA" sz="4000" dirty="0"/>
              <a:t> </a:t>
            </a:r>
            <a:r>
              <a:rPr lang="ar-SA" sz="4000" dirty="0" err="1"/>
              <a:t>كِذْبُو</a:t>
            </a:r>
            <a:r>
              <a:rPr lang="ar-SA" sz="4000" dirty="0"/>
              <a:t> بِقَلب الانْسِان </a:t>
            </a:r>
            <a:r>
              <a:rPr lang="ar-SA" sz="4000" dirty="0" err="1"/>
              <a:t>وبِيْقِلُّو</a:t>
            </a:r>
            <a:r>
              <a:rPr lang="ar-SA" sz="4000" dirty="0"/>
              <a:t>:</a:t>
            </a:r>
            <a:endParaRPr lang="ar-LB" sz="4000" dirty="0"/>
          </a:p>
        </p:txBody>
      </p:sp>
      <p:sp>
        <p:nvSpPr>
          <p:cNvPr id="8" name="Cloud Callout 7"/>
          <p:cNvSpPr/>
          <p:nvPr/>
        </p:nvSpPr>
        <p:spPr>
          <a:xfrm>
            <a:off x="-130628" y="1791987"/>
            <a:ext cx="6534341" cy="3317966"/>
          </a:xfrm>
          <a:prstGeom prst="cloudCallout">
            <a:avLst>
              <a:gd name="adj1" fmla="val 54084"/>
              <a:gd name="adj2" fmla="val 338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 dirty="0">
              <a:solidFill>
                <a:schemeClr val="tx1"/>
              </a:solidFill>
            </a:endParaRPr>
          </a:p>
          <a:p>
            <a:pPr algn="ctr" rtl="1"/>
            <a:r>
              <a:rPr lang="ar-SA" sz="3200" dirty="0">
                <a:solidFill>
                  <a:schemeClr val="tx1"/>
                </a:solidFill>
              </a:rPr>
              <a:t>«</a:t>
            </a:r>
            <a:r>
              <a:rPr lang="ar-SA" sz="2800" dirty="0">
                <a:solidFill>
                  <a:schemeClr val="tx1"/>
                </a:solidFill>
              </a:rPr>
              <a:t>اللَّه ما </a:t>
            </a:r>
            <a:r>
              <a:rPr lang="ar-SA" sz="2800" dirty="0" err="1">
                <a:solidFill>
                  <a:schemeClr val="tx1"/>
                </a:solidFill>
              </a:rPr>
              <a:t>بِيْخَلِّيْك</a:t>
            </a:r>
            <a:r>
              <a:rPr lang="ar-SA" sz="2800" dirty="0">
                <a:solidFill>
                  <a:schemeClr val="tx1"/>
                </a:solidFill>
              </a:rPr>
              <a:t> حُرّ. </a:t>
            </a:r>
            <a:r>
              <a:rPr lang="ar-SA" sz="2800" dirty="0" err="1">
                <a:solidFill>
                  <a:schemeClr val="tx1"/>
                </a:solidFill>
              </a:rPr>
              <a:t>إنْتَ</a:t>
            </a:r>
            <a:r>
              <a:rPr lang="ar-SA" sz="2800" dirty="0">
                <a:solidFill>
                  <a:schemeClr val="tx1"/>
                </a:solidFill>
              </a:rPr>
              <a:t> مَجْبُور تِسْمَعْ </a:t>
            </a:r>
            <a:r>
              <a:rPr lang="ar-SA" sz="2800" dirty="0" err="1">
                <a:solidFill>
                  <a:schemeClr val="tx1"/>
                </a:solidFill>
              </a:rPr>
              <a:t>كِلِمْتُو</a:t>
            </a:r>
            <a:r>
              <a:rPr lang="ar-SA" sz="2800" dirty="0">
                <a:solidFill>
                  <a:schemeClr val="tx1"/>
                </a:solidFill>
              </a:rPr>
              <a:t> وما فِيكْ تِخْتَارْ </a:t>
            </a:r>
            <a:r>
              <a:rPr lang="ar-SA" sz="2800" dirty="0" err="1">
                <a:solidFill>
                  <a:schemeClr val="tx1"/>
                </a:solidFill>
              </a:rPr>
              <a:t>يَلْلِي</a:t>
            </a:r>
            <a:r>
              <a:rPr lang="ar-SA" sz="2800" dirty="0">
                <a:solidFill>
                  <a:schemeClr val="tx1"/>
                </a:solidFill>
              </a:rPr>
              <a:t> بَدَّكْ </a:t>
            </a:r>
            <a:r>
              <a:rPr lang="ar-SA" sz="2800" dirty="0" err="1">
                <a:solidFill>
                  <a:schemeClr val="tx1"/>
                </a:solidFill>
              </a:rPr>
              <a:t>يِاه</a:t>
            </a:r>
            <a:r>
              <a:rPr lang="ar-SA" sz="2800" dirty="0">
                <a:solidFill>
                  <a:schemeClr val="tx1"/>
                </a:solidFill>
              </a:rPr>
              <a:t>، بَسْ إذَا كِنت عَمْ </a:t>
            </a:r>
            <a:r>
              <a:rPr lang="ar-SA" sz="2800" dirty="0" err="1">
                <a:solidFill>
                  <a:schemeClr val="tx1"/>
                </a:solidFill>
              </a:rPr>
              <a:t>بِتْقَرِّرْ</a:t>
            </a:r>
            <a:r>
              <a:rPr lang="ar-SA" sz="2800" dirty="0">
                <a:solidFill>
                  <a:schemeClr val="tx1"/>
                </a:solidFill>
              </a:rPr>
              <a:t> لَوَحْدَكْ، وَقْتَا بِتْكُون مِتل اللَّه تَمِام وقِادِرْ عَ كِلّ </a:t>
            </a:r>
            <a:r>
              <a:rPr lang="ar-SA" sz="2800" dirty="0" err="1">
                <a:solidFill>
                  <a:schemeClr val="tx1"/>
                </a:solidFill>
              </a:rPr>
              <a:t>شِي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r>
              <a:rPr lang="ar-LB" sz="2800" dirty="0">
                <a:solidFill>
                  <a:schemeClr val="tx1"/>
                </a:solidFill>
              </a:rPr>
              <a:t>»</a:t>
            </a:r>
            <a:endParaRPr lang="en-US" sz="2800" dirty="0">
              <a:solidFill>
                <a:schemeClr val="tx1"/>
              </a:solidFill>
            </a:endParaRPr>
          </a:p>
          <a:p>
            <a:pPr algn="ctr" rtl="1"/>
            <a:r>
              <a:rPr lang="en-US" sz="2800" dirty="0">
                <a:solidFill>
                  <a:schemeClr val="tx1"/>
                </a:solidFill>
              </a:rPr>
              <a:t> </a:t>
            </a:r>
          </a:p>
        </p:txBody>
      </p:sp>
      <p:pic>
        <p:nvPicPr>
          <p:cNvPr id="9" name="Content Placeholder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9537" y="1424572"/>
            <a:ext cx="2319697" cy="496164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9956" y="5184019"/>
            <a:ext cx="529824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وا</a:t>
            </a:r>
            <a:r>
              <a:rPr lang="ar-LB" sz="4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لإِ</a:t>
            </a:r>
            <a:r>
              <a:rPr lang="ar-SA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نْسِان </a:t>
            </a:r>
            <a:r>
              <a:rPr lang="ar-SA" sz="4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بيْريِد</a:t>
            </a:r>
            <a:r>
              <a:rPr lang="ar-SA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مِن كِلّ</a:t>
            </a:r>
            <a:endParaRPr lang="ar-LB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ar-SA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ar-SA" sz="4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قَلْبُو</a:t>
            </a:r>
            <a:r>
              <a:rPr lang="ar-SA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إنُّو يِتْشَبَّه بِاللَّه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2852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778" y="405297"/>
            <a:ext cx="7184572" cy="69630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8354" y="2122098"/>
            <a:ext cx="34616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200" b="1" dirty="0">
                <a:solidFill>
                  <a:schemeClr val="bg1"/>
                </a:solidFill>
              </a:rPr>
              <a:t> </a:t>
            </a:r>
            <a:r>
              <a:rPr lang="ar-SA" sz="3200" b="1" dirty="0">
                <a:solidFill>
                  <a:schemeClr val="bg1"/>
                </a:solidFill>
              </a:rPr>
              <a:t>بَسْ كِيفْ </a:t>
            </a:r>
            <a:r>
              <a:rPr lang="ar-SA" sz="3200" b="1" dirty="0" err="1">
                <a:solidFill>
                  <a:schemeClr val="bg1"/>
                </a:solidFill>
              </a:rPr>
              <a:t>بيِقْدَرْ</a:t>
            </a:r>
            <a:r>
              <a:rPr lang="ar-SA" sz="3200" b="1" dirty="0">
                <a:solidFill>
                  <a:schemeClr val="bg1"/>
                </a:solidFill>
              </a:rPr>
              <a:t> 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 rtl="1"/>
            <a:r>
              <a:rPr lang="ar-SA" sz="3200" b="1" dirty="0">
                <a:solidFill>
                  <a:schemeClr val="bg1"/>
                </a:solidFill>
              </a:rPr>
              <a:t>يكون مِتِلْ اللَّه إذا ما كِان عِايِشْ مَعُو </a:t>
            </a:r>
            <a:r>
              <a:rPr lang="ar-SA" sz="3200" b="1" dirty="0" err="1">
                <a:solidFill>
                  <a:schemeClr val="bg1"/>
                </a:solidFill>
              </a:rPr>
              <a:t>وبْيِسْمَعْ</a:t>
            </a:r>
            <a:r>
              <a:rPr lang="ar-SA" sz="3200" b="1" dirty="0">
                <a:solidFill>
                  <a:schemeClr val="bg1"/>
                </a:solidFill>
              </a:rPr>
              <a:t> </a:t>
            </a:r>
            <a:r>
              <a:rPr lang="ar-SA" sz="3200" b="1" dirty="0" err="1">
                <a:solidFill>
                  <a:schemeClr val="bg1"/>
                </a:solidFill>
              </a:rPr>
              <a:t>كِلمْتُو</a:t>
            </a:r>
            <a:r>
              <a:rPr lang="ar-SA" sz="3200" b="1" dirty="0">
                <a:solidFill>
                  <a:schemeClr val="bg1"/>
                </a:solidFill>
              </a:rPr>
              <a:t>؟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12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Internal Storage 3"/>
          <p:cNvSpPr/>
          <p:nvPr/>
        </p:nvSpPr>
        <p:spPr>
          <a:xfrm flipH="1">
            <a:off x="-1" y="-436879"/>
            <a:ext cx="9251577" cy="6975566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6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599" y="609600"/>
            <a:ext cx="3124073" cy="570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300" dirty="0"/>
              <a:t>لمّا الشِّيطان ضَيَّعُ</a:t>
            </a:r>
            <a:r>
              <a:rPr lang="ar-LB" sz="3300" dirty="0"/>
              <a:t> </a:t>
            </a:r>
            <a:r>
              <a:rPr lang="ar-SA" sz="3300" dirty="0"/>
              <a:t>الانْسِان </a:t>
            </a:r>
            <a:r>
              <a:rPr lang="ar-LB" sz="3300" dirty="0"/>
              <a:t>بَطَّل </a:t>
            </a:r>
            <a:r>
              <a:rPr lang="ar-SA" sz="3300" dirty="0"/>
              <a:t>يِقْشَعْ بِوُضُوحْ </a:t>
            </a:r>
            <a:r>
              <a:rPr lang="ar-LB" sz="3300" dirty="0"/>
              <a:t>و</a:t>
            </a:r>
            <a:r>
              <a:rPr lang="ar-SA" sz="3300" dirty="0"/>
              <a:t>ما عِادْ </a:t>
            </a:r>
            <a:r>
              <a:rPr lang="ar-SA" sz="3300" dirty="0" err="1"/>
              <a:t>عِنْدُو</a:t>
            </a:r>
            <a:r>
              <a:rPr lang="ar-SA" sz="3300" dirty="0"/>
              <a:t> ثِقَة باللَّه وبطَّلْ </a:t>
            </a:r>
            <a:r>
              <a:rPr lang="ar-SA" sz="3300" dirty="0" err="1"/>
              <a:t>يِسْمَعْلُو</a:t>
            </a:r>
            <a:r>
              <a:rPr lang="ar-SA" sz="3300" dirty="0"/>
              <a:t>. </a:t>
            </a:r>
            <a:endParaRPr lang="ar-LB" sz="3300" dirty="0"/>
          </a:p>
          <a:p>
            <a:pPr algn="ctr" rtl="1"/>
            <a:r>
              <a:rPr lang="ar-SA" sz="3300" dirty="0"/>
              <a:t>وصارْ بَدُّو يْقَرِّرْ </a:t>
            </a:r>
            <a:r>
              <a:rPr lang="ar-SA" sz="3300" dirty="0" err="1"/>
              <a:t>لَوَحْدُو</a:t>
            </a:r>
            <a:r>
              <a:rPr lang="ar-SA" sz="3300" dirty="0"/>
              <a:t> </a:t>
            </a:r>
            <a:r>
              <a:rPr lang="ar-SA" sz="3300" dirty="0" err="1"/>
              <a:t>شُو</a:t>
            </a:r>
            <a:r>
              <a:rPr lang="ar-SA" sz="3300" dirty="0"/>
              <a:t> هُويِّ خَير </a:t>
            </a:r>
            <a:r>
              <a:rPr lang="ar-SA" sz="3300" dirty="0" err="1"/>
              <a:t>وشُو</a:t>
            </a:r>
            <a:r>
              <a:rPr lang="ar-SA" sz="3300" dirty="0"/>
              <a:t> هُويِّ شَرّ</a:t>
            </a:r>
            <a:r>
              <a:rPr lang="en-US" sz="3300" dirty="0"/>
              <a:t>.</a:t>
            </a:r>
            <a:r>
              <a:rPr lang="ar-SA" sz="3300" dirty="0"/>
              <a:t>وهَيدِي كِانِتْ أوَّل خَطِيِّه. </a:t>
            </a:r>
            <a:endParaRPr lang="ar-LB" sz="33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9225" y="3367313"/>
            <a:ext cx="4141412" cy="31060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872" y="0"/>
            <a:ext cx="4057224" cy="30429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7765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1328" y="73959"/>
            <a:ext cx="5141343" cy="671008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51503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Internal Storage 3"/>
          <p:cNvSpPr/>
          <p:nvPr/>
        </p:nvSpPr>
        <p:spPr>
          <a:xfrm flipH="1">
            <a:off x="-1" y="-232228"/>
            <a:ext cx="9251577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9510" y="173043"/>
            <a:ext cx="5477802" cy="4108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609599" y="4296718"/>
            <a:ext cx="68580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000" dirty="0"/>
              <a:t>دار الانْسان </a:t>
            </a:r>
            <a:r>
              <a:rPr lang="ar-SA" sz="3000" dirty="0" err="1"/>
              <a:t>ضَهْرُو</a:t>
            </a:r>
            <a:r>
              <a:rPr lang="ar-SA" sz="3000" dirty="0"/>
              <a:t> ل َاللَّه وبَعَّدْ عَنُّو</a:t>
            </a:r>
            <a:r>
              <a:rPr lang="en-US" sz="3000" dirty="0"/>
              <a:t>.</a:t>
            </a:r>
          </a:p>
          <a:p>
            <a:pPr algn="ctr" rtl="1"/>
            <a:r>
              <a:rPr lang="ar-SA" sz="3000" dirty="0"/>
              <a:t>ولمّا بَعَّدْ عَنُّو وعن </a:t>
            </a:r>
            <a:r>
              <a:rPr lang="ar-SA" sz="3000" dirty="0" err="1"/>
              <a:t>حَياتُو</a:t>
            </a:r>
            <a:r>
              <a:rPr lang="ar-SA" sz="3000" dirty="0"/>
              <a:t> </a:t>
            </a:r>
            <a:r>
              <a:rPr lang="ar-SA" sz="3000" dirty="0" err="1"/>
              <a:t>ومَحَبْتُو</a:t>
            </a:r>
            <a:r>
              <a:rPr lang="ar-SA" sz="3000" dirty="0"/>
              <a:t>، </a:t>
            </a:r>
            <a:endParaRPr lang="ar-LB" sz="3000" dirty="0"/>
          </a:p>
          <a:p>
            <a:pPr algn="ctr" rtl="1"/>
            <a:r>
              <a:rPr lang="ar-SA" sz="3000" dirty="0"/>
              <a:t>لِقي حالُو تَعِيس</a:t>
            </a:r>
            <a:r>
              <a:rPr lang="en-US" sz="3000" dirty="0"/>
              <a:t>!</a:t>
            </a:r>
          </a:p>
          <a:p>
            <a:pPr algn="ctr" rtl="1"/>
            <a:r>
              <a:rPr lang="ar-SA" sz="3000" dirty="0">
                <a:solidFill>
                  <a:srgbClr val="FF0000"/>
                </a:solidFill>
              </a:rPr>
              <a:t>وصار يدُوق طَعم الألَم والمَرَض والمَوت</a:t>
            </a:r>
            <a:r>
              <a:rPr lang="en-US" sz="3000" dirty="0">
                <a:solidFill>
                  <a:srgbClr val="FF0000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94350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778" y="405297"/>
            <a:ext cx="7184572" cy="69630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01223" y="2317152"/>
            <a:ext cx="27838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200" b="1" dirty="0">
                <a:solidFill>
                  <a:schemeClr val="bg1"/>
                </a:solidFill>
              </a:rPr>
              <a:t> </a:t>
            </a:r>
            <a:r>
              <a:rPr lang="ar-SA" sz="3200" b="1" dirty="0">
                <a:solidFill>
                  <a:schemeClr val="bg1"/>
                </a:solidFill>
              </a:rPr>
              <a:t>كيف ب</a:t>
            </a:r>
            <a:r>
              <a:rPr lang="ar-LB" sz="3200" b="1" dirty="0">
                <a:solidFill>
                  <a:schemeClr val="bg1"/>
                </a:solidFill>
              </a:rPr>
              <a:t>َ</a:t>
            </a:r>
            <a:r>
              <a:rPr lang="ar-SA" sz="3200" b="1" dirty="0">
                <a:solidFill>
                  <a:schemeClr val="bg1"/>
                </a:solidFill>
              </a:rPr>
              <a:t>دُّو ا</a:t>
            </a:r>
            <a:r>
              <a:rPr lang="ar-LB" sz="3200" b="1" dirty="0" err="1">
                <a:solidFill>
                  <a:schemeClr val="bg1"/>
                </a:solidFill>
              </a:rPr>
              <a:t>لإِ</a:t>
            </a:r>
            <a:r>
              <a:rPr lang="ar-SA" sz="3200" b="1" dirty="0">
                <a:solidFill>
                  <a:schemeClr val="bg1"/>
                </a:solidFill>
              </a:rPr>
              <a:t>نْسان يِر</a:t>
            </a:r>
            <a:r>
              <a:rPr lang="ar-LB" sz="3200" b="1" dirty="0">
                <a:solidFill>
                  <a:schemeClr val="bg1"/>
                </a:solidFill>
              </a:rPr>
              <a:t>َ</a:t>
            </a:r>
            <a:r>
              <a:rPr lang="ar-SA" sz="3200" b="1" dirty="0">
                <a:solidFill>
                  <a:schemeClr val="bg1"/>
                </a:solidFill>
              </a:rPr>
              <a:t>جّ</a:t>
            </a:r>
            <a:r>
              <a:rPr lang="ar-LB" sz="3200" b="1" dirty="0">
                <a:solidFill>
                  <a:schemeClr val="bg1"/>
                </a:solidFill>
              </a:rPr>
              <a:t>ِ</a:t>
            </a:r>
            <a:r>
              <a:rPr lang="ar-SA" sz="3200" b="1" dirty="0">
                <a:solidFill>
                  <a:schemeClr val="bg1"/>
                </a:solidFill>
              </a:rPr>
              <a:t>ع صَدَاقِة اللَّه؟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26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1" y="231125"/>
            <a:ext cx="6946536" cy="69630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35166" y="2259095"/>
            <a:ext cx="32708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200" b="1" dirty="0">
                <a:solidFill>
                  <a:schemeClr val="bg1"/>
                </a:solidFill>
              </a:rPr>
              <a:t> </a:t>
            </a:r>
            <a:r>
              <a:rPr lang="ar-SA" sz="3200" dirty="0">
                <a:solidFill>
                  <a:schemeClr val="bg1"/>
                </a:solidFill>
              </a:rPr>
              <a:t>ما عِاد يَعرِفْ كيف بَدُّو يِرْجَعْ لَ اللَّه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  <a:p>
            <a:pPr algn="ctr" rtl="1"/>
            <a:r>
              <a:rPr lang="ar-SA" sz="3200" b="1" dirty="0" err="1">
                <a:solidFill>
                  <a:schemeClr val="bg1"/>
                </a:solidFill>
              </a:rPr>
              <a:t>شُو</a:t>
            </a:r>
            <a:r>
              <a:rPr lang="ar-SA" sz="3200" b="1" dirty="0">
                <a:solidFill>
                  <a:schemeClr val="bg1"/>
                </a:solidFill>
              </a:rPr>
              <a:t> رَحْ </a:t>
            </a:r>
            <a:r>
              <a:rPr lang="ar-SA" sz="3200" b="1" dirty="0" err="1">
                <a:solidFill>
                  <a:schemeClr val="bg1"/>
                </a:solidFill>
              </a:rPr>
              <a:t>بيعْمِلْ</a:t>
            </a:r>
            <a:r>
              <a:rPr lang="ar-SA" sz="3200" b="1" dirty="0">
                <a:solidFill>
                  <a:schemeClr val="bg1"/>
                </a:solidFill>
              </a:rPr>
              <a:t> اللَّه؟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529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-1" y="-232228"/>
            <a:ext cx="9251577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800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372" y="-263542"/>
            <a:ext cx="4972872" cy="4376128"/>
          </a:xfrm>
        </p:spPr>
      </p:pic>
      <p:sp>
        <p:nvSpPr>
          <p:cNvPr id="8" name="Rectangle 7"/>
          <p:cNvSpPr/>
          <p:nvPr/>
        </p:nvSpPr>
        <p:spPr>
          <a:xfrm>
            <a:off x="498473" y="4043265"/>
            <a:ext cx="726667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000" dirty="0"/>
              <a:t>اللَّه ما تْغَيَّر، وما </a:t>
            </a:r>
            <a:r>
              <a:rPr lang="ar-SA" sz="3000" dirty="0" err="1"/>
              <a:t>بْيِتْغَيَّر</a:t>
            </a:r>
            <a:r>
              <a:rPr lang="ar-SA" sz="3000" dirty="0"/>
              <a:t> أبَدًا. </a:t>
            </a:r>
            <a:endParaRPr lang="ar-LB" sz="3000" dirty="0"/>
          </a:p>
          <a:p>
            <a:pPr algn="ctr" rtl="1"/>
            <a:r>
              <a:rPr lang="ar-SA" sz="3000" dirty="0"/>
              <a:t>بِقي يحِبّ ا</a:t>
            </a:r>
            <a:r>
              <a:rPr lang="ar-LB" sz="3000" dirty="0" err="1"/>
              <a:t>لإ</a:t>
            </a:r>
            <a:r>
              <a:rPr lang="ar-SA" sz="3000" dirty="0"/>
              <a:t>نْسِان، </a:t>
            </a:r>
            <a:r>
              <a:rPr lang="ar-SA" sz="3000" dirty="0" err="1"/>
              <a:t>لأنُّو</a:t>
            </a:r>
            <a:r>
              <a:rPr lang="ar-SA" sz="3000" dirty="0"/>
              <a:t> أمين </a:t>
            </a:r>
            <a:r>
              <a:rPr lang="ar-SA" sz="3000" dirty="0" err="1"/>
              <a:t>بِحُبُّو</a:t>
            </a:r>
            <a:r>
              <a:rPr lang="ar-SA" sz="3000" dirty="0"/>
              <a:t> </a:t>
            </a:r>
            <a:r>
              <a:rPr lang="ar-SA" sz="3000" dirty="0" err="1"/>
              <a:t>وبيريدْ</a:t>
            </a:r>
            <a:r>
              <a:rPr lang="ar-SA" sz="3000" dirty="0"/>
              <a:t> </a:t>
            </a:r>
            <a:r>
              <a:rPr lang="ar-LB" sz="3000" dirty="0"/>
              <a:t>إ</a:t>
            </a:r>
            <a:r>
              <a:rPr lang="ar-SA" sz="3000" dirty="0" err="1"/>
              <a:t>نّو</a:t>
            </a:r>
            <a:r>
              <a:rPr lang="ar-SA" sz="3000" dirty="0"/>
              <a:t> ا</a:t>
            </a:r>
            <a:r>
              <a:rPr lang="ar-LB" sz="3000" dirty="0" err="1"/>
              <a:t>لإ</a:t>
            </a:r>
            <a:r>
              <a:rPr lang="ar-SA" sz="3000" dirty="0"/>
              <a:t>نْسِان </a:t>
            </a:r>
            <a:r>
              <a:rPr lang="ar-SA" sz="3000" dirty="0" err="1"/>
              <a:t>يْشِارْكُو</a:t>
            </a:r>
            <a:r>
              <a:rPr lang="ar-SA" sz="3000" dirty="0"/>
              <a:t> الحُبّ،</a:t>
            </a:r>
            <a:endParaRPr lang="ar-LB" sz="3000" dirty="0"/>
          </a:p>
          <a:p>
            <a:pPr algn="ctr" rtl="1"/>
            <a:r>
              <a:rPr lang="ar-SA" sz="3000" dirty="0"/>
              <a:t> </a:t>
            </a:r>
            <a:r>
              <a:rPr lang="ar-SA" sz="3000" dirty="0" err="1"/>
              <a:t>وبيرِيْد</a:t>
            </a:r>
            <a:r>
              <a:rPr lang="ar-SA" sz="3000" dirty="0"/>
              <a:t> إنُّو يَعْطِي ا</a:t>
            </a:r>
            <a:r>
              <a:rPr lang="ar-LB" sz="3000" dirty="0" err="1"/>
              <a:t>لإ</a:t>
            </a:r>
            <a:r>
              <a:rPr lang="ar-SA" sz="3000" dirty="0"/>
              <a:t>نْسِان كِلّ </a:t>
            </a:r>
            <a:r>
              <a:rPr lang="ar-SA" sz="3000" dirty="0" err="1"/>
              <a:t>شِي</a:t>
            </a:r>
            <a:r>
              <a:rPr lang="ar-SA" sz="3000" dirty="0"/>
              <a:t>. </a:t>
            </a:r>
            <a:r>
              <a:rPr lang="ar-SA" sz="3000" dirty="0" err="1"/>
              <a:t>وهَالمحَبِّة</a:t>
            </a:r>
            <a:r>
              <a:rPr lang="ar-SA" sz="3000" dirty="0"/>
              <a:t> </a:t>
            </a:r>
            <a:r>
              <a:rPr lang="ar-SA" sz="3000" dirty="0" err="1"/>
              <a:t>يَلْلِي</a:t>
            </a:r>
            <a:r>
              <a:rPr lang="ar-SA" sz="3000" dirty="0"/>
              <a:t> </a:t>
            </a:r>
            <a:r>
              <a:rPr lang="ar-SA" sz="3000" dirty="0" err="1"/>
              <a:t>بيَعْطِيَا</a:t>
            </a:r>
            <a:r>
              <a:rPr lang="ar-SA" sz="3000" dirty="0"/>
              <a:t> اللَّه ل</a:t>
            </a:r>
            <a:r>
              <a:rPr lang="ar-LB" sz="3000" dirty="0" err="1"/>
              <a:t>لإ</a:t>
            </a:r>
            <a:r>
              <a:rPr lang="ar-SA" sz="3000" dirty="0"/>
              <a:t>نْسِان </a:t>
            </a:r>
            <a:r>
              <a:rPr lang="ar-LB" sz="3000" dirty="0"/>
              <a:t>إ</a:t>
            </a:r>
            <a:r>
              <a:rPr lang="ar-SA" sz="3000" dirty="0"/>
              <a:t>سْمَا </a:t>
            </a:r>
            <a:r>
              <a:rPr lang="ar-SA" sz="3000" b="1" dirty="0"/>
              <a:t>«الرَّحْمِة</a:t>
            </a:r>
            <a:r>
              <a:rPr lang="ar-LB" sz="3000" b="1" dirty="0"/>
              <a:t>»</a:t>
            </a:r>
            <a:r>
              <a:rPr lang="en-US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29113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Internal Storage 3"/>
          <p:cNvSpPr/>
          <p:nvPr/>
        </p:nvSpPr>
        <p:spPr>
          <a:xfrm flipH="1">
            <a:off x="-2" y="0"/>
            <a:ext cx="9251577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4000" dirty="0"/>
              <a:t> </a:t>
            </a:r>
            <a:endParaRPr lang="en-US" sz="38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25786" y="3061289"/>
            <a:ext cx="334632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endParaRPr lang="en-US" sz="3200" dirty="0"/>
          </a:p>
          <a:p>
            <a:pPr algn="ctr" rtl="1"/>
            <a:r>
              <a:rPr lang="en-US" sz="3200" dirty="0"/>
              <a:t>  </a:t>
            </a:r>
            <a:r>
              <a:rPr lang="ar-SA" sz="3200" dirty="0"/>
              <a:t>والكتاب المقدَّسْ </a:t>
            </a:r>
            <a:r>
              <a:rPr lang="ar-SA" sz="3200" dirty="0" err="1"/>
              <a:t>بِيْخَبِّرْنا</a:t>
            </a:r>
            <a:r>
              <a:rPr lang="ar-SA" sz="3200" dirty="0"/>
              <a:t> </a:t>
            </a:r>
            <a:r>
              <a:rPr lang="ar-SA" sz="3200" dirty="0" err="1"/>
              <a:t>شُو</a:t>
            </a:r>
            <a:r>
              <a:rPr lang="ar-SA" sz="3200" dirty="0"/>
              <a:t> عِمِلْ اللَّه تَ </a:t>
            </a:r>
            <a:r>
              <a:rPr lang="ar-SA" sz="3200" dirty="0" err="1"/>
              <a:t>تِرْجَعْلُو</a:t>
            </a:r>
            <a:r>
              <a:rPr lang="ar-SA" sz="3200" dirty="0"/>
              <a:t> قلُوب البَشَرْ وتِسْتَقْبِلْ </a:t>
            </a:r>
            <a:r>
              <a:rPr lang="ar-SA" sz="3200" b="1" dirty="0"/>
              <a:t>«البُشرَ</a:t>
            </a:r>
            <a:r>
              <a:rPr lang="ar-LB" sz="3200" b="1" dirty="0"/>
              <a:t>ى</a:t>
            </a:r>
            <a:r>
              <a:rPr lang="ar-SA" sz="3200" b="1" dirty="0"/>
              <a:t> السَّارَّة</a:t>
            </a:r>
            <a:r>
              <a:rPr lang="ar-LB" sz="3200" b="1" dirty="0"/>
              <a:t>»</a:t>
            </a:r>
            <a:endParaRPr lang="en-US" sz="3200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327" y="2185816"/>
            <a:ext cx="4120338" cy="4331380"/>
          </a:xfrm>
        </p:spPr>
      </p:pic>
      <p:sp>
        <p:nvSpPr>
          <p:cNvPr id="9" name="Rectangle 8"/>
          <p:cNvSpPr/>
          <p:nvPr/>
        </p:nvSpPr>
        <p:spPr>
          <a:xfrm>
            <a:off x="808886" y="865016"/>
            <a:ext cx="72955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dirty="0" err="1"/>
              <a:t>ولأ</a:t>
            </a:r>
            <a:r>
              <a:rPr lang="ar-LB" sz="4000" dirty="0"/>
              <a:t>َ</a:t>
            </a:r>
            <a:r>
              <a:rPr lang="ar-SA" sz="4000" dirty="0" err="1"/>
              <a:t>نّو</a:t>
            </a:r>
            <a:r>
              <a:rPr lang="ar-SA" sz="4000" dirty="0"/>
              <a:t> </a:t>
            </a:r>
            <a:r>
              <a:rPr lang="ar-SA" sz="4000" dirty="0" err="1"/>
              <a:t>بْيِرْحَم</a:t>
            </a:r>
            <a:r>
              <a:rPr lang="ar-SA" sz="4000" dirty="0"/>
              <a:t> البَشَر المَساكين، صارْ هُوِّي يفَتِّشْ علَيُنْ تَ يْخَلِّصُنْ، وكِرْمِال هَيك </a:t>
            </a:r>
            <a:r>
              <a:rPr lang="ar-SA" sz="4000" dirty="0" err="1"/>
              <a:t>بْيِغْفِرْلُنْ</a:t>
            </a:r>
            <a:r>
              <a:rPr lang="en-US" sz="4000" dirty="0"/>
              <a:t>.</a:t>
            </a:r>
            <a:endParaRPr lang="ar-LB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01039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1" y="347240"/>
            <a:ext cx="8078650" cy="69630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95174" y="2012353"/>
            <a:ext cx="3270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200" dirty="0">
                <a:solidFill>
                  <a:schemeClr val="bg1"/>
                </a:solidFill>
              </a:rPr>
              <a:t>كِلّ واحَد </a:t>
            </a:r>
            <a:r>
              <a:rPr lang="ar-SA" sz="3200" dirty="0">
                <a:solidFill>
                  <a:schemeClr val="bg1"/>
                </a:solidFill>
              </a:rPr>
              <a:t>ي</a:t>
            </a:r>
            <a:r>
              <a:rPr lang="ar-LB" sz="3200" dirty="0">
                <a:solidFill>
                  <a:schemeClr val="bg1"/>
                </a:solidFill>
              </a:rPr>
              <a:t>ِ</a:t>
            </a:r>
            <a:r>
              <a:rPr lang="ar-SA" sz="3200" dirty="0">
                <a:solidFill>
                  <a:schemeClr val="bg1"/>
                </a:solidFill>
              </a:rPr>
              <a:t>سأل، </a:t>
            </a:r>
            <a:r>
              <a:rPr lang="ar-LB" sz="3200" dirty="0">
                <a:solidFill>
                  <a:schemeClr val="bg1"/>
                </a:solidFill>
              </a:rPr>
              <a:t>بِ</a:t>
            </a:r>
            <a:r>
              <a:rPr lang="ar-SA" sz="3200" dirty="0">
                <a:solidFill>
                  <a:schemeClr val="bg1"/>
                </a:solidFill>
              </a:rPr>
              <a:t>ص</a:t>
            </a:r>
            <a:r>
              <a:rPr lang="ar-LB" sz="3200" dirty="0">
                <a:solidFill>
                  <a:schemeClr val="bg1"/>
                </a:solidFill>
              </a:rPr>
              <a:t>َ</a:t>
            </a:r>
            <a:r>
              <a:rPr lang="ar-SA" sz="3200" dirty="0">
                <a:solidFill>
                  <a:schemeClr val="bg1"/>
                </a:solidFill>
              </a:rPr>
              <a:t>مت ق</a:t>
            </a:r>
            <a:r>
              <a:rPr lang="ar-LB" sz="3200" dirty="0">
                <a:solidFill>
                  <a:schemeClr val="bg1"/>
                </a:solidFill>
              </a:rPr>
              <a:t>َ</a:t>
            </a:r>
            <a:r>
              <a:rPr lang="ar-SA" sz="3200" dirty="0">
                <a:solidFill>
                  <a:schemeClr val="bg1"/>
                </a:solidFill>
              </a:rPr>
              <a:t>لب</a:t>
            </a:r>
            <a:r>
              <a:rPr lang="ar-LB" sz="3200" dirty="0">
                <a:solidFill>
                  <a:schemeClr val="bg1"/>
                </a:solidFill>
              </a:rPr>
              <a:t>و</a:t>
            </a:r>
            <a:r>
              <a:rPr lang="ar-SA" sz="3200" dirty="0">
                <a:solidFill>
                  <a:schemeClr val="bg1"/>
                </a:solidFill>
              </a:rPr>
              <a:t>، الم</a:t>
            </a:r>
            <a:r>
              <a:rPr lang="ar-LB" sz="3200" dirty="0">
                <a:solidFill>
                  <a:schemeClr val="bg1"/>
                </a:solidFill>
              </a:rPr>
              <a:t>َ</a:t>
            </a:r>
            <a:r>
              <a:rPr lang="ar-SA" sz="3200" dirty="0">
                <a:solidFill>
                  <a:schemeClr val="bg1"/>
                </a:solidFill>
              </a:rPr>
              <a:t>غف</a:t>
            </a:r>
            <a:r>
              <a:rPr lang="ar-LB" sz="3200" dirty="0">
                <a:solidFill>
                  <a:schemeClr val="bg1"/>
                </a:solidFill>
              </a:rPr>
              <a:t>ِ</a:t>
            </a:r>
            <a:r>
              <a:rPr lang="ar-SA" sz="3200" dirty="0">
                <a:solidFill>
                  <a:schemeClr val="bg1"/>
                </a:solidFill>
              </a:rPr>
              <a:t>ر</a:t>
            </a:r>
            <a:r>
              <a:rPr lang="ar-LB" sz="3200" dirty="0">
                <a:solidFill>
                  <a:schemeClr val="bg1"/>
                </a:solidFill>
              </a:rPr>
              <a:t>َ</a:t>
            </a:r>
            <a:r>
              <a:rPr lang="ar-SA" sz="3200" dirty="0">
                <a:solidFill>
                  <a:schemeClr val="bg1"/>
                </a:solidFill>
              </a:rPr>
              <a:t>ة م</a:t>
            </a:r>
            <a:r>
              <a:rPr lang="ar-LB" sz="3200" dirty="0">
                <a:solidFill>
                  <a:schemeClr val="bg1"/>
                </a:solidFill>
              </a:rPr>
              <a:t>ِ</a:t>
            </a:r>
            <a:r>
              <a:rPr lang="ar-SA" sz="3200" dirty="0">
                <a:solidFill>
                  <a:schemeClr val="bg1"/>
                </a:solidFill>
              </a:rPr>
              <a:t>ن اللَّه، حتّى ي</a:t>
            </a:r>
            <a:r>
              <a:rPr lang="ar-LB" sz="3200" dirty="0">
                <a:solidFill>
                  <a:schemeClr val="bg1"/>
                </a:solidFill>
              </a:rPr>
              <a:t>ِ</a:t>
            </a:r>
            <a:r>
              <a:rPr lang="ar-SA" sz="3200" dirty="0">
                <a:solidFill>
                  <a:schemeClr val="bg1"/>
                </a:solidFill>
              </a:rPr>
              <a:t>ستَقبِل «البُشرى السَّارة</a:t>
            </a:r>
            <a:r>
              <a:rPr lang="ar-LB" sz="3200" dirty="0">
                <a:solidFill>
                  <a:schemeClr val="bg1"/>
                </a:solidFill>
              </a:rPr>
              <a:t>»</a:t>
            </a:r>
            <a:endParaRPr lang="en-US" sz="3200" dirty="0">
              <a:solidFill>
                <a:schemeClr val="bg1"/>
              </a:solidFill>
            </a:endParaRPr>
          </a:p>
          <a:p>
            <a:pPr algn="ctr" rtl="1"/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09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1" y="347240"/>
            <a:ext cx="8078650" cy="69630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49829" y="2142982"/>
            <a:ext cx="31162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200" b="1" dirty="0">
                <a:solidFill>
                  <a:schemeClr val="bg1"/>
                </a:solidFill>
              </a:rPr>
              <a:t>هلق رَح </a:t>
            </a:r>
            <a:r>
              <a:rPr lang="ar-LB" sz="3200" b="1" dirty="0" err="1">
                <a:solidFill>
                  <a:schemeClr val="bg1"/>
                </a:solidFill>
              </a:rPr>
              <a:t>إِسأَلكُن</a:t>
            </a:r>
            <a:r>
              <a:rPr lang="ar-LB" sz="3200" b="1" dirty="0">
                <a:solidFill>
                  <a:schemeClr val="bg1"/>
                </a:solidFill>
              </a:rPr>
              <a:t> كَم سُؤال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 rtl="1"/>
            <a:r>
              <a:rPr lang="ar-LB" sz="3200" b="1" dirty="0">
                <a:solidFill>
                  <a:schemeClr val="bg1"/>
                </a:solidFill>
              </a:rPr>
              <a:t>عن المُحادَثة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31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1" y="347240"/>
            <a:ext cx="8078650" cy="69630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25600" y="2201039"/>
            <a:ext cx="22932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4200" b="1" dirty="0" err="1">
                <a:solidFill>
                  <a:schemeClr val="bg1"/>
                </a:solidFill>
              </a:rPr>
              <a:t>شو</a:t>
            </a:r>
            <a:r>
              <a:rPr lang="ar-LB" sz="4200" b="1" dirty="0">
                <a:solidFill>
                  <a:schemeClr val="bg1"/>
                </a:solidFill>
              </a:rPr>
              <a:t> </a:t>
            </a:r>
            <a:r>
              <a:rPr lang="ar-LB" sz="4200" b="1" dirty="0" err="1">
                <a:solidFill>
                  <a:schemeClr val="bg1"/>
                </a:solidFill>
              </a:rPr>
              <a:t>بيعمل</a:t>
            </a:r>
            <a:r>
              <a:rPr lang="ar-LB" sz="4200" b="1" dirty="0">
                <a:solidFill>
                  <a:schemeClr val="bg1"/>
                </a:solidFill>
              </a:rPr>
              <a:t> </a:t>
            </a:r>
          </a:p>
          <a:p>
            <a:pPr algn="ctr" rtl="1"/>
            <a:r>
              <a:rPr lang="ar-LB" sz="4200" b="1" dirty="0">
                <a:solidFill>
                  <a:schemeClr val="bg1"/>
                </a:solidFill>
              </a:rPr>
              <a:t>الله؟</a:t>
            </a:r>
            <a:endParaRPr lang="en-US" sz="42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301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15"/>
          <a:stretch/>
        </p:blipFill>
        <p:spPr>
          <a:xfrm>
            <a:off x="2129758" y="4255247"/>
            <a:ext cx="3950447" cy="2501153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820271" y="632011"/>
            <a:ext cx="5862917" cy="1667436"/>
          </a:xfrm>
          <a:prstGeom prst="wedgeRoundRectCallout">
            <a:avLst>
              <a:gd name="adj1" fmla="val 6330"/>
              <a:gd name="adj2" fmla="val 113671"/>
              <a:gd name="adj3" fmla="val 16667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ar-LB" sz="3600" dirty="0"/>
          </a:p>
          <a:p>
            <a:pPr algn="r" rtl="1"/>
            <a:endParaRPr lang="ar-LB" sz="3600" dirty="0"/>
          </a:p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ما </a:t>
            </a:r>
            <a:r>
              <a:rPr lang="ar-SA" sz="3600" b="1" dirty="0">
                <a:solidFill>
                  <a:schemeClr val="tx1"/>
                </a:solidFill>
              </a:rPr>
              <a:t>ه</a:t>
            </a:r>
            <a:r>
              <a:rPr lang="ar-LB" sz="3600" b="1" dirty="0">
                <a:solidFill>
                  <a:schemeClr val="tx1"/>
                </a:solidFill>
              </a:rPr>
              <a:t>ُ</a:t>
            </a:r>
            <a:r>
              <a:rPr lang="ar-SA" sz="3600" b="1" dirty="0">
                <a:solidFill>
                  <a:schemeClr val="tx1"/>
                </a:solidFill>
              </a:rPr>
              <a:t>و</a:t>
            </a:r>
            <a:r>
              <a:rPr lang="ar-LB" sz="3600" b="1" dirty="0">
                <a:solidFill>
                  <a:schemeClr val="tx1"/>
                </a:solidFill>
              </a:rPr>
              <a:t>ّ</a:t>
            </a:r>
            <a:r>
              <a:rPr lang="ar-SA" sz="3600" b="1" dirty="0">
                <a:solidFill>
                  <a:schemeClr val="tx1"/>
                </a:solidFill>
              </a:rPr>
              <a:t> خ</a:t>
            </a:r>
            <a:r>
              <a:rPr lang="ar-LB" sz="3600" b="1" dirty="0">
                <a:solidFill>
                  <a:schemeClr val="tx1"/>
                </a:solidFill>
              </a:rPr>
              <a:t>َ</a:t>
            </a:r>
            <a:r>
              <a:rPr lang="ar-SA" sz="3600" b="1" dirty="0">
                <a:solidFill>
                  <a:schemeClr val="tx1"/>
                </a:solidFill>
              </a:rPr>
              <a:t>ير ل</a:t>
            </a:r>
            <a:r>
              <a:rPr lang="ar-LB" sz="3600" b="1" dirty="0">
                <a:solidFill>
                  <a:schemeClr val="tx1"/>
                </a:solidFill>
              </a:rPr>
              <a:t>َ</a:t>
            </a:r>
            <a:r>
              <a:rPr lang="ar-SA" sz="3600" b="1" dirty="0">
                <a:solidFill>
                  <a:schemeClr val="tx1"/>
                </a:solidFill>
              </a:rPr>
              <a:t>لإ</a:t>
            </a:r>
            <a:r>
              <a:rPr lang="ar-LB" sz="3600" b="1" dirty="0">
                <a:solidFill>
                  <a:schemeClr val="tx1"/>
                </a:solidFill>
              </a:rPr>
              <a:t>ِ</a:t>
            </a:r>
            <a:r>
              <a:rPr lang="ar-SA" sz="3600" b="1" dirty="0">
                <a:solidFill>
                  <a:schemeClr val="tx1"/>
                </a:solidFill>
              </a:rPr>
              <a:t>نسان</a:t>
            </a:r>
            <a:r>
              <a:rPr lang="en-US" sz="3600" b="1" dirty="0">
                <a:solidFill>
                  <a:schemeClr val="tx1"/>
                </a:solidFill>
              </a:rPr>
              <a:t>.</a:t>
            </a:r>
          </a:p>
          <a:p>
            <a:pPr algn="r" rtl="1"/>
            <a:endParaRPr lang="en-US" sz="3600" dirty="0"/>
          </a:p>
          <a:p>
            <a:pPr algn="ctr" rtl="1"/>
            <a:endParaRPr lang="en-US" sz="46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53490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286" y="260154"/>
            <a:ext cx="6557260" cy="69630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41714" y="2017486"/>
            <a:ext cx="364308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4400" b="1" dirty="0" err="1">
                <a:solidFill>
                  <a:schemeClr val="bg1"/>
                </a:solidFill>
              </a:rPr>
              <a:t>شو</a:t>
            </a:r>
            <a:r>
              <a:rPr lang="ar-LB" sz="4400" b="1" dirty="0">
                <a:solidFill>
                  <a:schemeClr val="bg1"/>
                </a:solidFill>
              </a:rPr>
              <a:t> عَطا </a:t>
            </a:r>
            <a:r>
              <a:rPr lang="ar-SA" sz="4400" b="1" dirty="0">
                <a:solidFill>
                  <a:schemeClr val="bg1"/>
                </a:solidFill>
              </a:rPr>
              <a:t>اللَّه</a:t>
            </a:r>
            <a:r>
              <a:rPr lang="ar-LB" sz="4400" b="1" dirty="0">
                <a:solidFill>
                  <a:schemeClr val="bg1"/>
                </a:solidFill>
              </a:rPr>
              <a:t> ل</a:t>
            </a:r>
            <a:r>
              <a:rPr lang="ar-SA" sz="4400" b="1" dirty="0">
                <a:solidFill>
                  <a:schemeClr val="bg1"/>
                </a:solidFill>
              </a:rPr>
              <a:t>أوّ</a:t>
            </a:r>
            <a:r>
              <a:rPr lang="ar-LB" sz="4400" b="1" dirty="0">
                <a:solidFill>
                  <a:schemeClr val="bg1"/>
                </a:solidFill>
              </a:rPr>
              <a:t>َ</a:t>
            </a:r>
            <a:r>
              <a:rPr lang="ar-SA" sz="4400" b="1" dirty="0">
                <a:solidFill>
                  <a:schemeClr val="bg1"/>
                </a:solidFill>
              </a:rPr>
              <a:t>ل ر</a:t>
            </a:r>
            <a:r>
              <a:rPr lang="ar-LB" sz="4400" b="1" dirty="0">
                <a:solidFill>
                  <a:schemeClr val="bg1"/>
                </a:solidFill>
              </a:rPr>
              <a:t>َ</a:t>
            </a:r>
            <a:r>
              <a:rPr lang="ar-SA" sz="4400" b="1" dirty="0">
                <a:solidFill>
                  <a:schemeClr val="bg1"/>
                </a:solidFill>
              </a:rPr>
              <a:t>ج</a:t>
            </a:r>
            <a:r>
              <a:rPr lang="ar-LB" sz="4400" b="1" dirty="0">
                <a:solidFill>
                  <a:schemeClr val="bg1"/>
                </a:solidFill>
              </a:rPr>
              <a:t>ُ</a:t>
            </a:r>
            <a:r>
              <a:rPr lang="ar-SA" sz="4400" b="1" dirty="0">
                <a:solidFill>
                  <a:schemeClr val="bg1"/>
                </a:solidFill>
              </a:rPr>
              <a:t>ل </a:t>
            </a:r>
            <a:r>
              <a:rPr lang="ar-SA" sz="4400" b="1" dirty="0" err="1">
                <a:solidFill>
                  <a:schemeClr val="bg1"/>
                </a:solidFill>
              </a:rPr>
              <a:t>وأ</a:t>
            </a:r>
            <a:r>
              <a:rPr lang="ar-LB" sz="4400" b="1" dirty="0">
                <a:solidFill>
                  <a:schemeClr val="bg1"/>
                </a:solidFill>
              </a:rPr>
              <a:t>َ</a:t>
            </a:r>
            <a:r>
              <a:rPr lang="ar-SA" sz="4400" b="1" dirty="0">
                <a:solidFill>
                  <a:schemeClr val="bg1"/>
                </a:solidFill>
              </a:rPr>
              <a:t>وّ</a:t>
            </a:r>
            <a:r>
              <a:rPr lang="ar-LB" sz="4400" b="1" dirty="0">
                <a:solidFill>
                  <a:schemeClr val="bg1"/>
                </a:solidFill>
              </a:rPr>
              <a:t>َ</a:t>
            </a:r>
            <a:r>
              <a:rPr lang="ar-SA" sz="4400" b="1" dirty="0">
                <a:solidFill>
                  <a:schemeClr val="bg1"/>
                </a:solidFill>
              </a:rPr>
              <a:t>ل </a:t>
            </a:r>
            <a:r>
              <a:rPr lang="ar-LB" sz="4400" b="1" dirty="0">
                <a:solidFill>
                  <a:schemeClr val="bg1"/>
                </a:solidFill>
              </a:rPr>
              <a:t>إِ</a:t>
            </a:r>
            <a:r>
              <a:rPr lang="ar-SA" sz="4400" b="1" dirty="0">
                <a:solidFill>
                  <a:schemeClr val="bg1"/>
                </a:solidFill>
              </a:rPr>
              <a:t>مر</a:t>
            </a:r>
            <a:r>
              <a:rPr lang="ar-LB" sz="4400" b="1" dirty="0">
                <a:solidFill>
                  <a:schemeClr val="bg1"/>
                </a:solidFill>
              </a:rPr>
              <a:t>َ</a:t>
            </a:r>
            <a:r>
              <a:rPr lang="ar-SA" sz="4400" b="1" dirty="0" err="1">
                <a:solidFill>
                  <a:schemeClr val="bg1"/>
                </a:solidFill>
              </a:rPr>
              <a:t>أة</a:t>
            </a:r>
            <a:r>
              <a:rPr lang="ar-SA" sz="4400" b="1" dirty="0">
                <a:solidFill>
                  <a:schemeClr val="bg1"/>
                </a:solidFill>
              </a:rPr>
              <a:t>؟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196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903" y="418359"/>
            <a:ext cx="7184572" cy="69630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66092" y="1988570"/>
            <a:ext cx="352842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2600" b="1" dirty="0">
                <a:solidFill>
                  <a:schemeClr val="bg1"/>
                </a:solidFill>
              </a:rPr>
              <a:t>سَلام المَسيح أَصدِقائي </a:t>
            </a:r>
            <a:r>
              <a:rPr lang="ar-LB" sz="2600" b="1" dirty="0" err="1">
                <a:solidFill>
                  <a:schemeClr val="bg1"/>
                </a:solidFill>
              </a:rPr>
              <a:t>بِلِقاءنا</a:t>
            </a:r>
            <a:r>
              <a:rPr lang="ar-LB" sz="2600" b="1" dirty="0">
                <a:solidFill>
                  <a:schemeClr val="bg1"/>
                </a:solidFill>
              </a:rPr>
              <a:t> اليَوم رَح مِنْشوف كيف الإِنسان تْمَرَّد </a:t>
            </a:r>
            <a:endParaRPr lang="en-US" sz="2600" b="1" dirty="0">
              <a:solidFill>
                <a:schemeClr val="bg1"/>
              </a:solidFill>
            </a:endParaRPr>
          </a:p>
          <a:p>
            <a:pPr algn="ctr" rtl="1"/>
            <a:r>
              <a:rPr lang="ar-LB" sz="2600" b="1" dirty="0">
                <a:solidFill>
                  <a:schemeClr val="bg1"/>
                </a:solidFill>
              </a:rPr>
              <a:t>عَ حُبّ الله! ركْزوا مْنِيح </a:t>
            </a:r>
          </a:p>
          <a:p>
            <a:pPr algn="ctr" rtl="1"/>
            <a:r>
              <a:rPr lang="ar-LB" sz="2600" b="1" dirty="0">
                <a:solidFill>
                  <a:schemeClr val="bg1"/>
                </a:solidFill>
              </a:rPr>
              <a:t>وسْمَعوني بِهُدوء...</a:t>
            </a:r>
            <a:endParaRPr lang="en-US" sz="26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12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1573305" y="578224"/>
            <a:ext cx="4598895" cy="1640541"/>
          </a:xfrm>
          <a:prstGeom prst="wedgeRoundRectCallout">
            <a:avLst>
              <a:gd name="adj1" fmla="val -3411"/>
              <a:gd name="adj2" fmla="val 126570"/>
              <a:gd name="adj3" fmla="val 16667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عَطاهُن </a:t>
            </a:r>
            <a:r>
              <a:rPr lang="ar-SA" sz="3600" b="1" dirty="0">
                <a:solidFill>
                  <a:schemeClr val="tx1"/>
                </a:solidFill>
              </a:rPr>
              <a:t>ع</a:t>
            </a:r>
            <a:r>
              <a:rPr lang="ar-LB" sz="3600" b="1" dirty="0">
                <a:solidFill>
                  <a:schemeClr val="tx1"/>
                </a:solidFill>
              </a:rPr>
              <a:t>ِ</a:t>
            </a:r>
            <a:r>
              <a:rPr lang="ar-SA" sz="3600" b="1" dirty="0">
                <a:solidFill>
                  <a:schemeClr val="tx1"/>
                </a:solidFill>
              </a:rPr>
              <a:t>ل</a:t>
            </a:r>
            <a:r>
              <a:rPr lang="ar-LB" sz="3600" b="1" dirty="0">
                <a:solidFill>
                  <a:schemeClr val="tx1"/>
                </a:solidFill>
              </a:rPr>
              <a:t>ِ</a:t>
            </a:r>
            <a:r>
              <a:rPr lang="ar-SA" sz="3600" b="1" dirty="0">
                <a:solidFill>
                  <a:schemeClr val="tx1"/>
                </a:solidFill>
              </a:rPr>
              <a:t>م </a:t>
            </a:r>
            <a:r>
              <a:rPr lang="ar-LB" sz="3600" b="1" dirty="0">
                <a:solidFill>
                  <a:schemeClr val="tx1"/>
                </a:solidFill>
              </a:rPr>
              <a:t>وذَكا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37EC12-3C71-45F4-A7CC-F304CEFFD9C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31" b="93621" l="8556" r="92222">
                        <a14:foregroundMark x1="14889" y1="7931" x2="13222" y2="89483"/>
                        <a14:foregroundMark x1="8556" y1="88793" x2="87556" y2="93793"/>
                        <a14:foregroundMark x1="85667" y1="88276" x2="73111" y2="88448"/>
                        <a14:foregroundMark x1="84778" y1="78793" x2="85000" y2="6207"/>
                        <a14:foregroundMark x1="77000" y1="3103" x2="19667" y2="4310"/>
                        <a14:foregroundMark x1="33444" y1="81207" x2="85000" y2="81897"/>
                        <a14:foregroundMark x1="88111" y1="88966" x2="92222" y2="91379"/>
                        <a14:foregroundMark x1="18889" y1="81207" x2="26333" y2="81379"/>
                        <a14:backgroundMark x1="4889" y1="12759" x2="3889" y2="95000"/>
                        <a14:backgroundMark x1="96111" y1="15690" x2="96111" y2="92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7401" y="4296462"/>
            <a:ext cx="3974799" cy="25615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44565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771" y="260154"/>
            <a:ext cx="7079775" cy="69630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94968" y="1901374"/>
            <a:ext cx="31496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4000" b="1" dirty="0" err="1">
                <a:solidFill>
                  <a:schemeClr val="bg1"/>
                </a:solidFill>
              </a:rPr>
              <a:t>شو</a:t>
            </a:r>
            <a:r>
              <a:rPr lang="ar-LB" sz="4000" b="1" dirty="0">
                <a:solidFill>
                  <a:schemeClr val="bg1"/>
                </a:solidFill>
              </a:rPr>
              <a:t> </a:t>
            </a:r>
            <a:r>
              <a:rPr lang="ar-LB" sz="4000" b="1" dirty="0" err="1">
                <a:solidFill>
                  <a:schemeClr val="bg1"/>
                </a:solidFill>
              </a:rPr>
              <a:t>لِقيو</a:t>
            </a:r>
            <a:r>
              <a:rPr lang="ar-SA" sz="4000" b="1" dirty="0">
                <a:solidFill>
                  <a:schemeClr val="bg1"/>
                </a:solidFill>
              </a:rPr>
              <a:t> </a:t>
            </a:r>
            <a:r>
              <a:rPr lang="ar-LB" sz="4000" b="1" dirty="0" err="1">
                <a:solidFill>
                  <a:schemeClr val="bg1"/>
                </a:solidFill>
              </a:rPr>
              <a:t>جُوّاتن</a:t>
            </a:r>
            <a:r>
              <a:rPr lang="ar-LB" sz="4000" b="1" dirty="0">
                <a:solidFill>
                  <a:schemeClr val="bg1"/>
                </a:solidFill>
              </a:rPr>
              <a:t>؟ ومين شارَكُن فيه؟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507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371" y="504598"/>
            <a:ext cx="7547429" cy="63534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09371" y="1001264"/>
            <a:ext cx="39551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4000" b="1" dirty="0"/>
              <a:t>نور الله </a:t>
            </a:r>
          </a:p>
          <a:p>
            <a:pPr algn="ctr" rtl="1"/>
            <a:r>
              <a:rPr lang="ar-LB" sz="4000" b="1" dirty="0"/>
              <a:t>وشارَكُن</a:t>
            </a:r>
          </a:p>
          <a:p>
            <a:pPr algn="ctr" rtl="1"/>
            <a:r>
              <a:rPr lang="ar-LB" sz="4000" b="1" dirty="0"/>
              <a:t>فيه </a:t>
            </a:r>
            <a:r>
              <a:rPr lang="ar-LB" sz="4000" b="1" dirty="0" err="1"/>
              <a:t>المَلايْكة</a:t>
            </a:r>
            <a:r>
              <a:rPr lang="ar-LB" sz="4000" b="1" dirty="0"/>
              <a:t> 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42187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771" y="260154"/>
            <a:ext cx="7079775" cy="69630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36913" y="2104572"/>
            <a:ext cx="326571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200" b="1" dirty="0" err="1">
                <a:solidFill>
                  <a:schemeClr val="bg1"/>
                </a:solidFill>
              </a:rPr>
              <a:t>وشو</a:t>
            </a:r>
            <a:r>
              <a:rPr lang="ar-SA" sz="3200" b="1" dirty="0">
                <a:solidFill>
                  <a:schemeClr val="bg1"/>
                </a:solidFill>
              </a:rPr>
              <a:t> قال </a:t>
            </a:r>
            <a:r>
              <a:rPr lang="ar-LB" sz="3200" b="1" dirty="0">
                <a:solidFill>
                  <a:schemeClr val="bg1"/>
                </a:solidFill>
              </a:rPr>
              <a:t>واحَد مِن </a:t>
            </a:r>
            <a:r>
              <a:rPr lang="ar-SA" sz="3200" b="1" dirty="0">
                <a:solidFill>
                  <a:schemeClr val="bg1"/>
                </a:solidFill>
              </a:rPr>
              <a:t>الم</a:t>
            </a:r>
            <a:r>
              <a:rPr lang="ar-LB" sz="3200" b="1" dirty="0">
                <a:solidFill>
                  <a:schemeClr val="bg1"/>
                </a:solidFill>
              </a:rPr>
              <a:t>َ</a:t>
            </a:r>
            <a:r>
              <a:rPr lang="ar-SA" sz="3200" b="1" dirty="0">
                <a:solidFill>
                  <a:schemeClr val="bg1"/>
                </a:solidFill>
              </a:rPr>
              <a:t>لا</a:t>
            </a:r>
            <a:r>
              <a:rPr lang="ar-LB" sz="3200" b="1" dirty="0">
                <a:solidFill>
                  <a:schemeClr val="bg1"/>
                </a:solidFill>
              </a:rPr>
              <a:t>ي</a:t>
            </a:r>
            <a:r>
              <a:rPr lang="ar-SA" sz="3200" b="1" dirty="0" err="1">
                <a:solidFill>
                  <a:schemeClr val="bg1"/>
                </a:solidFill>
              </a:rPr>
              <a:t>كة</a:t>
            </a:r>
            <a:r>
              <a:rPr lang="ar-LB" sz="3200" b="1" dirty="0">
                <a:solidFill>
                  <a:schemeClr val="bg1"/>
                </a:solidFill>
              </a:rPr>
              <a:t> </a:t>
            </a:r>
            <a:r>
              <a:rPr lang="ar-LB" sz="3200" b="1" dirty="0" err="1">
                <a:solidFill>
                  <a:schemeClr val="bg1"/>
                </a:solidFill>
              </a:rPr>
              <a:t>لَحالو</a:t>
            </a:r>
            <a:r>
              <a:rPr lang="ar-LB" sz="3200" b="1" dirty="0">
                <a:solidFill>
                  <a:schemeClr val="bg1"/>
                </a:solidFill>
              </a:rPr>
              <a:t>؟ وَهل كان </a:t>
            </a:r>
            <a:r>
              <a:rPr lang="ar-LB" sz="3200" b="1" dirty="0" err="1">
                <a:solidFill>
                  <a:schemeClr val="bg1"/>
                </a:solidFill>
              </a:rPr>
              <a:t>تِفكيرو</a:t>
            </a:r>
            <a:r>
              <a:rPr lang="ar-LB" sz="3200" b="1" dirty="0">
                <a:solidFill>
                  <a:schemeClr val="bg1"/>
                </a:solidFill>
              </a:rPr>
              <a:t> صَحيح؟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076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99" y="101600"/>
            <a:ext cx="7794172" cy="66112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19085" y="664255"/>
            <a:ext cx="45865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2800" dirty="0"/>
              <a:t>قال «</a:t>
            </a:r>
            <a:r>
              <a:rPr lang="ar-SA" sz="2800" dirty="0"/>
              <a:t>أ</a:t>
            </a:r>
            <a:r>
              <a:rPr lang="ar-LB" sz="2800" dirty="0"/>
              <a:t>َ</a:t>
            </a:r>
            <a:r>
              <a:rPr lang="ar-SA" sz="2800" dirty="0" err="1"/>
              <a:t>نا</a:t>
            </a:r>
            <a:r>
              <a:rPr lang="ar-SA" sz="2800" dirty="0"/>
              <a:t> أ</a:t>
            </a:r>
            <a:r>
              <a:rPr lang="ar-LB" sz="2800" dirty="0"/>
              <a:t>ُ</a:t>
            </a:r>
            <a:r>
              <a:rPr lang="ar-SA" sz="2800" dirty="0"/>
              <a:t>شب</a:t>
            </a:r>
            <a:r>
              <a:rPr lang="ar-LB" sz="2800" dirty="0"/>
              <a:t>ِ</a:t>
            </a:r>
            <a:r>
              <a:rPr lang="ar-SA" sz="2800" dirty="0"/>
              <a:t>ه</a:t>
            </a:r>
            <a:r>
              <a:rPr lang="ar-LB" sz="2800" dirty="0"/>
              <a:t>ُ</a:t>
            </a:r>
            <a:r>
              <a:rPr lang="ar-SA" sz="2800" dirty="0"/>
              <a:t> اللَّه </a:t>
            </a:r>
            <a:endParaRPr lang="ar-LB" sz="2800" dirty="0"/>
          </a:p>
          <a:p>
            <a:pPr algn="ctr" rtl="1"/>
            <a:r>
              <a:rPr lang="ar-SA" sz="2800" dirty="0"/>
              <a:t>و</a:t>
            </a:r>
            <a:r>
              <a:rPr lang="ar-LB" sz="2800" dirty="0"/>
              <a:t>َ</a:t>
            </a:r>
            <a:r>
              <a:rPr lang="ar-SA" sz="2800" dirty="0"/>
              <a:t>لا أ</a:t>
            </a:r>
            <a:r>
              <a:rPr lang="ar-LB" sz="2800" dirty="0"/>
              <a:t>َ</a:t>
            </a:r>
            <a:r>
              <a:rPr lang="ar-SA" sz="2800" dirty="0" err="1"/>
              <a:t>حتاجُ</a:t>
            </a:r>
            <a:r>
              <a:rPr lang="ar-SA" sz="2800" dirty="0"/>
              <a:t> إل</a:t>
            </a:r>
            <a:r>
              <a:rPr lang="ar-LB" sz="2800" dirty="0"/>
              <a:t>َ</a:t>
            </a:r>
            <a:r>
              <a:rPr lang="ar-SA" sz="2800" dirty="0"/>
              <a:t>يه</a:t>
            </a:r>
            <a:r>
              <a:rPr lang="ar-LB" sz="2800" dirty="0"/>
              <a:t>».</a:t>
            </a:r>
          </a:p>
          <a:p>
            <a:pPr algn="ctr" rtl="1"/>
            <a:r>
              <a:rPr lang="ar-LB" sz="2800" dirty="0"/>
              <a:t>أَكيد هَيدا مَنّو صَحيح</a:t>
            </a:r>
            <a:r>
              <a:rPr lang="ar-SA" sz="2800" dirty="0"/>
              <a:t>! لأنّ</a:t>
            </a:r>
            <a:r>
              <a:rPr lang="ar-LB" sz="2800" dirty="0"/>
              <a:t>و</a:t>
            </a:r>
            <a:r>
              <a:rPr lang="ar-SA" sz="2800" dirty="0"/>
              <a:t> ك</a:t>
            </a:r>
            <a:r>
              <a:rPr lang="ar-LB" sz="2800" dirty="0"/>
              <a:t>ِ</a:t>
            </a:r>
            <a:r>
              <a:rPr lang="ar-SA" sz="2800" dirty="0"/>
              <a:t>لّ </a:t>
            </a:r>
            <a:r>
              <a:rPr lang="ar-LB" sz="2800" dirty="0" err="1"/>
              <a:t>شي</a:t>
            </a:r>
            <a:r>
              <a:rPr lang="ar-LB" sz="2800" dirty="0"/>
              <a:t> مَوجود فيه، </a:t>
            </a:r>
            <a:r>
              <a:rPr lang="ar-LB" sz="2800" b="1" dirty="0"/>
              <a:t>الله هُوّي يَلّي عَطاه </a:t>
            </a:r>
            <a:r>
              <a:rPr lang="ar-LB" sz="2800" b="1" dirty="0" err="1"/>
              <a:t>ياه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23070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771" y="260154"/>
            <a:ext cx="7079775" cy="69630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07885" y="1959429"/>
            <a:ext cx="326571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200" b="1" dirty="0" err="1">
                <a:solidFill>
                  <a:schemeClr val="bg1"/>
                </a:solidFill>
              </a:rPr>
              <a:t>شو</a:t>
            </a:r>
            <a:r>
              <a:rPr lang="ar-SA" sz="3200" b="1" dirty="0">
                <a:solidFill>
                  <a:schemeClr val="bg1"/>
                </a:solidFill>
              </a:rPr>
              <a:t> </a:t>
            </a:r>
            <a:r>
              <a:rPr lang="ar-LB" sz="3200" b="1" dirty="0">
                <a:solidFill>
                  <a:schemeClr val="bg1"/>
                </a:solidFill>
              </a:rPr>
              <a:t>ب</a:t>
            </a:r>
            <a:r>
              <a:rPr lang="ar-SA" sz="3200" b="1" dirty="0" err="1">
                <a:solidFill>
                  <a:schemeClr val="bg1"/>
                </a:solidFill>
              </a:rPr>
              <a:t>يس</a:t>
            </a:r>
            <a:r>
              <a:rPr lang="ar-LB" sz="3200" b="1" dirty="0">
                <a:solidFill>
                  <a:schemeClr val="bg1"/>
                </a:solidFill>
              </a:rPr>
              <a:t>َ</a:t>
            </a:r>
            <a:r>
              <a:rPr lang="ar-SA" sz="3200" b="1" dirty="0">
                <a:solidFill>
                  <a:schemeClr val="bg1"/>
                </a:solidFill>
              </a:rPr>
              <a:t>مّي الك</a:t>
            </a:r>
            <a:r>
              <a:rPr lang="ar-LB" sz="3200" b="1" dirty="0">
                <a:solidFill>
                  <a:schemeClr val="bg1"/>
                </a:solidFill>
              </a:rPr>
              <a:t>ْ</a:t>
            </a:r>
            <a:r>
              <a:rPr lang="ar-SA" sz="3200" b="1" dirty="0">
                <a:solidFill>
                  <a:schemeClr val="bg1"/>
                </a:solidFill>
              </a:rPr>
              <a:t>تاب المق</a:t>
            </a:r>
            <a:r>
              <a:rPr lang="ar-LB" sz="3200" b="1" dirty="0">
                <a:solidFill>
                  <a:schemeClr val="bg1"/>
                </a:solidFill>
              </a:rPr>
              <a:t>َ</a:t>
            </a:r>
            <a:r>
              <a:rPr lang="ar-SA" sz="3200" b="1" dirty="0">
                <a:solidFill>
                  <a:schemeClr val="bg1"/>
                </a:solidFill>
              </a:rPr>
              <a:t>دّس ه</a:t>
            </a:r>
            <a:r>
              <a:rPr lang="ar-LB" sz="3200" b="1" dirty="0">
                <a:solidFill>
                  <a:schemeClr val="bg1"/>
                </a:solidFill>
              </a:rPr>
              <a:t>َ</a:t>
            </a:r>
            <a:r>
              <a:rPr lang="ar-SA" sz="3200" b="1" dirty="0">
                <a:solidFill>
                  <a:schemeClr val="bg1"/>
                </a:solidFill>
              </a:rPr>
              <a:t>الم</a:t>
            </a:r>
            <a:r>
              <a:rPr lang="ar-LB" sz="3200" b="1" dirty="0">
                <a:solidFill>
                  <a:schemeClr val="bg1"/>
                </a:solidFill>
              </a:rPr>
              <a:t>َ</a:t>
            </a:r>
            <a:r>
              <a:rPr lang="ar-SA" sz="3200" b="1" dirty="0">
                <a:solidFill>
                  <a:schemeClr val="bg1"/>
                </a:solidFill>
              </a:rPr>
              <a:t>لاك</a:t>
            </a:r>
            <a:endParaRPr lang="ar-LB" sz="3200" b="1" dirty="0">
              <a:solidFill>
                <a:schemeClr val="bg1"/>
              </a:solidFill>
            </a:endParaRPr>
          </a:p>
          <a:p>
            <a:pPr algn="ctr" rtl="1"/>
            <a:r>
              <a:rPr lang="ar-LB" sz="3200" b="1" dirty="0" err="1">
                <a:solidFill>
                  <a:schemeClr val="bg1"/>
                </a:solidFill>
              </a:rPr>
              <a:t>وشو</a:t>
            </a:r>
            <a:r>
              <a:rPr lang="ar-LB" sz="3200" b="1" dirty="0">
                <a:solidFill>
                  <a:schemeClr val="bg1"/>
                </a:solidFill>
              </a:rPr>
              <a:t> بيَعْني </a:t>
            </a:r>
            <a:r>
              <a:rPr lang="ar-LB" sz="3200" b="1" dirty="0" err="1">
                <a:solidFill>
                  <a:schemeClr val="bg1"/>
                </a:solidFill>
              </a:rPr>
              <a:t>إِسمو</a:t>
            </a:r>
            <a:r>
              <a:rPr lang="ar-LB" sz="3200" b="1" dirty="0">
                <a:solidFill>
                  <a:schemeClr val="bg1"/>
                </a:solidFill>
              </a:rPr>
              <a:t>؟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771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99" y="101600"/>
            <a:ext cx="7794172" cy="66112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06170" y="562655"/>
            <a:ext cx="45865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2800" dirty="0"/>
              <a:t>إ</a:t>
            </a:r>
            <a:r>
              <a:rPr lang="ar-SA" sz="2800" dirty="0"/>
              <a:t>بليس أ</a:t>
            </a:r>
            <a:r>
              <a:rPr lang="ar-LB" sz="2800" dirty="0"/>
              <a:t>َ</a:t>
            </a:r>
            <a:r>
              <a:rPr lang="ar-SA" sz="2800" dirty="0"/>
              <a:t>و الش</a:t>
            </a:r>
            <a:r>
              <a:rPr lang="ar-LB" sz="2800" dirty="0"/>
              <a:t>َّ</a:t>
            </a:r>
            <a:r>
              <a:rPr lang="ar-SA" sz="2800" dirty="0"/>
              <a:t>يطان</a:t>
            </a:r>
            <a:r>
              <a:rPr lang="ar-LB" sz="2800" dirty="0"/>
              <a:t>...</a:t>
            </a:r>
          </a:p>
          <a:p>
            <a:pPr algn="ctr" rtl="1"/>
            <a:r>
              <a:rPr lang="ar-LB" sz="2800" dirty="0"/>
              <a:t> </a:t>
            </a:r>
            <a:r>
              <a:rPr lang="ar-LB" sz="2800" dirty="0" err="1"/>
              <a:t>وَهَالإِسِم</a:t>
            </a:r>
            <a:r>
              <a:rPr lang="ar-LB" sz="2800" dirty="0"/>
              <a:t> بيِعني:</a:t>
            </a:r>
          </a:p>
          <a:p>
            <a:pPr algn="ctr" rtl="1"/>
            <a:r>
              <a:rPr lang="ar-LB" sz="2800" dirty="0"/>
              <a:t>«</a:t>
            </a:r>
            <a:r>
              <a:rPr lang="ar-SA" sz="2800" dirty="0"/>
              <a:t>الّذي ي</a:t>
            </a:r>
            <a:r>
              <a:rPr lang="ar-LB" sz="2800" dirty="0"/>
              <a:t>َ</a:t>
            </a:r>
            <a:r>
              <a:rPr lang="ar-SA" sz="2800" dirty="0"/>
              <a:t>فصِلُ أو ي</a:t>
            </a:r>
            <a:r>
              <a:rPr lang="ar-LB" sz="2800" dirty="0"/>
              <a:t>ُ</a:t>
            </a:r>
            <a:r>
              <a:rPr lang="ar-SA" sz="2800" dirty="0"/>
              <a:t>ق</a:t>
            </a:r>
            <a:r>
              <a:rPr lang="ar-LB" sz="2800" dirty="0"/>
              <a:t>َ</a:t>
            </a:r>
            <a:r>
              <a:rPr lang="ar-SA" sz="2800" dirty="0"/>
              <a:t>سِّمُ</a:t>
            </a:r>
            <a:r>
              <a:rPr lang="en-US" sz="2800" dirty="0"/>
              <a:t>.</a:t>
            </a:r>
            <a:r>
              <a:rPr lang="ar-LB" sz="2800" dirty="0"/>
              <a:t>»</a:t>
            </a:r>
            <a:r>
              <a:rPr lang="ar-SA" sz="2800" dirty="0"/>
              <a:t> ك</a:t>
            </a:r>
            <a:r>
              <a:rPr lang="ar-LB" sz="2800" dirty="0"/>
              <a:t>َذّا</a:t>
            </a:r>
            <a:r>
              <a:rPr lang="ar-SA" sz="2800" dirty="0"/>
              <a:t>ب </a:t>
            </a:r>
            <a:r>
              <a:rPr lang="ar-LB" sz="2800" dirty="0"/>
              <a:t>وَبدّو</a:t>
            </a:r>
            <a:r>
              <a:rPr lang="ar-SA" sz="2800" dirty="0"/>
              <a:t>ُ الم</a:t>
            </a:r>
            <a:r>
              <a:rPr lang="ar-LB" sz="2800" dirty="0"/>
              <a:t>َ</a:t>
            </a:r>
            <a:r>
              <a:rPr lang="ar-SA" sz="2800" dirty="0" err="1"/>
              <a:t>وتَ</a:t>
            </a:r>
            <a:r>
              <a:rPr lang="ar-SA" sz="2800" dirty="0"/>
              <a:t> ل</a:t>
            </a:r>
            <a:r>
              <a:rPr lang="ar-LB" sz="2800" dirty="0"/>
              <a:t>َ</a:t>
            </a:r>
            <a:r>
              <a:rPr lang="ar-SA" sz="2800" dirty="0"/>
              <a:t>لإنسان و</a:t>
            </a:r>
            <a:r>
              <a:rPr lang="ar-LB" sz="2800" dirty="0"/>
              <a:t>ب</a:t>
            </a:r>
            <a:r>
              <a:rPr lang="ar-SA" sz="2800" dirty="0" err="1"/>
              <a:t>يغ</a:t>
            </a:r>
            <a:r>
              <a:rPr lang="ar-LB" sz="2800" dirty="0"/>
              <a:t>َ</a:t>
            </a:r>
            <a:r>
              <a:rPr lang="ar-SA" sz="2800" dirty="0"/>
              <a:t>يّ</a:t>
            </a:r>
            <a:r>
              <a:rPr lang="ar-LB" sz="2800" dirty="0"/>
              <a:t>ِ</a:t>
            </a:r>
            <a:r>
              <a:rPr lang="ar-SA" sz="2800" dirty="0"/>
              <a:t>ر الح</a:t>
            </a:r>
            <a:r>
              <a:rPr lang="ar-LB" sz="2800" dirty="0"/>
              <a:t>َ</a:t>
            </a:r>
            <a:r>
              <a:rPr lang="ar-SA" sz="2800" dirty="0"/>
              <a:t>قيقة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29255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771" y="260154"/>
            <a:ext cx="7079775" cy="69630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64342" y="2104572"/>
            <a:ext cx="326571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200" b="1" dirty="0">
                <a:solidFill>
                  <a:schemeClr val="bg1"/>
                </a:solidFill>
              </a:rPr>
              <a:t>مِن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ar-SA" sz="3200" b="1" dirty="0">
                <a:solidFill>
                  <a:schemeClr val="bg1"/>
                </a:solidFill>
              </a:rPr>
              <a:t>ب</a:t>
            </a:r>
            <a:r>
              <a:rPr lang="ar-LB" sz="3200" b="1" dirty="0">
                <a:solidFill>
                  <a:schemeClr val="bg1"/>
                </a:solidFill>
              </a:rPr>
              <a:t>َ</a:t>
            </a:r>
            <a:r>
              <a:rPr lang="ar-SA" sz="3200" b="1" dirty="0">
                <a:solidFill>
                  <a:schemeClr val="bg1"/>
                </a:solidFill>
              </a:rPr>
              <a:t>عد</a:t>
            </a:r>
            <a:r>
              <a:rPr lang="ar-LB" sz="3200" b="1" dirty="0">
                <a:solidFill>
                  <a:schemeClr val="bg1"/>
                </a:solidFill>
              </a:rPr>
              <a:t> </a:t>
            </a:r>
            <a:r>
              <a:rPr lang="ar-SA" sz="3200" b="1" dirty="0">
                <a:solidFill>
                  <a:schemeClr val="bg1"/>
                </a:solidFill>
              </a:rPr>
              <a:t>ما أ</a:t>
            </a:r>
            <a:r>
              <a:rPr lang="ar-LB" sz="3200" b="1" dirty="0">
                <a:solidFill>
                  <a:schemeClr val="bg1"/>
                </a:solidFill>
              </a:rPr>
              <a:t>َ</a:t>
            </a:r>
            <a:r>
              <a:rPr lang="ar-SA" sz="3200" b="1" dirty="0">
                <a:solidFill>
                  <a:schemeClr val="bg1"/>
                </a:solidFill>
              </a:rPr>
              <a:t>رب</a:t>
            </a:r>
            <a:r>
              <a:rPr lang="ar-LB" sz="3200" b="1" dirty="0">
                <a:solidFill>
                  <a:schemeClr val="bg1"/>
                </a:solidFill>
              </a:rPr>
              <a:t>َ</a:t>
            </a:r>
            <a:r>
              <a:rPr lang="ar-SA" sz="3200" b="1" dirty="0">
                <a:solidFill>
                  <a:schemeClr val="bg1"/>
                </a:solidFill>
              </a:rPr>
              <a:t>ك الش</a:t>
            </a:r>
            <a:r>
              <a:rPr lang="ar-LB" sz="3200" b="1" dirty="0">
                <a:solidFill>
                  <a:schemeClr val="bg1"/>
                </a:solidFill>
              </a:rPr>
              <a:t>ّ</a:t>
            </a:r>
            <a:r>
              <a:rPr lang="ar-SA" sz="3200" b="1" dirty="0">
                <a:solidFill>
                  <a:schemeClr val="bg1"/>
                </a:solidFill>
              </a:rPr>
              <a:t>رّ </a:t>
            </a:r>
            <a:r>
              <a:rPr lang="ar-SA" sz="3200" b="1" dirty="0" err="1">
                <a:solidFill>
                  <a:schemeClr val="bg1"/>
                </a:solidFill>
              </a:rPr>
              <a:t>الإ</a:t>
            </a:r>
            <a:r>
              <a:rPr lang="ar-LB" sz="3200" b="1" dirty="0">
                <a:solidFill>
                  <a:schemeClr val="bg1"/>
                </a:solidFill>
              </a:rPr>
              <a:t>ِ</a:t>
            </a:r>
            <a:r>
              <a:rPr lang="ar-SA" sz="3200" b="1" dirty="0">
                <a:solidFill>
                  <a:schemeClr val="bg1"/>
                </a:solidFill>
              </a:rPr>
              <a:t>نسان، </a:t>
            </a:r>
            <a:r>
              <a:rPr lang="ar-LB" sz="3200" b="1" dirty="0" err="1">
                <a:solidFill>
                  <a:schemeClr val="bg1"/>
                </a:solidFill>
              </a:rPr>
              <a:t>شو</a:t>
            </a:r>
            <a:r>
              <a:rPr lang="ar-LB" sz="3200" b="1" dirty="0">
                <a:solidFill>
                  <a:schemeClr val="bg1"/>
                </a:solidFill>
              </a:rPr>
              <a:t> عِمِل </a:t>
            </a:r>
            <a:r>
              <a:rPr lang="ar-LB" sz="3200" b="1" dirty="0" err="1">
                <a:solidFill>
                  <a:schemeClr val="bg1"/>
                </a:solidFill>
              </a:rPr>
              <a:t>وشو</a:t>
            </a:r>
            <a:r>
              <a:rPr lang="ar-LB" sz="3200" b="1" dirty="0">
                <a:solidFill>
                  <a:schemeClr val="bg1"/>
                </a:solidFill>
              </a:rPr>
              <a:t> عِمِل الله؟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000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99" y="101600"/>
            <a:ext cx="7794172" cy="66112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56113" y="635227"/>
            <a:ext cx="364308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200" dirty="0"/>
              <a:t>ف</a:t>
            </a:r>
            <a:r>
              <a:rPr lang="ar-SA" sz="3200" dirty="0"/>
              <a:t>ق</a:t>
            </a:r>
            <a:r>
              <a:rPr lang="ar-LB" sz="3200" dirty="0"/>
              <a:t>َ</a:t>
            </a:r>
            <a:r>
              <a:rPr lang="ar-SA" sz="3200" dirty="0"/>
              <a:t>د ث</a:t>
            </a:r>
            <a:r>
              <a:rPr lang="ar-LB" sz="3200" dirty="0"/>
              <a:t>ِ</a:t>
            </a:r>
            <a:r>
              <a:rPr lang="ar-SA" sz="3200" dirty="0"/>
              <a:t>ق</a:t>
            </a:r>
            <a:r>
              <a:rPr lang="ar-LB" sz="3200" dirty="0"/>
              <a:t>َ</a:t>
            </a:r>
            <a:r>
              <a:rPr lang="ar-SA" sz="3200" dirty="0"/>
              <a:t>ت</a:t>
            </a:r>
            <a:r>
              <a:rPr lang="ar-LB" sz="3200" dirty="0"/>
              <a:t>و</a:t>
            </a:r>
            <a:r>
              <a:rPr lang="ar-SA" sz="3200" dirty="0"/>
              <a:t> ب</a:t>
            </a:r>
            <a:r>
              <a:rPr lang="ar-LB" sz="3200" dirty="0"/>
              <a:t>ِ</a:t>
            </a:r>
            <a:r>
              <a:rPr lang="ar-SA" sz="3200" dirty="0"/>
              <a:t>اللَّه </a:t>
            </a:r>
            <a:r>
              <a:rPr lang="ar-LB" sz="3200" dirty="0" err="1"/>
              <a:t>وَدَرْلو</a:t>
            </a:r>
            <a:r>
              <a:rPr lang="ar-LB" sz="3200" dirty="0"/>
              <a:t> </a:t>
            </a:r>
            <a:r>
              <a:rPr lang="ar-LB" sz="3200" dirty="0" err="1"/>
              <a:t>ضَهرو</a:t>
            </a:r>
            <a:r>
              <a:rPr lang="ar-LB" sz="3200" dirty="0"/>
              <a:t> </a:t>
            </a:r>
            <a:r>
              <a:rPr lang="ar-SA" sz="3200" dirty="0"/>
              <a:t>و</a:t>
            </a:r>
            <a:r>
              <a:rPr lang="ar-LB" sz="3200" dirty="0"/>
              <a:t>بَ</a:t>
            </a:r>
            <a:r>
              <a:rPr lang="ar-SA" sz="3200" dirty="0"/>
              <a:t>ع</a:t>
            </a:r>
            <a:r>
              <a:rPr lang="ar-LB" sz="3200" dirty="0"/>
              <a:t>َّ</a:t>
            </a:r>
            <a:r>
              <a:rPr lang="ar-SA" sz="3200" dirty="0"/>
              <a:t>د ع</a:t>
            </a:r>
            <a:r>
              <a:rPr lang="ar-LB" sz="3200" dirty="0"/>
              <a:t>َ</a:t>
            </a:r>
            <a:r>
              <a:rPr lang="ar-SA" sz="3200" dirty="0"/>
              <a:t>ن</a:t>
            </a:r>
            <a:r>
              <a:rPr lang="ar-LB" sz="3200" dirty="0"/>
              <a:t>ّو</a:t>
            </a:r>
            <a:r>
              <a:rPr lang="en-US" sz="3200" dirty="0"/>
              <a:t>.</a:t>
            </a:r>
            <a:r>
              <a:rPr lang="ar-LB" sz="3200" dirty="0"/>
              <a:t> بَس الله </a:t>
            </a:r>
            <a:r>
              <a:rPr lang="ar-LB" sz="3200" dirty="0" err="1"/>
              <a:t>مابيِتغيَّر</a:t>
            </a:r>
            <a:r>
              <a:rPr lang="ar-SA" sz="3200" dirty="0"/>
              <a:t>، ح</a:t>
            </a:r>
            <a:r>
              <a:rPr lang="ar-LB" sz="3200" dirty="0"/>
              <a:t>ُ</a:t>
            </a:r>
            <a:r>
              <a:rPr lang="ar-SA" sz="3200" dirty="0"/>
              <a:t>بّ</a:t>
            </a:r>
            <a:r>
              <a:rPr lang="ar-LB" sz="3200" dirty="0"/>
              <a:t>و</a:t>
            </a:r>
            <a:r>
              <a:rPr lang="ar-SA" sz="3200" dirty="0"/>
              <a:t> </a:t>
            </a:r>
            <a:r>
              <a:rPr lang="ar-LB" sz="3200" dirty="0"/>
              <a:t>لِ</a:t>
            </a:r>
            <a:r>
              <a:rPr lang="ar-SA" sz="3200" dirty="0" err="1"/>
              <a:t>لإ</a:t>
            </a:r>
            <a:r>
              <a:rPr lang="ar-LB" sz="3200" dirty="0"/>
              <a:t>ِ</a:t>
            </a:r>
            <a:r>
              <a:rPr lang="ar-SA" sz="3200" dirty="0"/>
              <a:t>نسانَ </a:t>
            </a:r>
            <a:r>
              <a:rPr lang="ar-SA" sz="3200" dirty="0" err="1"/>
              <a:t>دا</a:t>
            </a:r>
            <a:r>
              <a:rPr lang="ar-LB" sz="3200" dirty="0"/>
              <a:t>يِ</a:t>
            </a:r>
            <a:r>
              <a:rPr lang="ar-SA" sz="3200" dirty="0"/>
              <a:t>م وأَب</a:t>
            </a:r>
            <a:r>
              <a:rPr lang="ar-LB" sz="3200" dirty="0"/>
              <a:t>َ</a:t>
            </a:r>
            <a:r>
              <a:rPr lang="ar-SA" sz="3200" dirty="0"/>
              <a:t>ديّ</a:t>
            </a:r>
            <a:r>
              <a:rPr lang="en-US" sz="32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86362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771" y="260154"/>
            <a:ext cx="7079775" cy="69630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64342" y="2104572"/>
            <a:ext cx="326571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dirty="0">
                <a:solidFill>
                  <a:schemeClr val="bg1"/>
                </a:solidFill>
              </a:rPr>
              <a:t>م</a:t>
            </a:r>
            <a:r>
              <a:rPr lang="ar-LB" sz="3200" dirty="0">
                <a:solidFill>
                  <a:schemeClr val="bg1"/>
                </a:solidFill>
              </a:rPr>
              <a:t>ي</a:t>
            </a:r>
            <a:r>
              <a:rPr lang="ar-SA" sz="3200" dirty="0">
                <a:solidFill>
                  <a:schemeClr val="bg1"/>
                </a:solidFill>
              </a:rPr>
              <a:t>ن أ</a:t>
            </a:r>
            <a:r>
              <a:rPr lang="ar-LB" sz="3200" dirty="0">
                <a:solidFill>
                  <a:schemeClr val="bg1"/>
                </a:solidFill>
              </a:rPr>
              <a:t>َ</a:t>
            </a:r>
            <a:r>
              <a:rPr lang="ar-SA" sz="3200" dirty="0">
                <a:solidFill>
                  <a:schemeClr val="bg1"/>
                </a:solidFill>
              </a:rPr>
              <a:t>رس</a:t>
            </a:r>
            <a:r>
              <a:rPr lang="ar-LB" sz="3200" dirty="0">
                <a:solidFill>
                  <a:schemeClr val="bg1"/>
                </a:solidFill>
              </a:rPr>
              <a:t>َ</a:t>
            </a:r>
            <a:r>
              <a:rPr lang="ar-SA" sz="3200" dirty="0">
                <a:solidFill>
                  <a:schemeClr val="bg1"/>
                </a:solidFill>
              </a:rPr>
              <a:t>ل الله ل</a:t>
            </a:r>
            <a:r>
              <a:rPr lang="ar-LB" sz="3200" dirty="0">
                <a:solidFill>
                  <a:schemeClr val="bg1"/>
                </a:solidFill>
              </a:rPr>
              <a:t>َ</a:t>
            </a:r>
            <a:r>
              <a:rPr lang="ar-SA" sz="3200" dirty="0">
                <a:solidFill>
                  <a:schemeClr val="bg1"/>
                </a:solidFill>
              </a:rPr>
              <a:t>ت</a:t>
            </a:r>
            <a:r>
              <a:rPr lang="ar-LB" sz="3200" dirty="0">
                <a:solidFill>
                  <a:schemeClr val="bg1"/>
                </a:solidFill>
              </a:rPr>
              <a:t>َ</a:t>
            </a:r>
            <a:r>
              <a:rPr lang="ar-SA" sz="3200" dirty="0">
                <a:solidFill>
                  <a:schemeClr val="bg1"/>
                </a:solidFill>
              </a:rPr>
              <a:t>هي</a:t>
            </a:r>
            <a:r>
              <a:rPr lang="ar-LB" sz="3200" dirty="0">
                <a:solidFill>
                  <a:schemeClr val="bg1"/>
                </a:solidFill>
              </a:rPr>
              <a:t>ِ</a:t>
            </a:r>
            <a:r>
              <a:rPr lang="ar-SA" sz="3200" dirty="0" err="1">
                <a:solidFill>
                  <a:schemeClr val="bg1"/>
                </a:solidFill>
              </a:rPr>
              <a:t>ئة</a:t>
            </a:r>
            <a:r>
              <a:rPr lang="ar-SA" sz="3200" dirty="0">
                <a:solidFill>
                  <a:schemeClr val="bg1"/>
                </a:solidFill>
              </a:rPr>
              <a:t> ق</a:t>
            </a:r>
            <a:r>
              <a:rPr lang="ar-LB" sz="3200" dirty="0">
                <a:solidFill>
                  <a:schemeClr val="bg1"/>
                </a:solidFill>
              </a:rPr>
              <a:t>ْ</a:t>
            </a:r>
            <a:r>
              <a:rPr lang="ar-SA" sz="3200" dirty="0">
                <a:solidFill>
                  <a:schemeClr val="bg1"/>
                </a:solidFill>
              </a:rPr>
              <a:t>لوب الب</a:t>
            </a:r>
            <a:r>
              <a:rPr lang="ar-LB" sz="3200" dirty="0">
                <a:solidFill>
                  <a:schemeClr val="bg1"/>
                </a:solidFill>
              </a:rPr>
              <a:t>َ</a:t>
            </a:r>
            <a:r>
              <a:rPr lang="ar-SA" sz="3200" dirty="0">
                <a:solidFill>
                  <a:schemeClr val="bg1"/>
                </a:solidFill>
              </a:rPr>
              <a:t>ش</a:t>
            </a:r>
            <a:r>
              <a:rPr lang="ar-LB" sz="3200" dirty="0">
                <a:solidFill>
                  <a:schemeClr val="bg1"/>
                </a:solidFill>
              </a:rPr>
              <a:t>َ</a:t>
            </a:r>
            <a:r>
              <a:rPr lang="ar-SA" sz="3200" dirty="0">
                <a:solidFill>
                  <a:schemeClr val="bg1"/>
                </a:solidFill>
              </a:rPr>
              <a:t>ر ل</a:t>
            </a:r>
            <a:r>
              <a:rPr lang="ar-LB" sz="3200" dirty="0">
                <a:solidFill>
                  <a:schemeClr val="bg1"/>
                </a:solidFill>
              </a:rPr>
              <a:t>َ</a:t>
            </a:r>
            <a:r>
              <a:rPr lang="ar-SA" sz="3200" dirty="0">
                <a:solidFill>
                  <a:schemeClr val="bg1"/>
                </a:solidFill>
              </a:rPr>
              <a:t>ب</a:t>
            </a:r>
            <a:r>
              <a:rPr lang="ar-LB" sz="3200" dirty="0">
                <a:solidFill>
                  <a:schemeClr val="bg1"/>
                </a:solidFill>
              </a:rPr>
              <a:t>ِ</a:t>
            </a:r>
            <a:r>
              <a:rPr lang="ar-SA" sz="3200" dirty="0">
                <a:solidFill>
                  <a:schemeClr val="bg1"/>
                </a:solidFill>
              </a:rPr>
              <a:t>شارت</a:t>
            </a:r>
            <a:r>
              <a:rPr lang="ar-LB" sz="3200" dirty="0">
                <a:solidFill>
                  <a:schemeClr val="bg1"/>
                </a:solidFill>
              </a:rPr>
              <a:t>و؟ </a:t>
            </a:r>
            <a:r>
              <a:rPr lang="ar-LB" sz="3200" dirty="0" err="1">
                <a:solidFill>
                  <a:schemeClr val="bg1"/>
                </a:solidFill>
              </a:rPr>
              <a:t>وشو</a:t>
            </a:r>
            <a:r>
              <a:rPr lang="ar-LB" sz="3200" dirty="0">
                <a:solidFill>
                  <a:schemeClr val="bg1"/>
                </a:solidFill>
              </a:rPr>
              <a:t> </a:t>
            </a:r>
            <a:r>
              <a:rPr lang="ar-LB" sz="3200" dirty="0" err="1">
                <a:solidFill>
                  <a:schemeClr val="bg1"/>
                </a:solidFill>
              </a:rPr>
              <a:t>هِيّي</a:t>
            </a:r>
            <a:r>
              <a:rPr lang="ar-LB" sz="3200" dirty="0">
                <a:solidFill>
                  <a:schemeClr val="bg1"/>
                </a:solidFill>
              </a:rPr>
              <a:t> </a:t>
            </a:r>
            <a:r>
              <a:rPr lang="ar-LB" sz="3200" dirty="0" err="1">
                <a:solidFill>
                  <a:schemeClr val="bg1"/>
                </a:solidFill>
              </a:rPr>
              <a:t>هَالبِشارة</a:t>
            </a:r>
            <a:r>
              <a:rPr lang="ar-LB" sz="3200" dirty="0">
                <a:solidFill>
                  <a:schemeClr val="bg1"/>
                </a:solidFill>
              </a:rPr>
              <a:t>؟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827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435584" y="215152"/>
            <a:ext cx="4820910" cy="2003613"/>
          </a:xfrm>
          <a:prstGeom prst="cloudCallout">
            <a:avLst>
              <a:gd name="adj1" fmla="val -81579"/>
              <a:gd name="adj2" fmla="val -219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شُو رَح نَعمِل اليَوم؟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364" y="2689925"/>
            <a:ext cx="79472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4000" b="1" dirty="0">
                <a:solidFill>
                  <a:srgbClr val="C00000"/>
                </a:solidFill>
              </a:rPr>
              <a:t>- </a:t>
            </a:r>
            <a:r>
              <a:rPr lang="ar-LB" sz="3400" b="1" dirty="0">
                <a:solidFill>
                  <a:srgbClr val="C00000"/>
                </a:solidFill>
              </a:rPr>
              <a:t>نِشرَح </a:t>
            </a:r>
            <a:r>
              <a:rPr lang="ar-SA" sz="3400" dirty="0"/>
              <a:t>كيف الإنسان انق</a:t>
            </a:r>
            <a:r>
              <a:rPr lang="ar-LB" sz="3400" dirty="0"/>
              <a:t>َ</a:t>
            </a:r>
            <a:r>
              <a:rPr lang="ar-SA" sz="3400" dirty="0"/>
              <a:t>ط</a:t>
            </a:r>
            <a:r>
              <a:rPr lang="ar-LB" sz="3400" dirty="0"/>
              <a:t>َ</a:t>
            </a:r>
            <a:r>
              <a:rPr lang="ar-SA" sz="3400" dirty="0"/>
              <a:t>ع ع</a:t>
            </a:r>
            <a:r>
              <a:rPr lang="ar-LB" sz="3400" dirty="0"/>
              <a:t>َ</a:t>
            </a:r>
            <a:r>
              <a:rPr lang="ar-SA" sz="3400" dirty="0"/>
              <a:t>ن </a:t>
            </a:r>
            <a:r>
              <a:rPr lang="ar-LB" sz="3400" dirty="0"/>
              <a:t>ال</a:t>
            </a:r>
            <a:r>
              <a:rPr lang="ar-SA" sz="3400" dirty="0"/>
              <a:t>خالِق ب</a:t>
            </a:r>
            <a:r>
              <a:rPr lang="ar-LB" sz="3400" dirty="0"/>
              <a:t>َ</a:t>
            </a:r>
            <a:r>
              <a:rPr lang="ar-SA" sz="3400" dirty="0"/>
              <a:t>عد</a:t>
            </a:r>
            <a:r>
              <a:rPr lang="ar-LB" sz="3400" dirty="0"/>
              <a:t> </a:t>
            </a:r>
            <a:r>
              <a:rPr lang="ar-SA" sz="3400" dirty="0"/>
              <a:t>ما غ</a:t>
            </a:r>
            <a:r>
              <a:rPr lang="ar-LB" sz="3400" dirty="0"/>
              <a:t>َ</a:t>
            </a:r>
            <a:r>
              <a:rPr lang="ar-SA" sz="3400" dirty="0"/>
              <a:t>شّ</a:t>
            </a:r>
            <a:r>
              <a:rPr lang="ar-LB" sz="3400" dirty="0"/>
              <a:t>ه </a:t>
            </a:r>
            <a:r>
              <a:rPr lang="ar-SA" sz="3400" dirty="0"/>
              <a:t>الشَّيطان، و</a:t>
            </a:r>
            <a:r>
              <a:rPr lang="ar-LB" sz="3400" dirty="0"/>
              <a:t>كيف </a:t>
            </a:r>
            <a:r>
              <a:rPr lang="ar-SA" sz="3400" dirty="0"/>
              <a:t>ت</a:t>
            </a:r>
            <a:r>
              <a:rPr lang="ar-LB" sz="3400" dirty="0"/>
              <a:t>ْ</a:t>
            </a:r>
            <a:r>
              <a:rPr lang="ar-SA" sz="3400" dirty="0"/>
              <a:t>مَرَّد على اللَّه</a:t>
            </a:r>
            <a:r>
              <a:rPr lang="ar-LB" sz="3400" dirty="0"/>
              <a:t> </a:t>
            </a:r>
            <a:r>
              <a:rPr lang="ar-SA" sz="3400" dirty="0"/>
              <a:t>وفَقَدَ حُبّ</a:t>
            </a:r>
            <a:r>
              <a:rPr lang="ar-LB" sz="3400" dirty="0"/>
              <a:t>ه</a:t>
            </a:r>
            <a:r>
              <a:rPr lang="ar-SA" sz="3400" dirty="0"/>
              <a:t> وثِقَت</a:t>
            </a:r>
            <a:r>
              <a:rPr lang="ar-LB" sz="3400" dirty="0"/>
              <a:t>ه</a:t>
            </a:r>
            <a:r>
              <a:rPr lang="ar-SA" sz="3400" dirty="0"/>
              <a:t> </a:t>
            </a:r>
            <a:r>
              <a:rPr lang="ar-LB" sz="3400" dirty="0"/>
              <a:t>فيه</a:t>
            </a:r>
            <a:r>
              <a:rPr lang="en-US" sz="34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416859" y="4899727"/>
            <a:ext cx="824304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3400" b="1" dirty="0">
                <a:solidFill>
                  <a:srgbClr val="C00000"/>
                </a:solidFill>
              </a:rPr>
              <a:t>- نِتنَبَّه </a:t>
            </a:r>
            <a:r>
              <a:rPr lang="ar-LB" sz="3400" dirty="0"/>
              <a:t>أنَّنا بح</a:t>
            </a:r>
            <a:r>
              <a:rPr lang="ar-SA" sz="3400" dirty="0"/>
              <a:t>اج</a:t>
            </a:r>
            <a:r>
              <a:rPr lang="ar-LB" sz="3400" dirty="0"/>
              <a:t>ِة</a:t>
            </a:r>
            <a:r>
              <a:rPr lang="ar-SA" sz="3400" dirty="0"/>
              <a:t> </a:t>
            </a:r>
            <a:r>
              <a:rPr lang="ar-LB" sz="3400" dirty="0"/>
              <a:t>لَ</a:t>
            </a:r>
            <a:r>
              <a:rPr lang="ar-SA" sz="3400" dirty="0"/>
              <a:t>قَلب مُطيع لأ</a:t>
            </a:r>
            <a:r>
              <a:rPr lang="ar-LB" sz="3400" dirty="0"/>
              <a:t>َ</a:t>
            </a:r>
            <a:r>
              <a:rPr lang="ar-SA" sz="3400" dirty="0"/>
              <a:t>ن</a:t>
            </a:r>
            <a:r>
              <a:rPr lang="ar-LB" sz="3400" dirty="0"/>
              <a:t>ّ</a:t>
            </a:r>
            <a:r>
              <a:rPr lang="ar-SA" sz="3400" dirty="0"/>
              <a:t> الخَطيئ</a:t>
            </a:r>
            <a:r>
              <a:rPr lang="ar-LB" sz="3400" dirty="0"/>
              <a:t>َ</a:t>
            </a:r>
            <a:r>
              <a:rPr lang="ar-SA" sz="3400" dirty="0"/>
              <a:t>ة </a:t>
            </a:r>
            <a:endParaRPr lang="ar-LB" sz="3400" dirty="0"/>
          </a:p>
          <a:p>
            <a:pPr algn="r" rtl="1"/>
            <a:r>
              <a:rPr lang="ar-LB" sz="3400" dirty="0"/>
              <a:t>تفْصِلنا </a:t>
            </a:r>
            <a:r>
              <a:rPr lang="ar-SA" sz="3400" dirty="0"/>
              <a:t>ع</a:t>
            </a:r>
            <a:r>
              <a:rPr lang="ar-LB" sz="3400" dirty="0"/>
              <a:t>َ</a:t>
            </a:r>
            <a:r>
              <a:rPr lang="ar-SA" sz="3400" dirty="0"/>
              <a:t>ن حُبّ اللَّه </a:t>
            </a:r>
            <a:r>
              <a:rPr lang="ar-LB" sz="3400" dirty="0"/>
              <a:t>وبتُبَعِدُنا عَن نوره</a:t>
            </a:r>
            <a:endParaRPr lang="en-US" sz="3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7534" y="0"/>
            <a:ext cx="2797108" cy="27971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99" y="0"/>
            <a:ext cx="7794172" cy="66112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56113" y="635227"/>
            <a:ext cx="364308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200" dirty="0"/>
              <a:t>أَرسَل الأَنبِياء... </a:t>
            </a:r>
            <a:r>
              <a:rPr lang="ar-LB" sz="3200" dirty="0" err="1"/>
              <a:t>وبِشارتو</a:t>
            </a:r>
            <a:r>
              <a:rPr lang="ar-LB" sz="3200" dirty="0"/>
              <a:t> </a:t>
            </a:r>
            <a:r>
              <a:rPr lang="ar-LB" sz="3200" dirty="0" err="1"/>
              <a:t>هِيي</a:t>
            </a:r>
            <a:r>
              <a:rPr lang="ar-LB" sz="3200" dirty="0"/>
              <a:t>:</a:t>
            </a:r>
          </a:p>
          <a:p>
            <a:pPr algn="ctr" rtl="1"/>
            <a:r>
              <a:rPr lang="ar-SA" sz="3200" dirty="0"/>
              <a:t>إ</a:t>
            </a:r>
            <a:r>
              <a:rPr lang="ar-LB" sz="3200" dirty="0"/>
              <a:t>ِ</a:t>
            </a:r>
            <a:r>
              <a:rPr lang="ar-SA" sz="3200" dirty="0"/>
              <a:t>نّ</a:t>
            </a:r>
            <a:r>
              <a:rPr lang="ar-LB" sz="3200" dirty="0"/>
              <a:t>و</a:t>
            </a:r>
            <a:r>
              <a:rPr lang="ar-SA" sz="3200" dirty="0"/>
              <a:t> أرسَل</a:t>
            </a:r>
            <a:r>
              <a:rPr lang="ar-LB" sz="3200" dirty="0" err="1"/>
              <a:t>نا</a:t>
            </a:r>
            <a:r>
              <a:rPr lang="ar-SA" sz="3200" dirty="0"/>
              <a:t> </a:t>
            </a:r>
            <a:r>
              <a:rPr lang="ar-LB" sz="3200" dirty="0"/>
              <a:t>إ</a:t>
            </a:r>
            <a:r>
              <a:rPr lang="ar-SA" sz="3200" dirty="0"/>
              <a:t>بن</a:t>
            </a:r>
            <a:r>
              <a:rPr lang="ar-LB" sz="3200" dirty="0"/>
              <a:t>و</a:t>
            </a:r>
            <a:r>
              <a:rPr lang="ar-SA" sz="3200" dirty="0"/>
              <a:t> ي</a:t>
            </a:r>
            <a:r>
              <a:rPr lang="ar-LB" sz="3200" dirty="0"/>
              <a:t>َ</a:t>
            </a:r>
            <a:r>
              <a:rPr lang="ar-SA" sz="3200" dirty="0"/>
              <a:t>سوع المخلِّص</a:t>
            </a:r>
            <a:r>
              <a:rPr lang="en-US" sz="32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73837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771" y="260154"/>
            <a:ext cx="7079775" cy="69630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0" y="2133601"/>
            <a:ext cx="26851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200" b="1" dirty="0">
                <a:solidFill>
                  <a:schemeClr val="bg1"/>
                </a:solidFill>
              </a:rPr>
              <a:t>وهَلَّق جَرْبوا يا شاطرين عمِلوا </a:t>
            </a:r>
            <a:r>
              <a:rPr lang="ar-LB" sz="3200" b="1" dirty="0" err="1">
                <a:solidFill>
                  <a:schemeClr val="bg1"/>
                </a:solidFill>
              </a:rPr>
              <a:t>هَالنَّشاطات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 rtl="1"/>
            <a:endParaRPr lang="en-US" sz="32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86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429127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</p:spPr>
      </p:pic>
      <p:cxnSp>
        <p:nvCxnSpPr>
          <p:cNvPr id="4" name="Straight Arrow Connector 3"/>
          <p:cNvCxnSpPr/>
          <p:nvPr/>
        </p:nvCxnSpPr>
        <p:spPr>
          <a:xfrm flipH="1">
            <a:off x="2716306" y="2272553"/>
            <a:ext cx="2232213" cy="1169894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595282" y="2259106"/>
            <a:ext cx="2514601" cy="1116107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671483" y="4797612"/>
            <a:ext cx="2438400" cy="1151964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595282" y="4688114"/>
            <a:ext cx="2514602" cy="1261463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8949629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290720" cy="583602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707955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290720" cy="5836024"/>
          </a:xfrm>
        </p:spPr>
      </p:pic>
      <p:sp>
        <p:nvSpPr>
          <p:cNvPr id="3" name="Rounded Rectangle 2"/>
          <p:cNvSpPr/>
          <p:nvPr/>
        </p:nvSpPr>
        <p:spPr>
          <a:xfrm>
            <a:off x="6131859" y="2312894"/>
            <a:ext cx="1398494" cy="672353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800" b="1" dirty="0">
                <a:solidFill>
                  <a:schemeClr val="tx1"/>
                </a:solidFill>
              </a:rPr>
              <a:t>الثِّقَة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428565" y="3285564"/>
            <a:ext cx="1398494" cy="672353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800" b="1" dirty="0">
                <a:solidFill>
                  <a:schemeClr val="tx1"/>
                </a:solidFill>
              </a:rPr>
              <a:t>ضائِع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86836" y="4231341"/>
            <a:ext cx="1398494" cy="672353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800" b="1" dirty="0">
                <a:solidFill>
                  <a:schemeClr val="tx1"/>
                </a:solidFill>
              </a:rPr>
              <a:t>بِالخَير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333565" y="5257800"/>
            <a:ext cx="1532963" cy="672353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800" b="1" dirty="0">
                <a:solidFill>
                  <a:schemeClr val="tx1"/>
                </a:solidFill>
              </a:rPr>
              <a:t>الإِنسان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26341" y="5136777"/>
            <a:ext cx="1963272" cy="672353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800" b="1" dirty="0">
                <a:solidFill>
                  <a:schemeClr val="tx1"/>
                </a:solidFill>
              </a:rPr>
              <a:t>بِالمُخَلّص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9989" y="5078504"/>
            <a:ext cx="1398494" cy="672353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800" b="1" dirty="0">
                <a:solidFill>
                  <a:schemeClr val="tx1"/>
                </a:solidFill>
              </a:rPr>
              <a:t>يَسوع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43868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771" y="260154"/>
            <a:ext cx="7079775" cy="69630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09485" y="1973944"/>
            <a:ext cx="297542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200" b="1" dirty="0">
                <a:solidFill>
                  <a:schemeClr val="bg1"/>
                </a:solidFill>
              </a:rPr>
              <a:t>وهَلَّق بَدّي </a:t>
            </a:r>
            <a:r>
              <a:rPr lang="ar-LB" sz="3200" b="1" dirty="0" err="1">
                <a:solidFill>
                  <a:schemeClr val="bg1"/>
                </a:solidFill>
              </a:rPr>
              <a:t>ياكُن</a:t>
            </a:r>
            <a:r>
              <a:rPr lang="ar-LB" sz="3200" b="1" dirty="0">
                <a:solidFill>
                  <a:schemeClr val="bg1"/>
                </a:solidFill>
              </a:rPr>
              <a:t> تقولوا </a:t>
            </a:r>
            <a:r>
              <a:rPr lang="ar-LB" sz="3200" b="1" dirty="0" err="1">
                <a:solidFill>
                  <a:schemeClr val="bg1"/>
                </a:solidFill>
              </a:rPr>
              <a:t>هَالجُمَل</a:t>
            </a:r>
            <a:r>
              <a:rPr lang="ar-LB" sz="3200" b="1" dirty="0">
                <a:solidFill>
                  <a:schemeClr val="bg1"/>
                </a:solidFill>
              </a:rPr>
              <a:t> وَرايي ل حَتّى تِنحِفر بِقلوبكُن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714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841" y="-22944"/>
            <a:ext cx="6547359" cy="695948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69262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70"/>
          <a:stretch/>
        </p:blipFill>
        <p:spPr>
          <a:xfrm>
            <a:off x="0" y="0"/>
            <a:ext cx="6059208" cy="68580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5446059" y="740442"/>
            <a:ext cx="3227293" cy="3671046"/>
          </a:xfrm>
          <a:prstGeom prst="cloudCallout">
            <a:avLst>
              <a:gd name="adj1" fmla="val 56447"/>
              <a:gd name="adj2" fmla="val 534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منِسأَل الماما إِذا فيها تِطْبَعِلْنا هَالرَّسم تَنْلَونو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876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13763" y="319314"/>
            <a:ext cx="6696634" cy="2848430"/>
          </a:xfrm>
          <a:prstGeom prst="cloudCallout">
            <a:avLst>
              <a:gd name="adj1" fmla="val 56447"/>
              <a:gd name="adj2" fmla="val 534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وهَالأُسبوع، رَح إِطلُب مِنكُن تَعملو هَالقَصد وتِقْروا مَع أَهلكُن كِلمِة الله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09249"/>
            <a:ext cx="9144000" cy="41487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227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778" y="405297"/>
            <a:ext cx="7184572" cy="69630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3222" y="2213542"/>
            <a:ext cx="41017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2800" b="1" dirty="0">
                <a:solidFill>
                  <a:schemeClr val="bg1"/>
                </a:solidFill>
              </a:rPr>
              <a:t>خَلّونا هَلَّق</a:t>
            </a:r>
          </a:p>
          <a:p>
            <a:pPr algn="ctr" rtl="1"/>
            <a:r>
              <a:rPr lang="ar-LB" sz="2800" b="1" dirty="0">
                <a:solidFill>
                  <a:schemeClr val="bg1"/>
                </a:solidFill>
              </a:rPr>
              <a:t> نْحِط نَفسنا</a:t>
            </a:r>
          </a:p>
          <a:p>
            <a:pPr algn="ctr" rtl="1"/>
            <a:r>
              <a:rPr lang="ar-LB" sz="2800" b="1" dirty="0">
                <a:solidFill>
                  <a:schemeClr val="bg1"/>
                </a:solidFill>
              </a:rPr>
              <a:t> بِحُضور الله </a:t>
            </a:r>
          </a:p>
          <a:p>
            <a:pPr algn="ctr" rtl="1"/>
            <a:r>
              <a:rPr lang="ar-LB" sz="2800" b="1" dirty="0">
                <a:solidFill>
                  <a:schemeClr val="bg1"/>
                </a:solidFill>
              </a:rPr>
              <a:t>ونستَدعي</a:t>
            </a:r>
          </a:p>
          <a:p>
            <a:pPr algn="ctr" rtl="1"/>
            <a:r>
              <a:rPr lang="ar-LB" sz="2800" b="1" dirty="0">
                <a:solidFill>
                  <a:schemeClr val="bg1"/>
                </a:solidFill>
              </a:rPr>
              <a:t> الرّوح القُدُس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557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57" y="1128778"/>
            <a:ext cx="8476343" cy="555187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252247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771" y="260154"/>
            <a:ext cx="7079775" cy="69630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11086" y="1973943"/>
            <a:ext cx="248194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AE" sz="3200" b="1" dirty="0">
                <a:solidFill>
                  <a:schemeClr val="bg1"/>
                </a:solidFill>
              </a:rPr>
              <a:t>ومن</a:t>
            </a:r>
            <a:r>
              <a:rPr lang="ar-LB" sz="3200" b="1" dirty="0">
                <a:solidFill>
                  <a:schemeClr val="bg1"/>
                </a:solidFill>
              </a:rPr>
              <a:t>ِ</a:t>
            </a:r>
            <a:r>
              <a:rPr lang="ar-AE" sz="3200" b="1" dirty="0">
                <a:solidFill>
                  <a:schemeClr val="bg1"/>
                </a:solidFill>
              </a:rPr>
              <a:t>خت</a:t>
            </a:r>
            <a:r>
              <a:rPr lang="ar-LB" sz="3200" b="1" dirty="0">
                <a:solidFill>
                  <a:schemeClr val="bg1"/>
                </a:solidFill>
              </a:rPr>
              <a:t>ُ</a:t>
            </a:r>
            <a:r>
              <a:rPr lang="ar-AE" sz="3200" b="1" dirty="0">
                <a:solidFill>
                  <a:schemeClr val="bg1"/>
                </a:solidFill>
              </a:rPr>
              <a:t>م ل</a:t>
            </a:r>
            <a:r>
              <a:rPr lang="ar-LB" sz="3200" b="1" dirty="0">
                <a:solidFill>
                  <a:schemeClr val="bg1"/>
                </a:solidFill>
              </a:rPr>
              <a:t>ِ</a:t>
            </a:r>
            <a:r>
              <a:rPr lang="ar-AE" sz="3200" b="1" dirty="0" err="1">
                <a:solidFill>
                  <a:schemeClr val="bg1"/>
                </a:solidFill>
              </a:rPr>
              <a:t>قا</a:t>
            </a:r>
            <a:r>
              <a:rPr lang="ar-LB" sz="3200" b="1" dirty="0">
                <a:solidFill>
                  <a:schemeClr val="bg1"/>
                </a:solidFill>
              </a:rPr>
              <a:t>ءْ</a:t>
            </a:r>
            <a:r>
              <a:rPr lang="ar-AE" sz="3200" b="1" dirty="0" err="1">
                <a:solidFill>
                  <a:schemeClr val="bg1"/>
                </a:solidFill>
              </a:rPr>
              <a:t>نا</a:t>
            </a:r>
            <a:r>
              <a:rPr lang="ar-AE" sz="3200" b="1" dirty="0">
                <a:solidFill>
                  <a:schemeClr val="bg1"/>
                </a:solidFill>
              </a:rPr>
              <a:t> الي</a:t>
            </a:r>
            <a:r>
              <a:rPr lang="ar-LB" sz="3200" b="1" dirty="0">
                <a:solidFill>
                  <a:schemeClr val="bg1"/>
                </a:solidFill>
              </a:rPr>
              <a:t>َ</a:t>
            </a:r>
            <a:r>
              <a:rPr lang="ar-AE" sz="3200" b="1" dirty="0" err="1">
                <a:solidFill>
                  <a:schemeClr val="bg1"/>
                </a:solidFill>
              </a:rPr>
              <a:t>وم</a:t>
            </a:r>
            <a:r>
              <a:rPr lang="ar-AE" sz="3200" b="1" dirty="0">
                <a:solidFill>
                  <a:schemeClr val="bg1"/>
                </a:solidFill>
              </a:rPr>
              <a:t> ب</a:t>
            </a:r>
            <a:r>
              <a:rPr lang="ar-LB" sz="3200" b="1" dirty="0">
                <a:solidFill>
                  <a:schemeClr val="bg1"/>
                </a:solidFill>
              </a:rPr>
              <a:t>ِهال</a:t>
            </a:r>
            <a:r>
              <a:rPr lang="ar-AE" sz="3200" b="1" dirty="0">
                <a:solidFill>
                  <a:schemeClr val="bg1"/>
                </a:solidFill>
              </a:rPr>
              <a:t>ص</a:t>
            </a:r>
            <a:r>
              <a:rPr lang="ar-LB" sz="3200" b="1" dirty="0">
                <a:solidFill>
                  <a:schemeClr val="bg1"/>
                </a:solidFill>
              </a:rPr>
              <a:t>ّ</a:t>
            </a:r>
            <a:r>
              <a:rPr lang="ar-AE" sz="3200" b="1" dirty="0" err="1">
                <a:solidFill>
                  <a:schemeClr val="bg1"/>
                </a:solidFill>
              </a:rPr>
              <a:t>لاة</a:t>
            </a:r>
            <a:r>
              <a:rPr lang="ar-LB" sz="3200" b="1" dirty="0">
                <a:solidFill>
                  <a:schemeClr val="bg1"/>
                </a:solidFill>
              </a:rPr>
              <a:t> </a:t>
            </a:r>
            <a:r>
              <a:rPr lang="ar-LB" sz="3200" b="1" dirty="0" err="1">
                <a:solidFill>
                  <a:schemeClr val="bg1"/>
                </a:solidFill>
              </a:rPr>
              <a:t>وبهالتِّرنيمِة</a:t>
            </a:r>
            <a:endParaRPr lang="ar-LB" sz="32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448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1727"/>
            <a:ext cx="9144000" cy="61745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93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6"/>
    </mc:Choice>
    <mc:Fallback xmlns="">
      <p:transition spd="slow" advTm="23886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453" y="117915"/>
            <a:ext cx="6083903" cy="648608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5954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779929" y="134471"/>
            <a:ext cx="4114801" cy="2958353"/>
          </a:xfrm>
          <a:prstGeom prst="wedgeRoundRectCallout">
            <a:avLst>
              <a:gd name="adj1" fmla="val 46294"/>
              <a:gd name="adj2" fmla="val 9113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يا رَبّ إِمنَحْنا نِعمِة حُضورَك بَيننا وساعِدنا حتَّى نْعيش كأَبناء النّور 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827" y="2084295"/>
            <a:ext cx="3773020" cy="46407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2925585"/>
      </p:ext>
    </p:extLst>
  </p:cSld>
  <p:clrMapOvr>
    <a:masterClrMapping/>
  </p:clrMapOvr>
  <p:transition spd="slow" advTm="5052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778" y="405297"/>
            <a:ext cx="7184572" cy="69630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3222" y="2213542"/>
            <a:ext cx="41017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2800" b="1" dirty="0" err="1">
                <a:solidFill>
                  <a:schemeClr val="bg1"/>
                </a:solidFill>
              </a:rPr>
              <a:t>يَلّا</a:t>
            </a:r>
            <a:r>
              <a:rPr lang="ar-LB" sz="2800" b="1" dirty="0">
                <a:solidFill>
                  <a:schemeClr val="bg1"/>
                </a:solidFill>
              </a:rPr>
              <a:t> يا </a:t>
            </a:r>
            <a:r>
              <a:rPr lang="ar-LB" sz="2800" b="1" dirty="0" err="1">
                <a:solidFill>
                  <a:schemeClr val="bg1"/>
                </a:solidFill>
              </a:rPr>
              <a:t>زْغار</a:t>
            </a:r>
            <a:r>
              <a:rPr lang="ar-LB" sz="2800" b="1" dirty="0">
                <a:solidFill>
                  <a:schemeClr val="bg1"/>
                </a:solidFill>
              </a:rPr>
              <a:t>،</a:t>
            </a:r>
          </a:p>
          <a:p>
            <a:pPr algn="ctr" rtl="1"/>
            <a:r>
              <a:rPr lang="ar-LB" sz="2800" b="1" dirty="0">
                <a:solidFill>
                  <a:schemeClr val="bg1"/>
                </a:solidFill>
              </a:rPr>
              <a:t>فَكروا مْنيح..</a:t>
            </a:r>
          </a:p>
          <a:p>
            <a:pPr algn="ctr" rtl="1"/>
            <a:r>
              <a:rPr lang="ar-LB" sz="2800" b="1" dirty="0" err="1">
                <a:solidFill>
                  <a:schemeClr val="bg1"/>
                </a:solidFill>
              </a:rPr>
              <a:t>شو</a:t>
            </a:r>
            <a:r>
              <a:rPr lang="ar-LB" sz="2800" b="1" dirty="0">
                <a:solidFill>
                  <a:schemeClr val="bg1"/>
                </a:solidFill>
              </a:rPr>
              <a:t> </a:t>
            </a:r>
            <a:r>
              <a:rPr lang="ar-LB" sz="2800" b="1" dirty="0" err="1">
                <a:solidFill>
                  <a:schemeClr val="bg1"/>
                </a:solidFill>
              </a:rPr>
              <a:t>هيّي</a:t>
            </a:r>
            <a:endParaRPr lang="ar-LB" sz="2800" b="1" dirty="0">
              <a:solidFill>
                <a:schemeClr val="bg1"/>
              </a:solidFill>
            </a:endParaRPr>
          </a:p>
          <a:p>
            <a:pPr algn="ctr" rtl="1"/>
            <a:r>
              <a:rPr lang="ar-LB" sz="2800" b="1" dirty="0">
                <a:solidFill>
                  <a:schemeClr val="bg1"/>
                </a:solidFill>
              </a:rPr>
              <a:t> </a:t>
            </a:r>
            <a:r>
              <a:rPr lang="ar-LB" sz="2800" b="1" dirty="0" err="1">
                <a:solidFill>
                  <a:schemeClr val="bg1"/>
                </a:solidFill>
              </a:rPr>
              <a:t>الإِشياء</a:t>
            </a:r>
            <a:r>
              <a:rPr lang="ar-LB" sz="2800" b="1" dirty="0">
                <a:solidFill>
                  <a:schemeClr val="bg1"/>
                </a:solidFill>
              </a:rPr>
              <a:t> المَمنوعَة بِالبَيت...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05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73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ustom 27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10CF9B"/>
      </a:accent1>
      <a:accent2>
        <a:srgbClr val="B5EBE2"/>
      </a:accent2>
      <a:accent3>
        <a:srgbClr val="0BD0D9"/>
      </a:accent3>
      <a:accent4>
        <a:srgbClr val="10CF9B"/>
      </a:accent4>
      <a:accent5>
        <a:srgbClr val="7CCA62"/>
      </a:accent5>
      <a:accent6>
        <a:srgbClr val="F49100"/>
      </a:accent6>
      <a:hlink>
        <a:srgbClr val="F49100"/>
      </a:hlink>
      <a:folHlink>
        <a:srgbClr val="85DFD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1459</TotalTime>
  <Words>1392</Words>
  <Application>Microsoft Office PowerPoint</Application>
  <PresentationFormat>On-screen Show (4:3)</PresentationFormat>
  <Paragraphs>226</Paragraphs>
  <Slides>73</Slides>
  <Notes>71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9" baseType="lpstr">
      <vt:lpstr>Adobe Arabic</vt:lpstr>
      <vt:lpstr>Arial</vt:lpstr>
      <vt:lpstr>Calibri</vt:lpstr>
      <vt:lpstr>Trebuchet MS</vt:lpstr>
      <vt:lpstr>Wingdings 3</vt:lpstr>
      <vt:lpstr>Facet</vt:lpstr>
      <vt:lpstr>مَركَزُ التَّربِيَّةِ الدّينِيَّة رُهبانِيَّةُ  القَلبَينِ الأقدَسَين </vt:lpstr>
      <vt:lpstr>PowerPoint Presentation</vt:lpstr>
      <vt:lpstr>اللِّقاءُ الخامِس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مَركَزُ التَّربِيَّةِ الدّينِيَّة</dc:title>
  <dc:creator>WMAKSOUR</dc:creator>
  <cp:lastModifiedBy>Michel Haddad (Prof)</cp:lastModifiedBy>
  <cp:revision>118</cp:revision>
  <dcterms:created xsi:type="dcterms:W3CDTF">2020-08-25T06:38:39Z</dcterms:created>
  <dcterms:modified xsi:type="dcterms:W3CDTF">2021-12-29T21:38:29Z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B37BE93C-8F62-4973-829C-781C33433ECA</vt:lpwstr>
  </property>
  <property fmtid="{D5CDD505-2E9C-101B-9397-08002B2CF9AE}" pid="3" name="ArticulatePath">
    <vt:lpwstr>EB2 اللقاء الخامس</vt:lpwstr>
  </property>
</Properties>
</file>