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29" r:id="rId10"/>
    <p:sldId id="328" r:id="rId11"/>
    <p:sldId id="389" r:id="rId12"/>
    <p:sldId id="369" r:id="rId13"/>
    <p:sldId id="391" r:id="rId14"/>
    <p:sldId id="337" r:id="rId15"/>
    <p:sldId id="411" r:id="rId16"/>
    <p:sldId id="412" r:id="rId17"/>
    <p:sldId id="317" r:id="rId18"/>
    <p:sldId id="291" r:id="rId19"/>
    <p:sldId id="339" r:id="rId20"/>
    <p:sldId id="340" r:id="rId21"/>
    <p:sldId id="413" r:id="rId22"/>
    <p:sldId id="374" r:id="rId23"/>
    <p:sldId id="424" r:id="rId24"/>
    <p:sldId id="375" r:id="rId25"/>
    <p:sldId id="341" r:id="rId26"/>
    <p:sldId id="422" r:id="rId27"/>
    <p:sldId id="423" r:id="rId28"/>
    <p:sldId id="414" r:id="rId29"/>
    <p:sldId id="376" r:id="rId30"/>
    <p:sldId id="415" r:id="rId31"/>
    <p:sldId id="416" r:id="rId32"/>
    <p:sldId id="417" r:id="rId33"/>
    <p:sldId id="418" r:id="rId34"/>
    <p:sldId id="419" r:id="rId35"/>
    <p:sldId id="420" r:id="rId36"/>
    <p:sldId id="377" r:id="rId37"/>
    <p:sldId id="356" r:id="rId38"/>
    <p:sldId id="315" r:id="rId39"/>
    <p:sldId id="355" r:id="rId40"/>
    <p:sldId id="363" r:id="rId41"/>
    <p:sldId id="421" r:id="rId42"/>
    <p:sldId id="385" r:id="rId43"/>
    <p:sldId id="404" r:id="rId44"/>
    <p:sldId id="302" r:id="rId45"/>
    <p:sldId id="303" r:id="rId46"/>
    <p:sldId id="408" r:id="rId47"/>
    <p:sldId id="287" r:id="rId48"/>
    <p:sldId id="285" r:id="rId49"/>
    <p:sldId id="326" r:id="rId50"/>
    <p:sldId id="283" r:id="rId51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Liliane\Desktop\Picture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71" y="76200"/>
            <a:ext cx="8753475" cy="67818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672355" y="3052481"/>
            <a:ext cx="2756645" cy="1492625"/>
          </a:xfrm>
          <a:prstGeom prst="wedgeEllipseCallout">
            <a:avLst>
              <a:gd name="adj1" fmla="val -11482"/>
              <a:gd name="adj2" fmla="val -6716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مارون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85567" y="2680446"/>
            <a:ext cx="2756645" cy="1492625"/>
          </a:xfrm>
          <a:prstGeom prst="wedgeEllipseCallout">
            <a:avLst>
              <a:gd name="adj1" fmla="val -20262"/>
              <a:gd name="adj2" fmla="val -60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شربل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67720" y="3128681"/>
            <a:ext cx="2756645" cy="1492625"/>
          </a:xfrm>
          <a:prstGeom prst="wedgeEllipseCallout">
            <a:avLst>
              <a:gd name="adj1" fmla="val -17335"/>
              <a:gd name="adj2" fmla="val -6356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إيلي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852779"/>
      </p:ext>
    </p:extLst>
  </p:cSld>
  <p:clrMapOvr>
    <a:masterClrMapping/>
  </p:clrMapOvr>
  <p:transition spd="slow" advTm="569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Liliane\Desktop\Picture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451" y="0"/>
            <a:ext cx="5821363" cy="6872288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809464" y="3367783"/>
            <a:ext cx="2756645" cy="1492625"/>
          </a:xfrm>
          <a:prstGeom prst="wedgeEllipseCallout">
            <a:avLst>
              <a:gd name="adj1" fmla="val -19092"/>
              <a:gd name="adj2" fmla="val -6096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رفقا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443807" y="2956175"/>
            <a:ext cx="2756645" cy="1492625"/>
          </a:xfrm>
          <a:prstGeom prst="wedgeEllipseCallout">
            <a:avLst>
              <a:gd name="adj1" fmla="val -19844"/>
              <a:gd name="adj2" fmla="val -619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ريتا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394152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32397" y="222069"/>
            <a:ext cx="4054427" cy="3778623"/>
          </a:xfrm>
          <a:prstGeom prst="cloudCallout">
            <a:avLst>
              <a:gd name="adj1" fmla="val 66307"/>
              <a:gd name="adj2" fmla="val 358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رَح خَبِّركُن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اليوم عَن واحَدْ مِنُّن...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شوفُوا </a:t>
            </a:r>
            <a:r>
              <a:rPr lang="ar-LB" sz="3600" b="1" dirty="0" err="1">
                <a:solidFill>
                  <a:schemeClr val="tx1"/>
                </a:solidFill>
              </a:rPr>
              <a:t>هالصّورة</a:t>
            </a:r>
            <a:r>
              <a:rPr lang="ar-LB" sz="3600" b="1" dirty="0">
                <a:solidFill>
                  <a:schemeClr val="tx1"/>
                </a:solidFill>
              </a:rPr>
              <a:t>!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Liliane\Desktop\eb2\likaa 7\6fbcbb7623945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3" y="164506"/>
            <a:ext cx="6555546" cy="65289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08529" y="228599"/>
            <a:ext cx="4437532" cy="3311435"/>
          </a:xfrm>
          <a:prstGeom prst="cloudCallout">
            <a:avLst>
              <a:gd name="adj1" fmla="val 62900"/>
              <a:gd name="adj2" fmla="val 551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مين القدِّيس يَلِّي بالصّورَة؟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86989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Liliane\Desktop\Picture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451" y="0"/>
            <a:ext cx="5821363" cy="6872288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41417" y="3069771"/>
            <a:ext cx="5055326" cy="1725323"/>
          </a:xfrm>
          <a:prstGeom prst="wedgeEllipseCallout">
            <a:avLst>
              <a:gd name="adj1" fmla="val 3599"/>
              <a:gd name="adj2" fmla="val -585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مار شربل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394152"/>
      </p:ext>
    </p:extLst>
  </p:cSld>
  <p:clrMapOvr>
    <a:masterClrMapping/>
  </p:clrMapOvr>
  <p:transition spd="slow" advTm="569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35577" y="0"/>
            <a:ext cx="6257109" cy="4010297"/>
          </a:xfrm>
          <a:prstGeom prst="cloudCallout">
            <a:avLst>
              <a:gd name="adj1" fmla="val 48964"/>
              <a:gd name="adj2" fmla="val 420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برافو !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اليَوم رَحْ تِتْعرَّفوا عليه مْنِيح ورَحْ تْشوفُوا كِيف استَمَدّ </a:t>
            </a:r>
            <a:r>
              <a:rPr lang="ar-LB" sz="3600" b="1" dirty="0" err="1">
                <a:solidFill>
                  <a:schemeClr val="tx1"/>
                </a:solidFill>
              </a:rPr>
              <a:t>سعادْتُو</a:t>
            </a:r>
            <a:r>
              <a:rPr lang="ar-LB" sz="3600" b="1" dirty="0">
                <a:solidFill>
                  <a:schemeClr val="tx1"/>
                </a:solidFill>
              </a:rPr>
              <a:t> </a:t>
            </a:r>
            <a:r>
              <a:rPr lang="ar-LB" sz="3600" b="1" dirty="0" err="1">
                <a:solidFill>
                  <a:schemeClr val="tx1"/>
                </a:solidFill>
              </a:rPr>
              <a:t>وقدِاسْتُو</a:t>
            </a:r>
            <a:r>
              <a:rPr lang="ar-LB" sz="3600" b="1" dirty="0">
                <a:solidFill>
                  <a:schemeClr val="tx1"/>
                </a:solidFill>
              </a:rPr>
              <a:t> من الله!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45460" y="0"/>
            <a:ext cx="4773705" cy="3496235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عوا تَ </a:t>
            </a:r>
            <a:r>
              <a:rPr lang="ar-LB" sz="3600" b="1" dirty="0">
                <a:solidFill>
                  <a:schemeClr val="tx1"/>
                </a:solidFill>
              </a:rPr>
              <a:t>نْحَضِّر قلوبنا و</a:t>
            </a:r>
            <a:r>
              <a:rPr lang="ar-SA" sz="3600" b="1" dirty="0">
                <a:solidFill>
                  <a:schemeClr val="tx1"/>
                </a:solidFill>
              </a:rPr>
              <a:t>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س</a:t>
            </a:r>
            <a:r>
              <a:rPr lang="ar-LB" sz="3600" b="1" dirty="0">
                <a:solidFill>
                  <a:schemeClr val="tx1"/>
                </a:solidFill>
              </a:rPr>
              <a:t>ْ</a:t>
            </a:r>
            <a:r>
              <a:rPr lang="ar-SA" sz="3600" b="1" dirty="0">
                <a:solidFill>
                  <a:schemeClr val="tx1"/>
                </a:solidFill>
              </a:rPr>
              <a:t>مَع كِلْمِة اللَّه</a:t>
            </a:r>
            <a:r>
              <a:rPr lang="en-US" sz="5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26126" y="0"/>
            <a:ext cx="9170126" cy="6818811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42" y="-1365860"/>
            <a:ext cx="6774395" cy="6774395"/>
          </a:xfrm>
        </p:spPr>
      </p:pic>
      <p:sp>
        <p:nvSpPr>
          <p:cNvPr id="6" name="Rectangle 5"/>
          <p:cNvSpPr/>
          <p:nvPr/>
        </p:nvSpPr>
        <p:spPr>
          <a:xfrm>
            <a:off x="1352024" y="4117505"/>
            <a:ext cx="54602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من أول السّنة </a:t>
            </a:r>
          </a:p>
          <a:p>
            <a:pPr algn="ctr" rtl="1"/>
            <a:r>
              <a:rPr lang="ar-SA" sz="3000" dirty="0" err="1"/>
              <a:t>بلّشنا</a:t>
            </a:r>
            <a:r>
              <a:rPr lang="ar-SA" sz="3000" dirty="0"/>
              <a:t> نعِيشْ مَع اللَّه،</a:t>
            </a:r>
            <a:endParaRPr lang="ar-LB" sz="3000" dirty="0"/>
          </a:p>
          <a:p>
            <a:pPr algn="ctr" rtl="1"/>
            <a:r>
              <a:rPr lang="ar-SA" sz="3000" dirty="0"/>
              <a:t> وصِرْنَا </a:t>
            </a:r>
            <a:r>
              <a:rPr lang="ar-SA" sz="3000" dirty="0" err="1"/>
              <a:t>نَعِرْفُو</a:t>
            </a:r>
            <a:r>
              <a:rPr lang="ar-SA" sz="3000" dirty="0"/>
              <a:t> شْوَي. </a:t>
            </a:r>
            <a:endParaRPr lang="ar-LB" sz="3000" dirty="0"/>
          </a:p>
          <a:p>
            <a:pPr algn="ctr" rtl="1"/>
            <a:r>
              <a:rPr lang="ar-LB" sz="3000" dirty="0"/>
              <a:t>و</a:t>
            </a:r>
            <a:r>
              <a:rPr lang="ar-SA" sz="3000" dirty="0"/>
              <a:t>صَارْ فينَا نِحْكِي</a:t>
            </a:r>
            <a:endParaRPr lang="ar-LB" sz="3000" dirty="0"/>
          </a:p>
          <a:p>
            <a:pPr algn="ctr" rtl="1"/>
            <a:r>
              <a:rPr lang="ar-SA" sz="3000" dirty="0"/>
              <a:t> عن </a:t>
            </a:r>
            <a:r>
              <a:rPr lang="ar-SA" sz="3000" dirty="0" err="1"/>
              <a:t>أعْمِالُو</a:t>
            </a:r>
            <a:r>
              <a:rPr lang="ar-SA" sz="3000" dirty="0"/>
              <a:t> العَظيمِة</a:t>
            </a:r>
            <a:r>
              <a:rPr lang="en-US" sz="3000" dirty="0"/>
              <a:t>.</a:t>
            </a:r>
            <a:endParaRPr lang="ar-LB" sz="3000" dirty="0"/>
          </a:p>
        </p:txBody>
      </p:sp>
      <p:sp>
        <p:nvSpPr>
          <p:cNvPr id="7" name="Rectangle 6"/>
          <p:cNvSpPr/>
          <p:nvPr/>
        </p:nvSpPr>
        <p:spPr>
          <a:xfrm>
            <a:off x="1497038" y="2526293"/>
            <a:ext cx="54602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7000" dirty="0"/>
              <a:t>الله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1" name="Picture 1" descr="C:\Users\Liliane\Desktop\eb2\likaa 7\alla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9601" y="-590006"/>
            <a:ext cx="11936186" cy="795745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8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149" y="108492"/>
            <a:ext cx="4687701" cy="6641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075766" y="268942"/>
            <a:ext cx="6911788" cy="2191871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الله...اسمو قدّوس!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يِعْنِي غَير شِكِلْ عن كِلّ الأسامي، 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16" y="271489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45460" y="0"/>
            <a:ext cx="4773705" cy="3496235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200" b="1" dirty="0">
                <a:solidFill>
                  <a:schemeClr val="tx1"/>
                </a:solidFill>
              </a:rPr>
              <a:t>ت</a:t>
            </a:r>
            <a:r>
              <a:rPr lang="ar-LB" sz="4200" b="1" dirty="0">
                <a:solidFill>
                  <a:schemeClr val="tx1"/>
                </a:solidFill>
              </a:rPr>
              <a:t>َ</a:t>
            </a:r>
            <a:r>
              <a:rPr lang="ar-SA" sz="4200" b="1" dirty="0">
                <a:solidFill>
                  <a:schemeClr val="tx1"/>
                </a:solidFill>
              </a:rPr>
              <a:t>عوا تَ </a:t>
            </a:r>
            <a:r>
              <a:rPr lang="ar-LB" sz="4200" b="1" dirty="0">
                <a:solidFill>
                  <a:schemeClr val="tx1"/>
                </a:solidFill>
              </a:rPr>
              <a:t>نحتِفِل </a:t>
            </a:r>
            <a:r>
              <a:rPr lang="ar-LB" sz="4200" b="1" dirty="0" err="1">
                <a:solidFill>
                  <a:schemeClr val="tx1"/>
                </a:solidFill>
              </a:rPr>
              <a:t>بإسمو</a:t>
            </a:r>
            <a:r>
              <a:rPr lang="ar-LB" sz="4200" b="1" dirty="0">
                <a:solidFill>
                  <a:schemeClr val="tx1"/>
                </a:solidFill>
              </a:rPr>
              <a:t>!</a:t>
            </a:r>
            <a:endParaRPr lang="en-US" sz="42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293223" y="627014"/>
            <a:ext cx="5577840" cy="2011680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يا اللَّه، إنْتَ مَحَبِّة </a:t>
            </a:r>
            <a:endParaRPr lang="en-US" sz="40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1445623" y="2555963"/>
            <a:ext cx="5577840" cy="201168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 </a:t>
            </a:r>
            <a:r>
              <a:rPr lang="ar-SA" sz="4000" dirty="0"/>
              <a:t>يا اللَّه، إنْتَ</a:t>
            </a:r>
            <a:r>
              <a:rPr lang="ar-LB" sz="4000" dirty="0"/>
              <a:t> حياة</a:t>
            </a:r>
            <a:endParaRPr lang="en-US" sz="40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415143" y="4524106"/>
            <a:ext cx="5577840" cy="20116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يا اللَّه، إنْتَ</a:t>
            </a:r>
            <a:r>
              <a:rPr lang="ar-LB" sz="4000" dirty="0">
                <a:solidFill>
                  <a:schemeClr val="tx1"/>
                </a:solidFill>
              </a:rPr>
              <a:t> نور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96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5" y="-149399"/>
            <a:ext cx="7009771" cy="5021845"/>
          </a:xfrm>
        </p:spPr>
      </p:pic>
      <p:sp>
        <p:nvSpPr>
          <p:cNvPr id="5" name="Rectangle 4"/>
          <p:cNvSpPr/>
          <p:nvPr/>
        </p:nvSpPr>
        <p:spPr>
          <a:xfrm>
            <a:off x="421528" y="4426565"/>
            <a:ext cx="78341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لمّا </a:t>
            </a:r>
            <a:r>
              <a:rPr lang="ar-SA" sz="3000" dirty="0" err="1"/>
              <a:t>بنِحْتِفِلْ</a:t>
            </a:r>
            <a:r>
              <a:rPr lang="ar-SA" sz="3000" dirty="0"/>
              <a:t> باسِمْ اللَّه </a:t>
            </a:r>
            <a:r>
              <a:rPr lang="ar-SA" sz="3000" dirty="0" err="1"/>
              <a:t>وبْأعْمِالُو</a:t>
            </a:r>
            <a:r>
              <a:rPr lang="ar-SA" sz="3000" dirty="0"/>
              <a:t> الحِلْوَة، </a:t>
            </a:r>
            <a:r>
              <a:rPr lang="ar-SA" sz="3000" dirty="0" err="1"/>
              <a:t>بْنِفْرَح</a:t>
            </a:r>
            <a:r>
              <a:rPr lang="ar-SA" sz="3000" dirty="0"/>
              <a:t> كْتِير </a:t>
            </a:r>
            <a:r>
              <a:rPr lang="ar-SA" sz="3000" dirty="0" err="1"/>
              <a:t>بَلَّشْنَا</a:t>
            </a:r>
            <a:r>
              <a:rPr lang="ar-SA" sz="3000" dirty="0"/>
              <a:t> نِفْرَحْ ونِحْنا بَعِدْنا عَ الأرِض ورَحْ </a:t>
            </a:r>
            <a:r>
              <a:rPr lang="ar-SA" sz="3000" dirty="0" err="1"/>
              <a:t>بنِفْرَحْ</a:t>
            </a:r>
            <a:r>
              <a:rPr lang="ar-SA" sz="3000" dirty="0"/>
              <a:t> </a:t>
            </a:r>
            <a:r>
              <a:rPr lang="ar-SA" sz="3000" dirty="0" err="1"/>
              <a:t>بالسَّمَا</a:t>
            </a:r>
            <a:r>
              <a:rPr lang="ar-SA" sz="3000" dirty="0"/>
              <a:t> مع </a:t>
            </a:r>
            <a:r>
              <a:rPr lang="ar-SA" sz="3000" dirty="0" err="1"/>
              <a:t>المَلايْكِة</a:t>
            </a:r>
            <a:r>
              <a:rPr lang="ar-SA" sz="3000" dirty="0"/>
              <a:t> </a:t>
            </a:r>
            <a:r>
              <a:rPr lang="ar-SA" sz="3000" dirty="0" err="1"/>
              <a:t>والقِدِّيسين.كِرْمال</a:t>
            </a:r>
            <a:r>
              <a:rPr lang="ar-SA" sz="3000" dirty="0"/>
              <a:t> هَيك </a:t>
            </a:r>
            <a:r>
              <a:rPr lang="ar-SA" sz="3000" dirty="0" err="1"/>
              <a:t>بِنْعَيِّدْ</a:t>
            </a:r>
            <a:r>
              <a:rPr lang="ar-SA" sz="3000" dirty="0"/>
              <a:t> عِيد جَميع </a:t>
            </a:r>
            <a:r>
              <a:rPr lang="ar-SA" sz="3000" dirty="0" err="1"/>
              <a:t>القِدِّيسي</a:t>
            </a:r>
            <a:r>
              <a:rPr lang="ar-LB" sz="3000" dirty="0"/>
              <a:t>ن</a:t>
            </a:r>
            <a:r>
              <a:rPr lang="ar-SA" sz="3200" dirty="0"/>
              <a:t>تَ نِدْخُلْ من هَلَّقْ بِفَرَح </a:t>
            </a:r>
            <a:r>
              <a:rPr lang="ar-SA" sz="3200" dirty="0" err="1"/>
              <a:t>السَّما</a:t>
            </a:r>
            <a:r>
              <a:rPr lang="en-US" sz="3200" dirty="0"/>
              <a:t>.</a:t>
            </a:r>
          </a:p>
          <a:p>
            <a:pPr algn="ctr" rtl="1"/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83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2301" y="26126"/>
            <a:ext cx="9144000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245"/>
            <a:ext cx="4678557" cy="6568628"/>
          </a:xfrm>
        </p:spPr>
      </p:pic>
      <p:sp>
        <p:nvSpPr>
          <p:cNvPr id="5" name="Rectangle 4"/>
          <p:cNvSpPr/>
          <p:nvPr/>
        </p:nvSpPr>
        <p:spPr>
          <a:xfrm>
            <a:off x="5071172" y="918039"/>
            <a:ext cx="29783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500" dirty="0" err="1"/>
              <a:t>لأنّو</a:t>
            </a:r>
            <a:r>
              <a:rPr lang="ar-SA" sz="3500" dirty="0"/>
              <a:t> عيد جَميع القِدِّيسين، هُوِّي عيد أصدِقَاء اللَّه، </a:t>
            </a:r>
            <a:r>
              <a:rPr lang="ar-SA" sz="3500" dirty="0" err="1"/>
              <a:t>يَلّلي</a:t>
            </a:r>
            <a:r>
              <a:rPr lang="ar-SA" sz="3500" dirty="0"/>
              <a:t> </a:t>
            </a:r>
            <a:r>
              <a:rPr lang="ar-SA" sz="3500" dirty="0" err="1"/>
              <a:t>عايْشِين</a:t>
            </a:r>
            <a:r>
              <a:rPr lang="ar-SA" sz="3500" dirty="0"/>
              <a:t> مَعُو دايمًا </a:t>
            </a:r>
            <a:r>
              <a:rPr lang="ar-SA" sz="3500" dirty="0" err="1"/>
              <a:t>وبِيْسَبْحُو</a:t>
            </a:r>
            <a:r>
              <a:rPr lang="ar-SA" sz="3500" dirty="0"/>
              <a:t> </a:t>
            </a:r>
            <a:r>
              <a:rPr lang="ar-SA" sz="3500" dirty="0" err="1"/>
              <a:t>لأَعْمِالُو</a:t>
            </a:r>
            <a:r>
              <a:rPr lang="ar-SA" sz="3500" dirty="0"/>
              <a:t> العَظيمِة... الى الأبد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899955" y="992776"/>
            <a:ext cx="4206241" cy="1879131"/>
          </a:xfrm>
          <a:prstGeom prst="wedgeRoundRectCallout">
            <a:avLst>
              <a:gd name="adj1" fmla="val 8680"/>
              <a:gd name="adj2" fmla="val 96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مين هِنِّي القِدِّيسين؟</a:t>
            </a:r>
            <a:endParaRPr lang="en-US" sz="4000" dirty="0"/>
          </a:p>
        </p:txBody>
      </p:sp>
      <p:pic>
        <p:nvPicPr>
          <p:cNvPr id="51201" name="Picture 1" descr="C:\Users\Liliane\Desktop\Pictur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55" y="3432175"/>
            <a:ext cx="5308600" cy="34258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00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1"/>
            <a:ext cx="9251577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93" y="96656"/>
            <a:ext cx="6622370" cy="4174758"/>
          </a:xfrm>
        </p:spPr>
      </p:pic>
      <p:sp>
        <p:nvSpPr>
          <p:cNvPr id="5" name="Rectangle 4"/>
          <p:cNvSpPr/>
          <p:nvPr/>
        </p:nvSpPr>
        <p:spPr>
          <a:xfrm>
            <a:off x="348900" y="4102302"/>
            <a:ext cx="77854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300" dirty="0"/>
              <a:t>هنّي رْجِال ونِسوَان وأطْفَال </a:t>
            </a:r>
            <a:endParaRPr lang="ar-LB" sz="3300" dirty="0"/>
          </a:p>
          <a:p>
            <a:pPr algn="ctr" rtl="1"/>
            <a:r>
              <a:rPr lang="ar-SA" sz="3300" dirty="0"/>
              <a:t>فَتَحُو </a:t>
            </a:r>
            <a:r>
              <a:rPr lang="ar-SA" sz="3300" dirty="0" err="1"/>
              <a:t>قلُوبُنْ</a:t>
            </a:r>
            <a:r>
              <a:rPr lang="ar-SA" sz="3300" dirty="0"/>
              <a:t> تَ </a:t>
            </a:r>
            <a:r>
              <a:rPr lang="ar-SA" sz="3300" dirty="0" err="1"/>
              <a:t>يِسْتَقِبْلُو</a:t>
            </a:r>
            <a:r>
              <a:rPr lang="ar-SA" sz="3300" dirty="0"/>
              <a:t> </a:t>
            </a:r>
            <a:r>
              <a:rPr lang="ar-LB" sz="3300" dirty="0"/>
              <a:t>ح</a:t>
            </a:r>
            <a:r>
              <a:rPr lang="ar-SA" sz="3300" dirty="0"/>
              <a:t>بّ اللَّه </a:t>
            </a:r>
            <a:r>
              <a:rPr lang="ar-SA" sz="3300" dirty="0" err="1"/>
              <a:t>وحَياتُو</a:t>
            </a:r>
            <a:r>
              <a:rPr lang="ar-SA" sz="3300" dirty="0"/>
              <a:t>.</a:t>
            </a:r>
            <a:endParaRPr lang="ar-LB" sz="3300" dirty="0"/>
          </a:p>
          <a:p>
            <a:pPr algn="ctr" rtl="1"/>
            <a:r>
              <a:rPr lang="ar-SA" sz="3300" dirty="0"/>
              <a:t> فتَحُو </a:t>
            </a:r>
            <a:r>
              <a:rPr lang="ar-SA" sz="3300" dirty="0" err="1"/>
              <a:t>قلُوبُنْ</a:t>
            </a:r>
            <a:r>
              <a:rPr lang="ar-SA" sz="3300" dirty="0"/>
              <a:t> للنُّور والفَرَح، </a:t>
            </a:r>
            <a:endParaRPr lang="ar-LB" sz="3300" dirty="0"/>
          </a:p>
          <a:p>
            <a:pPr algn="ctr" rtl="1"/>
            <a:r>
              <a:rPr lang="ar-SA" sz="3300" dirty="0" err="1"/>
              <a:t>يَلّلي</a:t>
            </a:r>
            <a:r>
              <a:rPr lang="ar-SA" sz="3300" dirty="0"/>
              <a:t> </a:t>
            </a:r>
            <a:r>
              <a:rPr lang="ar-SA" sz="3300" dirty="0" err="1"/>
              <a:t>جِايين</a:t>
            </a:r>
            <a:r>
              <a:rPr lang="ar-SA" sz="3300" dirty="0"/>
              <a:t> مِن اللَّه</a:t>
            </a:r>
            <a:r>
              <a:rPr lang="en-US" sz="3300" dirty="0"/>
              <a:t>.</a:t>
            </a:r>
          </a:p>
          <a:p>
            <a:pPr algn="ctr" rtl="1"/>
            <a:r>
              <a:rPr lang="ar-SA" sz="3300" dirty="0" err="1"/>
              <a:t>وصارُو</a:t>
            </a:r>
            <a:r>
              <a:rPr lang="ar-SA" sz="3300" dirty="0"/>
              <a:t> </a:t>
            </a:r>
            <a:r>
              <a:rPr lang="ar-SA" sz="3300" dirty="0" err="1"/>
              <a:t>يَعطُو</a:t>
            </a:r>
            <a:r>
              <a:rPr lang="ar-SA" sz="3300" dirty="0"/>
              <a:t> لَغيرُنْ الفَرَح والسَّعادَة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655" y="902031"/>
            <a:ext cx="5640613" cy="5342015"/>
          </a:xfrm>
        </p:spPr>
      </p:pic>
      <p:sp>
        <p:nvSpPr>
          <p:cNvPr id="6" name="Rectangle 5"/>
          <p:cNvSpPr/>
          <p:nvPr/>
        </p:nvSpPr>
        <p:spPr>
          <a:xfrm>
            <a:off x="833636" y="1520154"/>
            <a:ext cx="26450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 err="1"/>
              <a:t>هَالقدّيسين</a:t>
            </a:r>
            <a:r>
              <a:rPr lang="ar-SA" sz="3000" dirty="0"/>
              <a:t> أَصحَاب اللَّه</a:t>
            </a:r>
            <a:endParaRPr lang="ar-LB" sz="3000" dirty="0"/>
          </a:p>
          <a:p>
            <a:pPr algn="ctr" rtl="1"/>
            <a:r>
              <a:rPr lang="ar-SA" sz="3000" dirty="0"/>
              <a:t> </a:t>
            </a:r>
            <a:r>
              <a:rPr lang="ar-SA" sz="3000" dirty="0" err="1"/>
              <a:t>عِايْشِين</a:t>
            </a:r>
            <a:r>
              <a:rPr lang="ar-SA" sz="3000" dirty="0"/>
              <a:t> اليَوم حَدُّو</a:t>
            </a:r>
            <a:endParaRPr lang="en-US" sz="3000" dirty="0"/>
          </a:p>
          <a:p>
            <a:pPr algn="ctr" rtl="1"/>
            <a:r>
              <a:rPr lang="ar-SA" sz="3000" dirty="0"/>
              <a:t>ولمّا كانُوا </a:t>
            </a:r>
            <a:r>
              <a:rPr lang="ar-SA" sz="3000" dirty="0" err="1"/>
              <a:t>عِايْشين</a:t>
            </a:r>
            <a:r>
              <a:rPr lang="ar-SA" sz="3000" dirty="0"/>
              <a:t> عَ </a:t>
            </a:r>
            <a:r>
              <a:rPr lang="ar-SA" sz="3000" dirty="0" err="1"/>
              <a:t>هالأَرض</a:t>
            </a:r>
            <a:r>
              <a:rPr lang="ar-SA" sz="3000" dirty="0"/>
              <a:t>، </a:t>
            </a:r>
            <a:endParaRPr lang="ar-LB" sz="3000" dirty="0"/>
          </a:p>
          <a:p>
            <a:pPr algn="ctr" rtl="1"/>
            <a:r>
              <a:rPr lang="ar-SA" sz="3000" dirty="0" err="1"/>
              <a:t>مَضُّو</a:t>
            </a:r>
            <a:r>
              <a:rPr lang="ar-SA" sz="3000" dirty="0"/>
              <a:t> كِلْ </a:t>
            </a:r>
            <a:r>
              <a:rPr lang="ar-SA" sz="3000" dirty="0" err="1"/>
              <a:t>حَياتُنْ</a:t>
            </a:r>
            <a:r>
              <a:rPr lang="ar-SA" sz="3000" dirty="0"/>
              <a:t> </a:t>
            </a:r>
            <a:r>
              <a:rPr lang="ar-SA" sz="3000" dirty="0" err="1"/>
              <a:t>يفَتْشُو</a:t>
            </a:r>
            <a:r>
              <a:rPr lang="ar-SA" sz="3000" dirty="0"/>
              <a:t> عْلَيه </a:t>
            </a:r>
            <a:endParaRPr lang="ar-LB" sz="3000" dirty="0"/>
          </a:p>
          <a:p>
            <a:pPr algn="ctr" rtl="1"/>
            <a:r>
              <a:rPr lang="ar-SA" sz="3000" dirty="0"/>
              <a:t>وعَ </a:t>
            </a:r>
            <a:r>
              <a:rPr lang="ar-SA" sz="3000" dirty="0" err="1"/>
              <a:t>مَحَبْتُو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45460" y="0"/>
            <a:ext cx="4997694" cy="3496235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واليَوم رَحْ نتْعَرّف عَ واحَدْ منُّن هُوّي القدّيس شربل!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Liliane\Desktop\eb2\likaa 7\a824af85-90cf-4ebd-bee7-c42e75cbe0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94512"/>
            <a:ext cx="7485017" cy="13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من ل</a:t>
            </a:r>
            <a:r>
              <a:rPr lang="ar-SA" sz="3200" dirty="0"/>
              <a:t>مّا كان شَربِل بَعدُو طِفل زْغير، كان عِنْدُو بِقَلْبُو رَغبِة كْبيرِة إنّو يْعِيش بِقُرب اللَّه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9" y="1175170"/>
            <a:ext cx="4701676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السّابع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626" y="3967916"/>
            <a:ext cx="6942140" cy="258963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chemeClr val="accent3">
                    <a:lumMod val="75000"/>
                  </a:schemeClr>
                </a:solidFill>
              </a:rPr>
              <a:t>السّعادَة</a:t>
            </a:r>
            <a:r>
              <a:rPr lang="ar-LB" sz="4000" b="1">
                <a:solidFill>
                  <a:schemeClr val="accent3">
                    <a:lumMod val="75000"/>
                  </a:schemeClr>
                </a:solidFill>
              </a:rPr>
              <a:t>: مَشرُوع حُبّ </a:t>
            </a:r>
            <a:r>
              <a:rPr lang="ar-LB" sz="4000" b="1" dirty="0">
                <a:solidFill>
                  <a:schemeClr val="accent3">
                    <a:lumMod val="75000"/>
                  </a:schemeClr>
                </a:solidFill>
              </a:rPr>
              <a:t>الله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Liliane\Desktop\eb2\likaa 7\48973e4c-7d59-4722-acc3-e8222c99d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094512"/>
            <a:ext cx="7485017" cy="13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ولمّا كِبِرْ شوَي صارْ يرُوحْ عَ مغَارَة زْغيرِة، يشَعِّلْ بَخُّور ويْفَكِّر بِعَظَمِة اللَّه والقِدِّيسين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Liliane\Desktop\eb2\likaa 7\a8720e14-18cf-4b29-862a-866f4d5719d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54435"/>
            <a:ext cx="3840480" cy="240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ولما صار شَب تَرَكْ بَيتُو وبَيُّو وإمُّو ورَاح عَ الدَّير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C:\Users\Liliane\Desktop\eb2\likaa 7\8dbbe142-9c37-49db-b797-fbb9eb679c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954"/>
            <a:ext cx="8778240" cy="131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عاش بالدَّير قَريب من اللَّه،</a:t>
            </a:r>
            <a:r>
              <a:rPr lang="ar-LB" sz="3200" dirty="0"/>
              <a:t> يصلّي كل الوقت</a:t>
            </a:r>
            <a:r>
              <a:rPr lang="ar-SA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Liliane\Desktop\eb2\likaa 7\2db8397a-f398-42dd-9035-da2587e5d2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00"/>
          <a:stretch>
            <a:fillRect/>
          </a:stretch>
        </p:blipFill>
        <p:spPr bwMode="auto">
          <a:xfrm>
            <a:off x="-1" y="0"/>
            <a:ext cx="94966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5538651"/>
            <a:ext cx="4519749" cy="131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يحبّ النّاس والنّاس تحبّو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Liliane\Desktop\eb2\likaa 7\a64d7e46-9dbc-44b2-896a-24856afdc8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081451"/>
            <a:ext cx="2690950" cy="177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ومات هوي وعم يحتفل بالقدّاس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Liliane\Desktop\eb2\likaa 7\68d1cdb0-2632-46a0-949b-f7d86a90cdc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08"/>
          <a:stretch>
            <a:fillRect/>
          </a:stretch>
        </p:blipFill>
        <p:spPr bwMode="auto">
          <a:xfrm>
            <a:off x="0" y="-1"/>
            <a:ext cx="9144000" cy="73543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068388"/>
            <a:ext cx="6622869" cy="144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وبعد ما مات صارو الناس يزورو محل ما كان عايش، وهو دير عنّايا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251577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629" y="4202801"/>
            <a:ext cx="7986879" cy="2187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500" dirty="0">
                <a:solidFill>
                  <a:schemeClr val="tx1"/>
                </a:solidFill>
              </a:rPr>
              <a:t>مع القدّيسين بدّي شُوف اللّه.</a:t>
            </a:r>
            <a:endParaRPr lang="ar-LB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 مع القدّيسين بدّي فتِّش عن الحقيقَة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509" y="1125772"/>
            <a:ext cx="8007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اللَّه ما </a:t>
            </a:r>
            <a:r>
              <a:rPr lang="ar-SA" sz="3000" dirty="0" err="1"/>
              <a:t>بْيِظهَرْ</a:t>
            </a:r>
            <a:r>
              <a:rPr lang="ar-SA" sz="3000" dirty="0"/>
              <a:t> إلّا للنَّاس </a:t>
            </a:r>
            <a:r>
              <a:rPr lang="ar-SA" sz="3000" dirty="0" err="1"/>
              <a:t>يَلّلي</a:t>
            </a:r>
            <a:r>
              <a:rPr lang="ar-SA" sz="3000" dirty="0"/>
              <a:t> بَدُّنْ </a:t>
            </a:r>
            <a:r>
              <a:rPr lang="ar-SA" sz="3000" dirty="0" err="1"/>
              <a:t>ياه</a:t>
            </a:r>
            <a:r>
              <a:rPr lang="ar-SA" sz="3000" dirty="0"/>
              <a:t> بِقوّة، </a:t>
            </a:r>
            <a:r>
              <a:rPr lang="ar-SA" sz="3000" dirty="0" err="1"/>
              <a:t>لأنّو</a:t>
            </a:r>
            <a:r>
              <a:rPr lang="ar-SA" sz="3000" dirty="0"/>
              <a:t> ما </a:t>
            </a:r>
            <a:r>
              <a:rPr lang="ar-SA" sz="3000" dirty="0" err="1"/>
              <a:t>بْيِفْرُضْ</a:t>
            </a:r>
            <a:r>
              <a:rPr lang="ar-SA" sz="3000" dirty="0"/>
              <a:t> حالو عَ حَدَا.</a:t>
            </a:r>
            <a:endParaRPr lang="ar-LB" sz="3000" dirty="0"/>
          </a:p>
          <a:p>
            <a:pPr algn="ctr" rtl="1"/>
            <a:r>
              <a:rPr lang="ar-SA" sz="3000" dirty="0"/>
              <a:t> كِرْمال هَيك لازِمْ يكُون عنّا رَغبَة إنّو </a:t>
            </a:r>
            <a:r>
              <a:rPr lang="ar-SA" sz="3000" dirty="0" err="1"/>
              <a:t>نْشُوفُو</a:t>
            </a:r>
            <a:r>
              <a:rPr lang="ar-SA" sz="3000" dirty="0"/>
              <a:t> ونْعيش مَعُو </a:t>
            </a:r>
            <a:r>
              <a:rPr lang="ar-SA" sz="3000" dirty="0" err="1"/>
              <a:t>وبْقِرْبُو</a:t>
            </a:r>
            <a:r>
              <a:rPr lang="ar-SA" sz="3000" dirty="0"/>
              <a:t>.</a:t>
            </a:r>
            <a:endParaRPr lang="ar-LB" sz="3000" dirty="0"/>
          </a:p>
          <a:p>
            <a:pPr algn="ctr" rtl="1"/>
            <a:r>
              <a:rPr lang="ar-SA" sz="3000" dirty="0"/>
              <a:t> و لازم كِلْ واحِدْ فينَا يقُول:</a:t>
            </a:r>
            <a:endParaRPr lang="ar-LB" sz="3000" dirty="0"/>
          </a:p>
          <a:p>
            <a:pPr algn="ctr" rtl="1"/>
            <a:r>
              <a:rPr lang="ar-SA" sz="3000" dirty="0"/>
              <a:t>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57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-1" y="0"/>
            <a:ext cx="6074229" cy="4437529"/>
          </a:xfrm>
          <a:prstGeom prst="cloudCallout">
            <a:avLst>
              <a:gd name="adj1" fmla="val 61842"/>
              <a:gd name="adj2" fmla="val 3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00" dirty="0"/>
          </a:p>
          <a:p>
            <a:pPr algn="ctr" rtl="1"/>
            <a:r>
              <a:rPr lang="ar-LB" sz="3300" dirty="0"/>
              <a:t>وهَلّق كِل واحَد </a:t>
            </a:r>
            <a:r>
              <a:rPr lang="ar-LB" sz="3300" dirty="0" err="1"/>
              <a:t>عِندُو</a:t>
            </a:r>
            <a:r>
              <a:rPr lang="ar-LB" sz="3300" dirty="0"/>
              <a:t> </a:t>
            </a:r>
            <a:r>
              <a:rPr lang="ar-SA" sz="3300" dirty="0"/>
              <a:t>الرَّغبة </a:t>
            </a:r>
            <a:r>
              <a:rPr lang="ar-LB" sz="3300" dirty="0"/>
              <a:t>بِ</a:t>
            </a:r>
            <a:r>
              <a:rPr lang="ar-SA" sz="3300" dirty="0"/>
              <a:t> أن</a:t>
            </a:r>
            <a:r>
              <a:rPr lang="ar-LB" sz="3300" dirty="0"/>
              <a:t>ّو</a:t>
            </a:r>
            <a:r>
              <a:rPr lang="ar-SA" sz="3300" dirty="0"/>
              <a:t> ي</a:t>
            </a:r>
            <a:r>
              <a:rPr lang="ar-LB" sz="3300" dirty="0"/>
              <a:t>َ</a:t>
            </a:r>
            <a:r>
              <a:rPr lang="ar-SA" sz="3300" dirty="0"/>
              <a:t>عر</a:t>
            </a:r>
            <a:r>
              <a:rPr lang="ar-LB" sz="3300" dirty="0"/>
              <a:t>ِ</a:t>
            </a:r>
            <a:r>
              <a:rPr lang="ar-SA" sz="3300" dirty="0"/>
              <a:t>ف اللَّه ويُحبّ</a:t>
            </a:r>
            <a:r>
              <a:rPr lang="ar-LB" sz="3300" dirty="0"/>
              <a:t>ُو،</a:t>
            </a:r>
            <a:r>
              <a:rPr lang="ar-SA" sz="3300" dirty="0"/>
              <a:t> </a:t>
            </a:r>
            <a:endParaRPr lang="en-US" sz="3300" dirty="0"/>
          </a:p>
          <a:p>
            <a:pPr algn="ctr" rtl="1"/>
            <a:r>
              <a:rPr lang="ar-SA" sz="3300" dirty="0"/>
              <a:t>يُقدِّم</a:t>
            </a:r>
            <a:r>
              <a:rPr lang="ar-LB" sz="3300" dirty="0"/>
              <a:t>ْلُو</a:t>
            </a:r>
            <a:r>
              <a:rPr lang="ar-SA" sz="3300" dirty="0"/>
              <a:t> ر</a:t>
            </a:r>
            <a:r>
              <a:rPr lang="ar-LB" sz="3300" dirty="0"/>
              <a:t>َ</a:t>
            </a:r>
            <a:r>
              <a:rPr lang="ar-SA" sz="3300" dirty="0"/>
              <a:t>غب</a:t>
            </a:r>
            <a:r>
              <a:rPr lang="ar-LB" sz="3300" dirty="0"/>
              <a:t>ْ</a:t>
            </a:r>
            <a:r>
              <a:rPr lang="ar-SA" sz="3300" dirty="0"/>
              <a:t>ت</a:t>
            </a:r>
            <a:r>
              <a:rPr lang="ar-LB" sz="3300" dirty="0"/>
              <a:t>ُو</a:t>
            </a:r>
            <a:r>
              <a:rPr lang="ar-SA" sz="3300" dirty="0"/>
              <a:t> من ص</a:t>
            </a:r>
            <a:r>
              <a:rPr lang="ar-LB" sz="3300" dirty="0"/>
              <a:t>َ</a:t>
            </a:r>
            <a:r>
              <a:rPr lang="ar-SA" sz="3300" dirty="0"/>
              <a:t>م</a:t>
            </a:r>
            <a:r>
              <a:rPr lang="ar-LB" sz="3300" dirty="0"/>
              <a:t>ِ</a:t>
            </a:r>
            <a:r>
              <a:rPr lang="ar-SA" sz="3300" dirty="0"/>
              <a:t>يم ق</a:t>
            </a:r>
            <a:r>
              <a:rPr lang="ar-LB" sz="3300" dirty="0"/>
              <a:t>َ</a:t>
            </a:r>
            <a:r>
              <a:rPr lang="ar-SA" sz="3300" dirty="0"/>
              <a:t>لب</a:t>
            </a:r>
            <a:r>
              <a:rPr lang="ar-LB" sz="3300" dirty="0"/>
              <a:t>ُو</a:t>
            </a:r>
            <a:r>
              <a:rPr lang="ar-SA" sz="3300" dirty="0"/>
              <a:t> </a:t>
            </a:r>
            <a:r>
              <a:rPr lang="ar-LB" sz="3300" dirty="0"/>
              <a:t>بِ</a:t>
            </a:r>
            <a:r>
              <a:rPr lang="ar-SA" sz="3300" dirty="0"/>
              <a:t> ص</a:t>
            </a:r>
            <a:r>
              <a:rPr lang="ar-LB" sz="3300" dirty="0"/>
              <a:t>َ</a:t>
            </a:r>
            <a:r>
              <a:rPr lang="ar-SA" sz="3300" dirty="0" err="1"/>
              <a:t>لاة</a:t>
            </a:r>
            <a:r>
              <a:rPr lang="ar-SA" sz="3300" dirty="0"/>
              <a:t> صام</a:t>
            </a:r>
            <a:r>
              <a:rPr lang="ar-LB" sz="3300" dirty="0"/>
              <a:t>ْ</a:t>
            </a:r>
            <a:r>
              <a:rPr lang="ar-SA" sz="3300" dirty="0"/>
              <a:t>ت</a:t>
            </a:r>
            <a:r>
              <a:rPr lang="ar-LB" sz="3300" dirty="0"/>
              <a:t>َ</a:t>
            </a:r>
            <a:r>
              <a:rPr lang="ar-SA" sz="3300" dirty="0"/>
              <a:t>ة</a:t>
            </a:r>
            <a:r>
              <a:rPr lang="en-US" sz="3300" dirty="0"/>
              <a:t> </a:t>
            </a:r>
            <a:r>
              <a:rPr lang="en-US" sz="4000" dirty="0"/>
              <a:t>!</a:t>
            </a:r>
          </a:p>
          <a:p>
            <a:pPr rtl="1"/>
            <a:r>
              <a:rPr lang="en-US" sz="4000" dirty="0"/>
              <a:t> </a:t>
            </a: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1010" y="470647"/>
            <a:ext cx="6576624" cy="2810434"/>
          </a:xfrm>
          <a:prstGeom prst="cloudCallout">
            <a:avLst>
              <a:gd name="adj1" fmla="val 42048"/>
              <a:gd name="adj2" fmla="val 63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>
                <a:solidFill>
                  <a:schemeClr val="tx1"/>
                </a:solidFill>
              </a:rPr>
              <a:t>وهَلّق </a:t>
            </a:r>
            <a:r>
              <a:rPr lang="ar-LB" sz="5400" dirty="0" err="1">
                <a:solidFill>
                  <a:schemeClr val="tx1"/>
                </a:solidFill>
              </a:rPr>
              <a:t>قُولُولِي</a:t>
            </a:r>
            <a:r>
              <a:rPr lang="ar-LB" sz="5400" dirty="0">
                <a:solidFill>
                  <a:schemeClr val="tx1"/>
                </a:solidFill>
              </a:rPr>
              <a:t>  مِين هِنِّي القِدّيسِين؟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46397" y="187874"/>
            <a:ext cx="6926003" cy="1967498"/>
          </a:xfrm>
          <a:prstGeom prst="wedgeRoundRectCallout">
            <a:avLst>
              <a:gd name="adj1" fmla="val 19344"/>
              <a:gd name="adj2" fmla="val 11167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600" dirty="0"/>
          </a:p>
          <a:p>
            <a:pPr algn="ctr" rtl="1"/>
            <a:r>
              <a:rPr lang="ar-SA" sz="3600" dirty="0"/>
              <a:t>ه</a:t>
            </a:r>
            <a:r>
              <a:rPr lang="ar-LB" sz="3600" dirty="0"/>
              <a:t>ِ</a:t>
            </a:r>
            <a:r>
              <a:rPr lang="ar-LB" sz="3600" dirty="0" err="1"/>
              <a:t>نّي</a:t>
            </a:r>
            <a:r>
              <a:rPr lang="ar-SA" sz="3600" dirty="0"/>
              <a:t> ر</a:t>
            </a:r>
            <a:r>
              <a:rPr lang="ar-LB" sz="3600" dirty="0"/>
              <a:t>ِ</a:t>
            </a:r>
            <a:r>
              <a:rPr lang="ar-SA" sz="3600" dirty="0"/>
              <a:t>جال </a:t>
            </a:r>
            <a:r>
              <a:rPr lang="ar-SA" sz="3600" dirty="0" err="1"/>
              <a:t>ون</a:t>
            </a:r>
            <a:r>
              <a:rPr lang="ar-LB" sz="3600" dirty="0"/>
              <a:t>ِ</a:t>
            </a:r>
            <a:r>
              <a:rPr lang="ar-SA" sz="3600" dirty="0"/>
              <a:t>ساء و</a:t>
            </a:r>
            <a:r>
              <a:rPr lang="ar-LB" sz="3600" dirty="0"/>
              <a:t>َ</a:t>
            </a:r>
            <a:r>
              <a:rPr lang="ar-SA" sz="3600" dirty="0"/>
              <a:t>أطف</a:t>
            </a:r>
            <a:r>
              <a:rPr lang="ar-LB" sz="3600" dirty="0"/>
              <a:t>َ</a:t>
            </a:r>
            <a:r>
              <a:rPr lang="ar-SA" sz="3600" dirty="0"/>
              <a:t>ال</a:t>
            </a:r>
            <a:r>
              <a:rPr lang="ar-LB" sz="3600" dirty="0"/>
              <a:t>،</a:t>
            </a:r>
            <a:r>
              <a:rPr lang="ar-SA" sz="3600" dirty="0"/>
              <a:t> ف</a:t>
            </a:r>
            <a:r>
              <a:rPr lang="ar-LB" sz="3600" dirty="0"/>
              <a:t>َ</a:t>
            </a:r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ح</a:t>
            </a:r>
            <a:r>
              <a:rPr lang="ar-LB" sz="3600" dirty="0"/>
              <a:t>ُ</a:t>
            </a:r>
            <a:r>
              <a:rPr lang="ar-SA" sz="3600" dirty="0" err="1"/>
              <a:t>وا</a:t>
            </a:r>
            <a:r>
              <a:rPr lang="ar-SA" sz="3600" dirty="0"/>
              <a:t> قلوب</a:t>
            </a:r>
            <a:r>
              <a:rPr lang="ar-LB" sz="3600" dirty="0"/>
              <a:t>ُن</a:t>
            </a:r>
            <a:r>
              <a:rPr lang="ar-SA" sz="3600" dirty="0"/>
              <a:t> ل</a:t>
            </a:r>
            <a:r>
              <a:rPr lang="ar-LB" sz="3600" dirty="0"/>
              <a:t>َ</a:t>
            </a:r>
            <a:r>
              <a:rPr lang="ar-SA" sz="3600" dirty="0"/>
              <a:t>لح</a:t>
            </a:r>
            <a:r>
              <a:rPr lang="ar-LB" sz="3600" dirty="0"/>
              <a:t>ُ</a:t>
            </a:r>
            <a:r>
              <a:rPr lang="ar-SA" sz="3600" dirty="0"/>
              <a:t>بّ والح</a:t>
            </a:r>
            <a:r>
              <a:rPr lang="ar-LB" sz="3600" dirty="0"/>
              <a:t>َ</a:t>
            </a:r>
            <a:r>
              <a:rPr lang="ar-SA" sz="3600" dirty="0"/>
              <a:t>ي</a:t>
            </a:r>
            <a:r>
              <a:rPr lang="ar-LB" sz="3600" dirty="0"/>
              <a:t>ِ</a:t>
            </a:r>
            <a:r>
              <a:rPr lang="ar-SA" sz="3600" dirty="0" err="1"/>
              <a:t>اة</a:t>
            </a:r>
            <a:r>
              <a:rPr lang="ar-SA" sz="3600" dirty="0"/>
              <a:t> والن</a:t>
            </a:r>
            <a:r>
              <a:rPr lang="ar-LB" sz="3600" dirty="0"/>
              <a:t>ّ</a:t>
            </a:r>
            <a:r>
              <a:rPr lang="ar-SA" sz="3600" dirty="0"/>
              <a:t>ور والف</a:t>
            </a:r>
            <a:r>
              <a:rPr lang="ar-LB" sz="3600" dirty="0"/>
              <a:t>َ</a:t>
            </a:r>
            <a:r>
              <a:rPr lang="ar-SA" sz="3600" dirty="0"/>
              <a:t>ر</a:t>
            </a:r>
            <a:r>
              <a:rPr lang="ar-LB" sz="3600" dirty="0"/>
              <a:t>َ</a:t>
            </a:r>
            <a:r>
              <a:rPr lang="ar-SA" sz="3600" dirty="0"/>
              <a:t>ح</a:t>
            </a:r>
            <a:r>
              <a:rPr lang="ar-LB" sz="3600" dirty="0"/>
              <a:t>!</a:t>
            </a:r>
            <a:endParaRPr lang="en-US" sz="3600" dirty="0"/>
          </a:p>
          <a:p>
            <a:pPr algn="ctr" rtl="1"/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939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34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eb2\likaa 7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831" y="90028"/>
            <a:ext cx="4932337" cy="667794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جَرْبوا يا شَاطْرِين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3" name="Picture 1" descr="C:\Users\Liliane\Desktop\eb2\likaa 7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3" name="Picture 1" descr="C:\Users\Liliane\Desktop\eb2\likaa 7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5029" y="3069771"/>
            <a:ext cx="2534194" cy="130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بسعادة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5" name="Picture 1" descr="C:\Users\Liliane\Desktop\eb2\likaa 7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2181"/>
            <a:ext cx="9144001" cy="657906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079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7456" y="518671"/>
            <a:ext cx="4007223" cy="4450977"/>
          </a:xfrm>
          <a:prstGeom prst="cloudCallout">
            <a:avLst>
              <a:gd name="adj1" fmla="val 73114"/>
              <a:gd name="adj2" fmla="val 1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461" y="0"/>
            <a:ext cx="5375851" cy="66446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99249" y="134471"/>
            <a:ext cx="6696634" cy="2380130"/>
          </a:xfrm>
          <a:prstGeom prst="cloudCallout">
            <a:avLst>
              <a:gd name="adj1" fmla="val 56447"/>
              <a:gd name="adj2" fmla="val 5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وهَالأُسبوع، رَح إِطلُب مِنكُن تَعملو هَالقَصد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6" y="2927538"/>
            <a:ext cx="9039620" cy="3693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2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iliane\Desktop\eb2\likaa 7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48502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-375443"/>
            <a:ext cx="6461797" cy="69399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199" y="0"/>
            <a:ext cx="5311589" cy="5392271"/>
          </a:xfrm>
          <a:prstGeom prst="cloudCallout">
            <a:avLst>
              <a:gd name="adj1" fmla="val 69372"/>
              <a:gd name="adj2" fmla="val 1528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مِنْشوف حقيقة سعادِة القدّيسين!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مْنِيح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وسْمَعوني بِهُدوء...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36111" y="228600"/>
            <a:ext cx="4552747" cy="3771763"/>
          </a:xfrm>
          <a:prstGeom prst="cloudCallout">
            <a:avLst>
              <a:gd name="adj1" fmla="val 80303"/>
              <a:gd name="adj2" fmla="val 38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35584" y="215152"/>
            <a:ext cx="4820910" cy="2003613"/>
          </a:xfrm>
          <a:prstGeom prst="cloudCallout">
            <a:avLst>
              <a:gd name="adj1" fmla="val -69769"/>
              <a:gd name="adj2" fmla="val -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2359"/>
            <a:ext cx="80859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- </a:t>
            </a:r>
            <a:r>
              <a:rPr lang="ar-LB" sz="3600" b="1" dirty="0">
                <a:solidFill>
                  <a:srgbClr val="C00000"/>
                </a:solidFill>
              </a:rPr>
              <a:t>نْخَبِّر </a:t>
            </a:r>
            <a:r>
              <a:rPr lang="ar-LB" sz="3600" dirty="0"/>
              <a:t>كِلْ يَلِّي حواليْنا </a:t>
            </a:r>
            <a:r>
              <a:rPr lang="ar-SA" sz="3600" dirty="0"/>
              <a:t>ك</a:t>
            </a:r>
            <a:r>
              <a:rPr lang="ar-LB" sz="3600" dirty="0"/>
              <a:t>ِ</a:t>
            </a:r>
            <a:r>
              <a:rPr lang="ar-SA" sz="3600" dirty="0" err="1"/>
              <a:t>يف</a:t>
            </a:r>
            <a:r>
              <a:rPr lang="ar-SA" sz="3600" dirty="0"/>
              <a:t> </a:t>
            </a:r>
            <a:r>
              <a:rPr lang="ar-LB" sz="3600" dirty="0"/>
              <a:t>فتَّشُوا القِدِّيسِين </a:t>
            </a:r>
            <a:r>
              <a:rPr lang="ar-SA" sz="3600" dirty="0"/>
              <a:t>عن الح</a:t>
            </a:r>
            <a:r>
              <a:rPr lang="ar-LB" sz="3600" dirty="0"/>
              <a:t>َ</a:t>
            </a:r>
            <a:r>
              <a:rPr lang="ar-SA" sz="3600" dirty="0"/>
              <a:t>قَيق</a:t>
            </a:r>
            <a:r>
              <a:rPr lang="ar-LB" sz="3600" dirty="0"/>
              <a:t>َ</a:t>
            </a:r>
            <a:r>
              <a:rPr lang="ar-SA" sz="3600" dirty="0"/>
              <a:t>ة واخْتار</a:t>
            </a:r>
            <a:r>
              <a:rPr lang="ar-LB" sz="3600" dirty="0"/>
              <a:t>ُ</a:t>
            </a:r>
            <a:r>
              <a:rPr lang="ar-LB" sz="3600" dirty="0" err="1"/>
              <a:t>وا</a:t>
            </a:r>
            <a:r>
              <a:rPr lang="ar-SA" sz="3600" dirty="0"/>
              <a:t> الطَّر</a:t>
            </a:r>
            <a:r>
              <a:rPr lang="ar-LB" sz="3600" dirty="0"/>
              <a:t>ِ</a:t>
            </a:r>
            <a:r>
              <a:rPr lang="ar-SA" sz="3600" dirty="0" err="1"/>
              <a:t>يق</a:t>
            </a:r>
            <a:r>
              <a:rPr lang="ar-SA" sz="3600" dirty="0"/>
              <a:t> </a:t>
            </a:r>
            <a:r>
              <a:rPr lang="ar-LB" sz="3600" dirty="0"/>
              <a:t>يَلِّي بِيْوَدّي ع </a:t>
            </a:r>
            <a:r>
              <a:rPr lang="ar-SA" sz="3600" dirty="0"/>
              <a:t>السَّعاد</a:t>
            </a:r>
            <a:r>
              <a:rPr lang="ar-LB" sz="3600" dirty="0"/>
              <a:t>ِ</a:t>
            </a:r>
            <a:r>
              <a:rPr lang="ar-SA" sz="3600" dirty="0"/>
              <a:t>ة</a:t>
            </a:r>
            <a:r>
              <a:rPr lang="en-US" sz="3600" dirty="0"/>
              <a:t>.</a:t>
            </a:r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-469110" y="4656653"/>
            <a:ext cx="82430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r>
              <a:rPr lang="ar-LB" sz="3400" b="1" dirty="0">
                <a:solidFill>
                  <a:srgbClr val="C00000"/>
                </a:solidFill>
              </a:rPr>
              <a:t>نْمَيِّزْ </a:t>
            </a:r>
            <a:r>
              <a:rPr lang="ar-LB" sz="3400" dirty="0"/>
              <a:t>إنُّو</a:t>
            </a:r>
            <a:r>
              <a:rPr lang="ar-LB" sz="3400" b="1" dirty="0">
                <a:solidFill>
                  <a:srgbClr val="C00000"/>
                </a:solidFill>
              </a:rPr>
              <a:t> </a:t>
            </a:r>
            <a:r>
              <a:rPr lang="ar-SA" sz="3600" dirty="0"/>
              <a:t>الفرَح الحَقيق</a:t>
            </a:r>
            <a:r>
              <a:rPr lang="ar-LB" sz="3600" dirty="0"/>
              <a:t>ِ</a:t>
            </a:r>
            <a:r>
              <a:rPr lang="ar-SA" sz="3600" dirty="0"/>
              <a:t>يّ</a:t>
            </a:r>
            <a:r>
              <a:rPr lang="ar-LB" sz="3600" dirty="0"/>
              <a:t> هُوِّي</a:t>
            </a:r>
            <a:r>
              <a:rPr lang="ar-SA" sz="3600" dirty="0"/>
              <a:t> </a:t>
            </a:r>
            <a:r>
              <a:rPr lang="ar-LB" sz="3600" dirty="0"/>
              <a:t>بِ</a:t>
            </a:r>
            <a:r>
              <a:rPr lang="ar-SA" sz="3600" dirty="0"/>
              <a:t>العَيْشِ</a:t>
            </a:r>
            <a:endParaRPr lang="ar-LB" sz="3600" dirty="0"/>
          </a:p>
          <a:p>
            <a:pPr algn="r" rtl="1"/>
            <a:r>
              <a:rPr lang="ar-SA" sz="3600" dirty="0"/>
              <a:t> مع اللَّه وعَم</a:t>
            </a:r>
            <a:r>
              <a:rPr lang="ar-LB" sz="3600" dirty="0"/>
              <a:t>َ</a:t>
            </a:r>
            <a:r>
              <a:rPr lang="ar-SA" sz="3600" dirty="0"/>
              <a:t>ل الخَير</a:t>
            </a:r>
            <a:r>
              <a:rPr lang="en-US" sz="3600" dirty="0"/>
              <a:t>.</a:t>
            </a:r>
          </a:p>
          <a:p>
            <a:pPr algn="r" rtl="1"/>
            <a:r>
              <a:rPr lang="ar-LB" sz="3400" b="1" dirty="0">
                <a:solidFill>
                  <a:srgbClr val="C00000"/>
                </a:solidFill>
              </a:rPr>
              <a:t> 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34471"/>
            <a:ext cx="2797108" cy="2797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9046"/>
              <a:gd name="adj2" fmla="val 41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68188" y="121024"/>
            <a:ext cx="6281698" cy="4410636"/>
          </a:xfrm>
          <a:prstGeom prst="cloudCallout">
            <a:avLst>
              <a:gd name="adj1" fmla="val 8030"/>
              <a:gd name="adj2" fmla="val 702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يَلّا يا زْغار،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فَكروا مْنيح </a:t>
            </a:r>
            <a:r>
              <a:rPr lang="ar-LB" sz="3600" b="1" dirty="0" err="1">
                <a:solidFill>
                  <a:schemeClr val="tx1"/>
                </a:solidFill>
              </a:rPr>
              <a:t>وقولولِي</a:t>
            </a:r>
            <a:r>
              <a:rPr lang="ar-LB" sz="3600" b="1" dirty="0">
                <a:solidFill>
                  <a:schemeClr val="tx1"/>
                </a:solidFill>
              </a:rPr>
              <a:t> </a:t>
            </a:r>
            <a:r>
              <a:rPr lang="ar-LB" sz="3600" b="1" dirty="0" err="1">
                <a:solidFill>
                  <a:schemeClr val="tx1"/>
                </a:solidFill>
              </a:rPr>
              <a:t>شُو</a:t>
            </a:r>
            <a:r>
              <a:rPr lang="ar-LB" sz="3600" b="1" dirty="0">
                <a:solidFill>
                  <a:schemeClr val="tx1"/>
                </a:solidFill>
              </a:rPr>
              <a:t> </a:t>
            </a:r>
            <a:r>
              <a:rPr lang="ar-LB" sz="3600" b="1" dirty="0" err="1">
                <a:solidFill>
                  <a:schemeClr val="tx1"/>
                </a:solidFill>
              </a:rPr>
              <a:t>هيّي</a:t>
            </a:r>
            <a:r>
              <a:rPr lang="ar-LB" sz="3600" b="1" dirty="0">
                <a:solidFill>
                  <a:schemeClr val="tx1"/>
                </a:solidFill>
              </a:rPr>
              <a:t> اسماء القدِّيسين يلِّي </a:t>
            </a:r>
            <a:r>
              <a:rPr lang="ar-LB" sz="3600" b="1" dirty="0" err="1">
                <a:solidFill>
                  <a:schemeClr val="tx1"/>
                </a:solidFill>
              </a:rPr>
              <a:t>بْتعرفُوها</a:t>
            </a:r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70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1501</TotalTime>
  <Words>624</Words>
  <Application>Microsoft Office PowerPoint</Application>
  <PresentationFormat>On-screen Show (4:3)</PresentationFormat>
  <Paragraphs>87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السّابع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السّعادة: مشروع حبّ الله</dc:title>
  <dc:creator>Michel Haddad</dc:creator>
  <cp:lastModifiedBy>Michel Haddad (Prof)</cp:lastModifiedBy>
  <cp:revision>124</cp:revision>
  <dcterms:created xsi:type="dcterms:W3CDTF">2020-08-25T06:38:39Z</dcterms:created>
  <dcterms:modified xsi:type="dcterms:W3CDTF">2022-02-04T20:22:16Z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8CE96F1D-0531-43D8-9400-EEF1E4534456</vt:lpwstr>
  </property>
  <property fmtid="{D5CDD505-2E9C-101B-9397-08002B2CF9AE}" pid="3" name="ArticulatePath">
    <vt:lpwstr>eb2 اللقاء السابع </vt:lpwstr>
  </property>
</Properties>
</file>