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8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390" r:id="rId10"/>
    <p:sldId id="366" r:id="rId11"/>
    <p:sldId id="365" r:id="rId12"/>
    <p:sldId id="391" r:id="rId13"/>
    <p:sldId id="367" r:id="rId14"/>
    <p:sldId id="368" r:id="rId15"/>
    <p:sldId id="349" r:id="rId16"/>
    <p:sldId id="392" r:id="rId17"/>
    <p:sldId id="393" r:id="rId18"/>
    <p:sldId id="395" r:id="rId19"/>
    <p:sldId id="394" r:id="rId20"/>
    <p:sldId id="396" r:id="rId21"/>
    <p:sldId id="397" r:id="rId22"/>
    <p:sldId id="398" r:id="rId23"/>
    <p:sldId id="400" r:id="rId24"/>
    <p:sldId id="401" r:id="rId25"/>
    <p:sldId id="350" r:id="rId26"/>
    <p:sldId id="382" r:id="rId27"/>
    <p:sldId id="351" r:id="rId28"/>
    <p:sldId id="402" r:id="rId29"/>
    <p:sldId id="403" r:id="rId30"/>
    <p:sldId id="404" r:id="rId31"/>
    <p:sldId id="405" r:id="rId32"/>
    <p:sldId id="406" r:id="rId33"/>
    <p:sldId id="267" r:id="rId34"/>
    <p:sldId id="358" r:id="rId35"/>
    <p:sldId id="388" r:id="rId36"/>
    <p:sldId id="27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4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6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6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6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3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1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59836" y="464234"/>
            <a:ext cx="3605726" cy="2545814"/>
          </a:xfrm>
          <a:prstGeom prst="wedgeRoundRectCallout">
            <a:avLst>
              <a:gd name="adj1" fmla="val 49403"/>
              <a:gd name="adj2" fmla="val 7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الزّرقا: رسول</a:t>
            </a:r>
          </a:p>
          <a:p>
            <a:pPr algn="r" rtl="1"/>
            <a:r>
              <a:rPr lang="ar-LB" sz="4400" dirty="0"/>
              <a:t>الحمرا: تلميذ</a:t>
            </a:r>
            <a:endParaRPr lang="en-US" sz="4400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4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62785" y="314325"/>
            <a:ext cx="4923616" cy="3043238"/>
          </a:xfrm>
          <a:prstGeom prst="cloudCallout">
            <a:avLst>
              <a:gd name="adj1" fmla="val 61106"/>
              <a:gd name="adj2" fmla="val 718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عن أيّا تِلميذ وأيّ رَسول عَم نِحْكِي؟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4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59835" y="464234"/>
            <a:ext cx="4506059" cy="2545814"/>
          </a:xfrm>
          <a:prstGeom prst="wedgeRoundRectCallout">
            <a:avLst>
              <a:gd name="adj1" fmla="val 49403"/>
              <a:gd name="adj2" fmla="val 7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رَسول المَسيح، </a:t>
            </a:r>
          </a:p>
          <a:p>
            <a:pPr algn="ctr" rtl="1"/>
            <a:r>
              <a:rPr lang="ar-LB" sz="4400" dirty="0"/>
              <a:t>وتِلمِيذ المَسيح!</a:t>
            </a:r>
            <a:endParaRPr lang="en-US" sz="4400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4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596" y="4666294"/>
            <a:ext cx="3715404" cy="2191706"/>
          </a:xfrm>
          <a:prstGeom prst="rect">
            <a:avLst/>
          </a:prstGeom>
          <a:noFill/>
        </p:spPr>
      </p:pic>
      <p:sp>
        <p:nvSpPr>
          <p:cNvPr id="7" name="Flowchart: Punched Tape 6"/>
          <p:cNvSpPr/>
          <p:nvPr/>
        </p:nvSpPr>
        <p:spPr>
          <a:xfrm>
            <a:off x="407963" y="633047"/>
            <a:ext cx="7526214" cy="2391507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الرَّسولُ هو الّذي، بَعدَ تَتَلمُذِهِ للرَّبّ، يَحمِلُ رِسالَةَ الفَرَحِ والسَّلامِ والبُشرى السّارَّةِ إلى الآخَرين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11015" y="3305907"/>
            <a:ext cx="5584874" cy="3038621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تلميذ المسيح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الّذي يَتبَعُهُ مِن كلِّ قَلبِه، ويَتَّخِذُهُ مِثالاً ويَسعى إلى أن يَتَصَرَّفَ مِثلَه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ويُصبِحُ بَعدَ ذَلكَ رَسولَ البِشارَة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2122" y="3276089"/>
            <a:ext cx="13219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تلميذ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23113" y="467139"/>
            <a:ext cx="1911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الرَّسولُ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1546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41490" y="0"/>
            <a:ext cx="5915984" cy="3754096"/>
          </a:xfrm>
          <a:prstGeom prst="cloudCallout">
            <a:avLst>
              <a:gd name="adj1" fmla="val 65952"/>
              <a:gd name="adj2" fmla="val 393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تَعوا ت نِسمع شو بيخبّرنا الكتاب المقدس عن تلاميذ المسيح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09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3\PH\001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457248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من بَعِد ما حط هيرودوس يوحنّا المَعمَدان بالسّجن، تَرَك يسوع النّاصرة وإجا عَ الجَليل، وصار يبشِّر بإنجيل اللّه ويقول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: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الوقت (المحدّد)إجَا، وملكوت اللّه صار قَرِيب، توبو وآمنو بالإنجيل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eb3\PH\002-gnpi-015-first-discipl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46990" y="0"/>
            <a:ext cx="914400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600" dirty="0"/>
              <a:t>وبيوم كان مارِق عَ شط بحر </a:t>
            </a:r>
            <a:r>
              <a:rPr lang="ar-SA" sz="2600" dirty="0" err="1"/>
              <a:t>الجَليل،شاف</a:t>
            </a:r>
            <a:r>
              <a:rPr lang="ar-SA" sz="2600" dirty="0"/>
              <a:t> تْنَين عم يصطَادوا بالبحر، هنّي سِمْعان </a:t>
            </a:r>
            <a:r>
              <a:rPr lang="ar-SA" sz="2600" dirty="0" err="1"/>
              <a:t>وخيّو</a:t>
            </a:r>
            <a:r>
              <a:rPr lang="ar-SA" sz="2600" dirty="0"/>
              <a:t> </a:t>
            </a:r>
            <a:r>
              <a:rPr lang="ar-SA" sz="2600" dirty="0" err="1"/>
              <a:t>أندَراوس،كانوا</a:t>
            </a:r>
            <a:r>
              <a:rPr lang="ar-SA" sz="2600" dirty="0"/>
              <a:t> عم يَرمُو الشّبكة بالبَحر. قلّن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283527" y="2840184"/>
            <a:ext cx="3034145" cy="2341418"/>
          </a:xfrm>
          <a:prstGeom prst="wedgeEllipseCallout">
            <a:avLst>
              <a:gd name="adj1" fmla="val -78367"/>
              <a:gd name="adj2" fmla="val -2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لْحَقُوني، بدّي أعمل مِنكُن صيّادين بَشَر.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04330" y="6265964"/>
            <a:ext cx="5941050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/>
              <a:t>وبساعة </a:t>
            </a:r>
            <a:r>
              <a:rPr lang="ar-SA" sz="3000" dirty="0" err="1"/>
              <a:t>السّاعا</a:t>
            </a:r>
            <a:r>
              <a:rPr lang="ar-SA" sz="3000" dirty="0"/>
              <a:t>، تَرَكُو الشّباك ولَحقُوه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C:\Users\Liliane\Desktop\work from home\eb3\PH\006-gnpi-022-four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وكمَّل طريقو. وبعد شويّ، شاف يعقوب إبن زَبدا ويوحنّا خيّو، كانو بالشختورا عَم يرَقْعو الشّباك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iliane\Desktop\work from home\eb3\PH\005-gnpi-022-four-discipl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عيَّطلُن، وكمان تنيناتُن تَركو بيُّن زَبدا بالشختورا مع الصيّادين، ولِحْقُوه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Liliane\Desktop\work from home\eb3\PH\006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0525" y="6237603"/>
            <a:ext cx="87429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فيلِبُّس كان من بَيت صيدا، مدينة أندراوس وبطرس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6463" y="0"/>
            <a:ext cx="5670885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 err="1"/>
              <a:t>تاني</a:t>
            </a:r>
            <a:r>
              <a:rPr lang="ar-SA" sz="2800" dirty="0"/>
              <a:t> يوم، كان يسوع ناوي يروح عَ منطقة الجَليل، </a:t>
            </a:r>
            <a:r>
              <a:rPr lang="ar-SA" sz="2800" dirty="0" err="1"/>
              <a:t>لْتَقَا</a:t>
            </a:r>
            <a:r>
              <a:rPr lang="ar-SA" sz="2800" dirty="0"/>
              <a:t> ب فيلِبُّس وقلّو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3011905" y="1911431"/>
            <a:ext cx="2716220" cy="1684424"/>
          </a:xfrm>
          <a:prstGeom prst="wedgeEllipseCallout">
            <a:avLst>
              <a:gd name="adj1" fmla="val 77553"/>
              <a:gd name="adj2" fmla="val -26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لْحَقني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Users\Liliane\Desktop\work from home\eb3\PH\007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926" y="158570"/>
            <a:ext cx="439553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راح شاف نتنائيل وقلّو:</a:t>
            </a:r>
            <a:endParaRPr lang="en-US" sz="28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572000" y="3288632"/>
            <a:ext cx="4026567" cy="2454442"/>
          </a:xfrm>
          <a:prstGeom prst="wedgeRoundRectCallout">
            <a:avLst>
              <a:gd name="adj1" fmla="val -16135"/>
              <a:gd name="adj2" fmla="val -12377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لْقينا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يلّلي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كَتَب عنّو موسى بالتوراة، و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حِكْيُو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عنّو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الأنبيا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، هوّي يسوع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إبن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يوسف من النّاصرة تعا وشوف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C:\Users\Liliane\Desktop\work from home\eb3\PH\008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834"/>
            <a:ext cx="9144000" cy="641116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لمّن يسوع شاف نتنائيل جايي لَ عندو، قال عنّو: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3525253" y="932785"/>
            <a:ext cx="3068053" cy="2131257"/>
          </a:xfrm>
          <a:prstGeom prst="wedgeEllipseCallout">
            <a:avLst>
              <a:gd name="adj1" fmla="val 62912"/>
              <a:gd name="adj2" fmla="val 62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هِيدا إسرائيلي أصيل ما فيه غشّ</a:t>
            </a:r>
            <a:endParaRPr lang="en-US" sz="4000" dirty="0"/>
          </a:p>
        </p:txBody>
      </p:sp>
      <p:sp>
        <p:nvSpPr>
          <p:cNvPr id="3" name="Rectangular Callout 2"/>
          <p:cNvSpPr/>
          <p:nvPr/>
        </p:nvSpPr>
        <p:spPr>
          <a:xfrm>
            <a:off x="2378242" y="3336757"/>
            <a:ext cx="2193758" cy="1235242"/>
          </a:xfrm>
          <a:prstGeom prst="wedgeRectCallout">
            <a:avLst>
              <a:gd name="adj1" fmla="val -43195"/>
              <a:gd name="adj2" fmla="val -17646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من وَين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بتَعْرِفْني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؟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Liliane\Desktop\work from home\eb3\PH\009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14147" y="160973"/>
            <a:ext cx="22298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قلّو يسوع: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4247147" y="2595672"/>
            <a:ext cx="3180348" cy="2265085"/>
          </a:xfrm>
          <a:prstGeom prst="wedgeEllipseCallout">
            <a:avLst>
              <a:gd name="adj1" fmla="val -63101"/>
              <a:gd name="adj2" fmla="val 17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قبل ما فيلِبُّس يْجِيبَك، شِفْتَك تحت التّينة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Liliane\Desktop\work from home\eb3\PH\010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-128338"/>
            <a:ext cx="9144000" cy="698633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364346" y="-80211"/>
            <a:ext cx="177965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000" dirty="0"/>
              <a:t>قلّو </a:t>
            </a:r>
            <a:r>
              <a:rPr lang="ar-SA" sz="3000" dirty="0" err="1"/>
              <a:t>نتنائيل</a:t>
            </a:r>
            <a:endParaRPr lang="en-US" sz="3000" dirty="0"/>
          </a:p>
        </p:txBody>
      </p:sp>
      <p:sp>
        <p:nvSpPr>
          <p:cNvPr id="5" name="Rectangular Callout 4"/>
          <p:cNvSpPr/>
          <p:nvPr/>
        </p:nvSpPr>
        <p:spPr>
          <a:xfrm>
            <a:off x="5971673" y="3047999"/>
            <a:ext cx="2658979" cy="1459832"/>
          </a:xfrm>
          <a:prstGeom prst="wedgeRectCallout">
            <a:avLst>
              <a:gd name="adj1" fmla="val -43195"/>
              <a:gd name="adj2" fmla="val -17646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رابّي،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إنت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ابن اللّه، </a:t>
            </a:r>
            <a:r>
              <a:rPr lang="ar-SA" sz="2800" dirty="0" err="1">
                <a:solidFill>
                  <a:schemeClr val="tx2">
                    <a:lumMod val="75000"/>
                  </a:schemeClr>
                </a:solidFill>
              </a:rPr>
              <a:t>إنت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مَلِك إسرائيل</a:t>
            </a:r>
            <a:r>
              <a:rPr lang="en-US" sz="2800" dirty="0"/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848954" y="4130842"/>
            <a:ext cx="4471635" cy="2265085"/>
          </a:xfrm>
          <a:prstGeom prst="wedgeEllipseCallout">
            <a:avLst>
              <a:gd name="adj1" fmla="val -47464"/>
              <a:gd name="adj2" fmla="val -66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آمَنِت، لأنّي </a:t>
            </a:r>
            <a:r>
              <a:rPr lang="ar-SA" sz="2800" dirty="0" err="1"/>
              <a:t>قلتلَّك</a:t>
            </a:r>
            <a:r>
              <a:rPr lang="ar-SA" sz="2800" dirty="0"/>
              <a:t> أنا شِفْتَك تحت التّينة، بعد رح تشوف أكتَر من هَيك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Liliane\Desktop\work from home\eb3\PH\011-gnpi-015-first-disci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62274" y="0"/>
            <a:ext cx="23100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وعاد قال: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848954" y="4130842"/>
            <a:ext cx="6123972" cy="2265085"/>
          </a:xfrm>
          <a:prstGeom prst="wedgeEllipseCallout">
            <a:avLst>
              <a:gd name="adj1" fmla="val -47464"/>
              <a:gd name="adj2" fmla="val -66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بْقلكُن، وهَيّ </a:t>
            </a:r>
            <a:r>
              <a:rPr lang="ar-SA" sz="2800" dirty="0" err="1"/>
              <a:t>الحقيقا</a:t>
            </a:r>
            <a:r>
              <a:rPr lang="ar-SA" sz="2800" dirty="0"/>
              <a:t>: رَحْ تشوفُوا </a:t>
            </a:r>
            <a:r>
              <a:rPr lang="ar-SA" sz="2800" dirty="0" err="1"/>
              <a:t>السّما</a:t>
            </a:r>
            <a:r>
              <a:rPr lang="ar-SA" sz="2800" dirty="0"/>
              <a:t> مفتوحَة، </a:t>
            </a:r>
            <a:r>
              <a:rPr lang="ar-SA" sz="2800" dirty="0" err="1"/>
              <a:t>وملايكة</a:t>
            </a:r>
            <a:r>
              <a:rPr lang="ar-SA" sz="2800" dirty="0"/>
              <a:t> اللّه طالعين ونازلين فوق ابن البشر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ومتل ما دعا يسوع سمعان وأندراوس ويعقوب ويوحنا وفيلِبُّس، وعَدَدُن خمسة، دعا غيرُن «سبعة»، وهنّي برتلماوس وتوما ومتّى العشّار ويعقوب إبن حلفى وتيداوس وسمعان الغيور  ويهوذا الإسخريوطي.  وهيدا بيعني أنّو: يسوع دعا 12 تلميذ، وسمَّاهن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رسل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وهلّق جربوا عملو هالنّشاطات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3\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42" y="0"/>
            <a:ext cx="8689453" cy="2149642"/>
          </a:xfrm>
          <a:prstGeom prst="rect">
            <a:avLst/>
          </a:prstGeom>
          <a:noFill/>
        </p:spPr>
      </p:pic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654" y="3128580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Liliane\Desktop\work from home\eb3\2.png">
            <a:extLst>
              <a:ext uri="{FF2B5EF4-FFF2-40B4-BE49-F238E27FC236}">
                <a16:creationId xmlns:a16="http://schemas.microsoft.com/office/drawing/2014/main" id="{18B08664-A06A-499B-8644-0D097FF47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010" y="428074"/>
            <a:ext cx="8689453" cy="2234706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07969" y="428074"/>
            <a:ext cx="3791478" cy="8632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يلقيان الشّبكة في البحر</a:t>
            </a:r>
            <a:endParaRPr lang="en-US" sz="30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96009" y="1291362"/>
            <a:ext cx="3615397" cy="7760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يصلحان الشّباك</a:t>
            </a:r>
            <a:endParaRPr lang="en-US" sz="3000" b="1" dirty="0"/>
          </a:p>
        </p:txBody>
      </p:sp>
      <p:pic>
        <p:nvPicPr>
          <p:cNvPr id="8" name="Picture 1" descr="C:\Users\Liliane\Desktop\Picture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774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C:\Users\Liliane\Desktop\work from home\eb3\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4560746"/>
          </a:xfrm>
          <a:prstGeom prst="rect">
            <a:avLst/>
          </a:prstGeom>
          <a:noFill/>
        </p:spPr>
      </p:pic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991" y="4235116"/>
            <a:ext cx="4400068" cy="2595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327324" cy="1203768"/>
          </a:xfrm>
        </p:spPr>
        <p:txBody>
          <a:bodyPr/>
          <a:lstStyle/>
          <a:p>
            <a:pPr rtl="1"/>
            <a:r>
              <a:rPr lang="ar-LB" b="1" dirty="0"/>
              <a:t>اللِّقاءُ التّاسع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8" y="4814141"/>
            <a:ext cx="6827573" cy="1541417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يدعو تلاميذه ويدعونا»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liane\Desktop\work from home\eb3\5.png">
            <a:extLst>
              <a:ext uri="{FF2B5EF4-FFF2-40B4-BE49-F238E27FC236}">
                <a16:creationId xmlns:a16="http://schemas.microsoft.com/office/drawing/2014/main" id="{6715AC09-5D7C-4D2C-AC34-A23ED6B6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421" y="-43701"/>
            <a:ext cx="8983579" cy="4560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392700" y="1707338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النّاصرة</a:t>
            </a:r>
            <a:endParaRPr lang="en-US" sz="40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392700" y="2627209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الشّباك</a:t>
            </a:r>
            <a:endParaRPr lang="en-US" sz="40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392699" y="3659257"/>
            <a:ext cx="2715065" cy="8018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بيّن زبدا</a:t>
            </a:r>
            <a:endParaRPr lang="en-US" sz="4000" b="1" dirty="0"/>
          </a:p>
        </p:txBody>
      </p:sp>
      <p:pic>
        <p:nvPicPr>
          <p:cNvPr id="9" name="Picture 1" descr="C:\Users\Liliane\Desktop\Picture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293" y="4267200"/>
            <a:ext cx="3822338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3" name="Picture 3" descr="C:\Users\Liliane\Desktop\work from home\eb3\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8337" y="-1"/>
            <a:ext cx="9272337" cy="4411579"/>
          </a:xfrm>
          <a:prstGeom prst="rect">
            <a:avLst/>
          </a:prstGeom>
          <a:noFill/>
        </p:spPr>
      </p:pic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991" y="4235116"/>
            <a:ext cx="4400068" cy="2595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 descr="C:\Users\Liliane\Desktop\work from home\eb3\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08" y="0"/>
            <a:ext cx="8186285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e\Desktop\work from home\eb3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9815"/>
            <a:ext cx="7864845" cy="481818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99803" y="0"/>
            <a:ext cx="4471987" cy="2442754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أطلب منكن تحفظو منيح للمرة الجايي صلاة السلام عليك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وهلّق </a:t>
            </a:r>
            <a:r>
              <a:rPr lang="ar-LB" sz="3500" b="1" dirty="0" err="1"/>
              <a:t>منوقَف</a:t>
            </a:r>
            <a:r>
              <a:rPr lang="ar-LB" sz="3500" b="1" dirty="0"/>
              <a:t> كِلنا تَ نصلّي </a:t>
            </a:r>
            <a:r>
              <a:rPr lang="ar-LB" sz="3500" b="1" dirty="0" err="1"/>
              <a:t>هالصّلاة</a:t>
            </a:r>
            <a:r>
              <a:rPr lang="ar-LB" sz="3500" b="1" dirty="0"/>
              <a:t>!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 descr="C:\Users\Liliane\Desktop\work from home\eb3\ADKHO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35088" y="1270000"/>
            <a:ext cx="6615942" cy="44823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منوصل لختام لقاءنا... انتبهوا ع حالكم 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3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8566"/>
          <a:stretch>
            <a:fillRect/>
          </a:stretch>
        </p:blipFill>
        <p:spPr bwMode="auto">
          <a:xfrm>
            <a:off x="1631852" y="0"/>
            <a:ext cx="5880296" cy="67971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0" y="0"/>
            <a:ext cx="6525580" cy="408622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لقاءنا اليوم عن تلاميذ يسوع!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40455" y="3030022"/>
            <a:ext cx="3320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رح نعمل </a:t>
            </a:r>
          </a:p>
          <a:p>
            <a:pPr algn="ctr" rtl="1"/>
            <a:r>
              <a:rPr lang="ar-LB" sz="4000" b="1" dirty="0"/>
              <a:t>بهَاللِّقاء؟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5083" y="317767"/>
            <a:ext cx="6751432" cy="75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نشرح </a:t>
            </a:r>
            <a:r>
              <a:rPr lang="ar-SA" sz="3200" dirty="0"/>
              <a:t>ك</a:t>
            </a:r>
            <a:r>
              <a:rPr lang="ar-LB" sz="3200" dirty="0"/>
              <a:t>يف </a:t>
            </a:r>
            <a:r>
              <a:rPr lang="ar-SA" sz="3200" dirty="0"/>
              <a:t>دعا يَسوع</a:t>
            </a:r>
            <a:r>
              <a:rPr lang="ar-LB" sz="3200" dirty="0"/>
              <a:t> ت</a:t>
            </a:r>
            <a:r>
              <a:rPr lang="ar-SA" sz="3200" dirty="0"/>
              <a:t>لاميذ</a:t>
            </a:r>
            <a:r>
              <a:rPr lang="ar-LB" sz="3200" dirty="0"/>
              <a:t>و</a:t>
            </a:r>
            <a:endParaRPr lang="en-US" sz="3200" dirty="0"/>
          </a:p>
          <a:p>
            <a:pPr algn="r" rtl="1"/>
            <a:endParaRPr lang="en-US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550" y="2285781"/>
            <a:ext cx="7100047" cy="1371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ننتبه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اللّه </a:t>
            </a:r>
            <a:r>
              <a:rPr lang="ar-LB" sz="3200" dirty="0"/>
              <a:t>بيدعينا</a:t>
            </a:r>
            <a:r>
              <a:rPr lang="ar-SA" sz="3200" dirty="0"/>
              <a:t> </a:t>
            </a:r>
            <a:r>
              <a:rPr lang="ar-LB" sz="3200" dirty="0"/>
              <a:t>نحنا كمان لل</a:t>
            </a:r>
            <a:r>
              <a:rPr lang="ar-SA" sz="3200" dirty="0"/>
              <a:t>حَياة والفَرَح، </a:t>
            </a:r>
            <a:r>
              <a:rPr lang="ar-LB" sz="3200" dirty="0"/>
              <a:t>و لحتّى ن</a:t>
            </a:r>
            <a:r>
              <a:rPr lang="ar-SA" sz="3200" dirty="0"/>
              <a:t>كون </a:t>
            </a:r>
            <a:r>
              <a:rPr lang="ar-LB" sz="3200" dirty="0"/>
              <a:t>رسل بِ</a:t>
            </a:r>
            <a:r>
              <a:rPr lang="ar-SA" sz="3200" dirty="0"/>
              <a:t>مُحيط</a:t>
            </a:r>
            <a:r>
              <a:rPr lang="ar-LB" sz="3200" dirty="0"/>
              <a:t>نا</a:t>
            </a:r>
            <a:r>
              <a:rPr lang="en-US" sz="3200" dirty="0"/>
              <a:t>.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19921" y="0"/>
            <a:ext cx="6556127" cy="3657600"/>
          </a:xfrm>
          <a:prstGeom prst="cloudCallout">
            <a:avLst>
              <a:gd name="adj1" fmla="val 52045"/>
              <a:gd name="adj2" fmla="val 504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رح تشوفو اسماك بتحمل حروف ..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أي كلمة بتألفها الحروف الزرقا، ,اي كلمة بتألفها الحروف الزهرية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3\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178" y="2243094"/>
            <a:ext cx="8899643" cy="29049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2529</TotalTime>
  <Words>512</Words>
  <Application>Microsoft Office PowerPoint</Application>
  <PresentationFormat>On-screen Show (4:3)</PresentationFormat>
  <Paragraphs>94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التاسع</dc:title>
  <dc:creator>Michel Haddad</dc:creator>
  <cp:lastModifiedBy>Michel Haddad (Prof)</cp:lastModifiedBy>
  <cp:revision>216</cp:revision>
  <dcterms:created xsi:type="dcterms:W3CDTF">2020-06-11T06:09:44Z</dcterms:created>
  <dcterms:modified xsi:type="dcterms:W3CDTF">2022-02-04T20:26:28Z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826A0037-51DC-4F91-A7E8-D15ADFAC0D9F</vt:lpwstr>
  </property>
  <property fmtid="{D5CDD505-2E9C-101B-9397-08002B2CF9AE}" pid="3" name="ArticulatePath">
    <vt:lpwstr>EB3 اللقاء التاسع</vt:lpwstr>
  </property>
</Properties>
</file>