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441" r:id="rId10"/>
    <p:sldId id="462" r:id="rId11"/>
    <p:sldId id="460" r:id="rId12"/>
    <p:sldId id="459" r:id="rId13"/>
    <p:sldId id="291" r:id="rId14"/>
    <p:sldId id="458" r:id="rId15"/>
    <p:sldId id="461" r:id="rId16"/>
    <p:sldId id="391" r:id="rId17"/>
    <p:sldId id="463" r:id="rId18"/>
    <p:sldId id="464" r:id="rId19"/>
    <p:sldId id="465" r:id="rId20"/>
    <p:sldId id="466" r:id="rId21"/>
    <p:sldId id="476" r:id="rId22"/>
    <p:sldId id="467" r:id="rId23"/>
    <p:sldId id="424" r:id="rId24"/>
    <p:sldId id="468" r:id="rId25"/>
    <p:sldId id="477" r:id="rId26"/>
    <p:sldId id="444" r:id="rId27"/>
    <p:sldId id="446" r:id="rId28"/>
    <p:sldId id="438" r:id="rId29"/>
    <p:sldId id="470" r:id="rId30"/>
    <p:sldId id="340" r:id="rId31"/>
    <p:sldId id="471" r:id="rId32"/>
    <p:sldId id="451" r:id="rId33"/>
    <p:sldId id="472" r:id="rId34"/>
    <p:sldId id="453" r:id="rId35"/>
    <p:sldId id="363" r:id="rId36"/>
    <p:sldId id="385" r:id="rId37"/>
    <p:sldId id="473" r:id="rId38"/>
    <p:sldId id="474" r:id="rId39"/>
    <p:sldId id="475" r:id="rId40"/>
    <p:sldId id="302" r:id="rId41"/>
    <p:sldId id="303" r:id="rId42"/>
    <p:sldId id="408" r:id="rId43"/>
    <p:sldId id="287" r:id="rId44"/>
    <p:sldId id="285" r:id="rId45"/>
    <p:sldId id="326" r:id="rId46"/>
    <p:sldId id="283" r:id="rId47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85425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Liliane\Desktop\work from home\eb2\EB2 partie 1\اللقاء 13\167-1672790_happy-birthday-electricgirl14-by-creaciones-jean-birthday-part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95" y="103770"/>
            <a:ext cx="8269940" cy="67542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75938" y="246744"/>
            <a:ext cx="6407033" cy="2220686"/>
          </a:xfrm>
          <a:prstGeom prst="cloudCallout">
            <a:avLst>
              <a:gd name="adj1" fmla="val 50676"/>
              <a:gd name="adj2" fmla="val 924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 err="1">
                <a:solidFill>
                  <a:schemeClr val="tx1"/>
                </a:solidFill>
              </a:rPr>
              <a:t>شو</a:t>
            </a:r>
            <a:r>
              <a:rPr lang="ar-LB" sz="3600" dirty="0">
                <a:solidFill>
                  <a:schemeClr val="tx1"/>
                </a:solidFill>
              </a:rPr>
              <a:t> عَم يَعمِل </a:t>
            </a:r>
            <a:r>
              <a:rPr lang="ar-LB" sz="3600" dirty="0" err="1">
                <a:solidFill>
                  <a:schemeClr val="tx1"/>
                </a:solidFill>
              </a:rPr>
              <a:t>هَالصَّبي</a:t>
            </a:r>
            <a:r>
              <a:rPr lang="ar-LB" sz="3600" dirty="0">
                <a:solidFill>
                  <a:schemeClr val="tx1"/>
                </a:solidFill>
              </a:rPr>
              <a:t>؟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كَم </a:t>
            </a:r>
            <a:r>
              <a:rPr lang="ar-SA" sz="3600" dirty="0">
                <a:solidFill>
                  <a:schemeClr val="tx1"/>
                </a:solidFill>
              </a:rPr>
              <a:t>ش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ة؟ </a:t>
            </a:r>
            <a:r>
              <a:rPr lang="ar-LB" sz="3600" dirty="0" err="1">
                <a:solidFill>
                  <a:schemeClr val="tx1"/>
                </a:solidFill>
              </a:rPr>
              <a:t>شو</a:t>
            </a:r>
            <a:r>
              <a:rPr lang="ar-LB" sz="3600" dirty="0">
                <a:solidFill>
                  <a:schemeClr val="tx1"/>
                </a:solidFill>
              </a:rPr>
              <a:t> بْيِعني </a:t>
            </a:r>
            <a:r>
              <a:rPr lang="ar-LB" sz="3600" dirty="0" err="1">
                <a:solidFill>
                  <a:schemeClr val="tx1"/>
                </a:solidFill>
              </a:rPr>
              <a:t>هَالشّي</a:t>
            </a:r>
            <a:r>
              <a:rPr lang="ar-LB" sz="3600" dirty="0">
                <a:solidFill>
                  <a:schemeClr val="tx1"/>
                </a:solidFill>
              </a:rPr>
              <a:t>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0229" y="3846286"/>
            <a:ext cx="3912741" cy="3011714"/>
          </a:xfrm>
          <a:prstGeom prst="rect">
            <a:avLst/>
          </a:prstGeom>
        </p:spPr>
      </p:pic>
      <p:pic>
        <p:nvPicPr>
          <p:cNvPr id="5" name="Picture 2" descr="C:\Users\Liliane\Desktop\work from home\eb2\EB2 partie 1\اللقاء 13\167-1672790_happy-birthday-electricgirl14-by-creaciones-jean-birthday-part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08" y="2743200"/>
            <a:ext cx="5038198" cy="411480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699" y="2897187"/>
            <a:ext cx="5843587" cy="3960813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632396" y="365760"/>
            <a:ext cx="5655861" cy="3634932"/>
          </a:xfrm>
          <a:prstGeom prst="cloudCallout">
            <a:avLst>
              <a:gd name="adj1" fmla="val 66307"/>
              <a:gd name="adj2" fmla="val 358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عَم </a:t>
            </a:r>
            <a:r>
              <a:rPr lang="ar-LB" sz="3600" b="1" dirty="0" err="1">
                <a:solidFill>
                  <a:schemeClr val="tx1"/>
                </a:solidFill>
              </a:rPr>
              <a:t>بيِحتِفِل</a:t>
            </a:r>
            <a:r>
              <a:rPr lang="ar-LB" sz="3600" b="1" dirty="0">
                <a:solidFill>
                  <a:schemeClr val="tx1"/>
                </a:solidFill>
              </a:rPr>
              <a:t> بِعيدو </a:t>
            </a:r>
            <a:r>
              <a:rPr lang="ar-LB" sz="3600" b="1" dirty="0" err="1">
                <a:solidFill>
                  <a:schemeClr val="tx1"/>
                </a:solidFill>
              </a:rPr>
              <a:t>وبيطفّي</a:t>
            </a:r>
            <a:r>
              <a:rPr lang="ar-LB" sz="3600" b="1" dirty="0">
                <a:solidFill>
                  <a:schemeClr val="tx1"/>
                </a:solidFill>
              </a:rPr>
              <a:t> شْموع عَ عَدَد سْنين عُمْرو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82452" y="333829"/>
            <a:ext cx="6856975" cy="4363548"/>
          </a:xfrm>
          <a:prstGeom prst="cloudCallout">
            <a:avLst>
              <a:gd name="adj1" fmla="val 36885"/>
              <a:gd name="adj2" fmla="val 4965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لّ س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ة،</a:t>
            </a:r>
            <a:r>
              <a:rPr lang="ar-LB" sz="3600" dirty="0">
                <a:solidFill>
                  <a:schemeClr val="tx1"/>
                </a:solidFill>
              </a:rPr>
              <a:t> عَ عيدو،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بي</a:t>
            </a:r>
            <a:r>
              <a:rPr lang="ar-SA" sz="3600" dirty="0">
                <a:solidFill>
                  <a:schemeClr val="tx1"/>
                </a:solidFill>
              </a:rPr>
              <a:t>طف</a:t>
            </a:r>
            <a:r>
              <a:rPr lang="ar-LB" sz="3600" dirty="0">
                <a:solidFill>
                  <a:schemeClr val="tx1"/>
                </a:solidFill>
              </a:rPr>
              <a:t>ِّي </a:t>
            </a:r>
            <a:r>
              <a:rPr lang="ar-SA" sz="3600" dirty="0">
                <a:solidFill>
                  <a:schemeClr val="tx1"/>
                </a:solidFill>
              </a:rPr>
              <a:t>ك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لّ </a:t>
            </a:r>
            <a:r>
              <a:rPr lang="ar-LB" sz="3600" dirty="0">
                <a:solidFill>
                  <a:schemeClr val="tx1"/>
                </a:solidFill>
              </a:rPr>
              <a:t>واحَد مِنكُن</a:t>
            </a:r>
            <a:r>
              <a:rPr lang="ar-SA" sz="3600" dirty="0">
                <a:solidFill>
                  <a:schemeClr val="tx1"/>
                </a:solidFill>
              </a:rPr>
              <a:t> ش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موع و</a:t>
            </a:r>
            <a:r>
              <a:rPr lang="ar-LB" sz="3600" dirty="0">
                <a:solidFill>
                  <a:schemeClr val="tx1"/>
                </a:solidFill>
              </a:rPr>
              <a:t>ب</a:t>
            </a:r>
            <a:r>
              <a:rPr lang="ar-SA" sz="3600" dirty="0">
                <a:solidFill>
                  <a:schemeClr val="tx1"/>
                </a:solidFill>
              </a:rPr>
              <a:t>يزيد ش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ة </a:t>
            </a:r>
            <a:r>
              <a:rPr lang="ar-LB" sz="3600" dirty="0" err="1">
                <a:solidFill>
                  <a:schemeClr val="tx1"/>
                </a:solidFill>
              </a:rPr>
              <a:t>تَيقول</a:t>
            </a:r>
            <a:r>
              <a:rPr lang="ar-LB" sz="3600" dirty="0">
                <a:solidFill>
                  <a:schemeClr val="tx1"/>
                </a:solidFill>
              </a:rPr>
              <a:t> إِنّو</a:t>
            </a:r>
            <a:r>
              <a:rPr lang="ar-SA" sz="3600" dirty="0">
                <a:solidFill>
                  <a:schemeClr val="tx1"/>
                </a:solidFill>
              </a:rPr>
              <a:t> ك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 س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ة</a:t>
            </a:r>
            <a:r>
              <a:rPr lang="ar-LB" sz="3600" dirty="0">
                <a:solidFill>
                  <a:schemeClr val="tx1"/>
                </a:solidFill>
              </a:rPr>
              <a:t>.</a:t>
            </a:r>
            <a:r>
              <a:rPr lang="ar-SA" sz="3600" dirty="0">
                <a:solidFill>
                  <a:schemeClr val="tx1"/>
                </a:solidFill>
              </a:rPr>
              <a:t> و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سوع </a:t>
            </a:r>
            <a:r>
              <a:rPr lang="ar-LB" sz="3600" dirty="0">
                <a:solidFill>
                  <a:schemeClr val="tx1"/>
                </a:solidFill>
              </a:rPr>
              <a:t>كَمان</a:t>
            </a:r>
            <a:r>
              <a:rPr lang="ar-SA" sz="3600" dirty="0">
                <a:solidFill>
                  <a:schemeClr val="tx1"/>
                </a:solidFill>
              </a:rPr>
              <a:t> كان </a:t>
            </a:r>
            <a:r>
              <a:rPr lang="ar-LB" sz="3600" dirty="0">
                <a:solidFill>
                  <a:schemeClr val="tx1"/>
                </a:solidFill>
              </a:rPr>
              <a:t>عَمّ </a:t>
            </a:r>
            <a:r>
              <a:rPr lang="ar-SA" sz="3600" dirty="0">
                <a:solidFill>
                  <a:schemeClr val="tx1"/>
                </a:solidFill>
              </a:rPr>
              <a:t>ي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كب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 وي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م</a:t>
            </a:r>
            <a:r>
              <a:rPr lang="ar-LB" sz="3600" dirty="0">
                <a:solidFill>
                  <a:schemeClr val="tx1"/>
                </a:solidFill>
              </a:rPr>
              <a:t>ا...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en-US" sz="3600" dirty="0">
                <a:solidFill>
                  <a:schemeClr val="tx1"/>
                </a:solidFill>
              </a:rPr>
              <a:t>		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0510" y="191589"/>
            <a:ext cx="5655861" cy="4728754"/>
          </a:xfrm>
          <a:prstGeom prst="cloudCallout">
            <a:avLst>
              <a:gd name="adj1" fmla="val 52450"/>
              <a:gd name="adj2" fmla="val 376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dirty="0">
                <a:solidFill>
                  <a:schemeClr val="tx1"/>
                </a:solidFill>
              </a:rPr>
              <a:t>بِرَ</a:t>
            </a:r>
            <a:r>
              <a:rPr lang="ar-SA" sz="3400" dirty="0">
                <a:solidFill>
                  <a:schemeClr val="tx1"/>
                </a:solidFill>
              </a:rPr>
              <a:t>أيك</a:t>
            </a:r>
            <a:r>
              <a:rPr lang="ar-LB" sz="3400" dirty="0">
                <a:solidFill>
                  <a:schemeClr val="tx1"/>
                </a:solidFill>
              </a:rPr>
              <a:t>ُن</a:t>
            </a:r>
            <a:r>
              <a:rPr lang="ar-SA" sz="3400" dirty="0">
                <a:solidFill>
                  <a:schemeClr val="tx1"/>
                </a:solidFill>
              </a:rPr>
              <a:t>، كيف عاش ي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سوع ل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مّا كان ط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ف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ل؟ وكيف كان </a:t>
            </a:r>
            <a:r>
              <a:rPr lang="ar-LB" sz="3400" dirty="0">
                <a:solidFill>
                  <a:schemeClr val="tx1"/>
                </a:solidFill>
              </a:rPr>
              <a:t>عَم </a:t>
            </a:r>
            <a:r>
              <a:rPr lang="ar-SA" sz="3400" dirty="0">
                <a:solidFill>
                  <a:schemeClr val="tx1"/>
                </a:solidFill>
              </a:rPr>
              <a:t>ي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ن</a:t>
            </a:r>
            <a:r>
              <a:rPr lang="ar-LB" sz="3400" dirty="0">
                <a:solidFill>
                  <a:schemeClr val="tx1"/>
                </a:solidFill>
              </a:rPr>
              <a:t>ْ</a:t>
            </a:r>
            <a:r>
              <a:rPr lang="ar-SA" sz="3400" dirty="0">
                <a:solidFill>
                  <a:schemeClr val="tx1"/>
                </a:solidFill>
              </a:rPr>
              <a:t>م</a:t>
            </a:r>
            <a:r>
              <a:rPr lang="ar-LB" sz="3400" dirty="0">
                <a:solidFill>
                  <a:schemeClr val="tx1"/>
                </a:solidFill>
              </a:rPr>
              <a:t>ا</a:t>
            </a:r>
            <a:r>
              <a:rPr lang="ar-SA" sz="3400" dirty="0">
                <a:solidFill>
                  <a:schemeClr val="tx1"/>
                </a:solidFill>
              </a:rPr>
              <a:t>؟ </a:t>
            </a:r>
            <a:r>
              <a:rPr lang="ar-LB" sz="3400" dirty="0">
                <a:solidFill>
                  <a:schemeClr val="tx1"/>
                </a:solidFill>
              </a:rPr>
              <a:t>سْمَعوا مْنيح </a:t>
            </a:r>
            <a:r>
              <a:rPr lang="ar-LB" sz="3400" dirty="0" err="1">
                <a:solidFill>
                  <a:schemeClr val="tx1"/>
                </a:solidFill>
              </a:rPr>
              <a:t>شو</a:t>
            </a:r>
            <a:r>
              <a:rPr lang="ar-LB" sz="3400" dirty="0">
                <a:solidFill>
                  <a:schemeClr val="tx1"/>
                </a:solidFill>
              </a:rPr>
              <a:t> </a:t>
            </a:r>
            <a:r>
              <a:rPr lang="ar-LB" sz="3400" dirty="0" err="1">
                <a:solidFill>
                  <a:schemeClr val="tx1"/>
                </a:solidFill>
              </a:rPr>
              <a:t>بيقِلْنا</a:t>
            </a:r>
            <a:r>
              <a:rPr lang="ar-LB" sz="3400" dirty="0">
                <a:solidFill>
                  <a:schemeClr val="tx1"/>
                </a:solidFill>
              </a:rPr>
              <a:t> الكْتاب المقَدّس!</a:t>
            </a:r>
            <a:endParaRPr lang="en-US" sz="3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63070" y="1046861"/>
            <a:ext cx="7691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بت</a:t>
            </a:r>
            <a:r>
              <a:rPr kumimoji="0" lang="ar-L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</a:t>
            </a:r>
            <a:r>
              <a:rPr kumimoji="0" lang="ar-L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ْ</a:t>
            </a: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ذَكَّروا عن شُو حْكِينَا المرَّة الماضية؟ بَعد تمِانْ تِيِّامْ من وِلادْتُو، تْسَمّى الطِّفل-الإلِه يَسوع، </a:t>
            </a:r>
            <a:endParaRPr kumimoji="0" lang="ar-L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</a:t>
            </a:r>
            <a:r>
              <a:rPr kumimoji="0" lang="ar-L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َعن</a:t>
            </a: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 اللَّه بيْخَلِّص. </a:t>
            </a:r>
            <a:endParaRPr kumimoji="0" lang="ar-L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هَيْدَا الاسِمْ بْيحمُلْ كِلّ مَحَبِّة اللَّه يَلّي إجَا تَيْخَلِّص الإنْسِان</a:t>
            </a:r>
            <a:endParaRPr kumimoji="0" lang="ar-L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من الخَط</a:t>
            </a:r>
            <a:r>
              <a:rPr kumimoji="0" lang="ar-L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يّ</a:t>
            </a:r>
            <a:r>
              <a:rPr kumimoji="0" lang="ar-L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ِ</a:t>
            </a: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ة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iliane\Desktop\work from home\eb2\EB2 partie 1\اللقاء 13\279fd66b8e17155ae80963e373cde4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-3269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ومِنْ بَعد ما وُلِدْ يَسوع رِجْعُو مَرْيَم ويُوسِفْ عَالنّاصْرَة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وكان يَسوع عَمْ يِنْما بالحِكْمِي والقامي والنِّعمِي... قِدَّام اللَّه والنِّاس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Liliane\Desktop\work from home\eb2\EB2 partie 1\اللقاء 13\006-ls-jesu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000" b="1" dirty="0"/>
              <a:t>كان يَسوع عَمْ يِكْبَرْ... مِتل كِلّ الو</a:t>
            </a:r>
            <a:r>
              <a:rPr lang="ar-LB" sz="3000" b="1" dirty="0"/>
              <a:t>ْ</a:t>
            </a:r>
            <a:r>
              <a:rPr lang="ar-SA" sz="3000" b="1" dirty="0"/>
              <a:t>لاد؛ </a:t>
            </a:r>
            <a:endParaRPr lang="en-US" sz="3000" b="1" dirty="0"/>
          </a:p>
          <a:p>
            <a:pPr algn="r" rtl="1"/>
            <a:r>
              <a:rPr lang="ar-SA" sz="3000" b="1" dirty="0"/>
              <a:t>تْعَلَّم المَشِي والحَكِي وكان يِلْعَب مع ولاد الضَّيْعَة</a:t>
            </a:r>
            <a:r>
              <a:rPr lang="en-US" sz="30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Liliane\Desktop\work from home\eb2\EB2 partie 1\اللقاء 13\005-ls-jesu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282389" y="26209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dirty="0"/>
              <a:t>ول</a:t>
            </a:r>
            <a:r>
              <a:rPr lang="ar-LB" sz="3200" dirty="0"/>
              <a:t>َ</a:t>
            </a:r>
            <a:r>
              <a:rPr lang="ar-SA" sz="3200" dirty="0"/>
              <a:t>مّا صار أَكْبَرْ، صار ي</a:t>
            </a:r>
            <a:r>
              <a:rPr lang="ar-LB" sz="3200" dirty="0"/>
              <a:t>ْ</a:t>
            </a:r>
            <a:r>
              <a:rPr lang="ar-SA" sz="3200" dirty="0"/>
              <a:t>ساعِدْ يُوسِفْ بنْجَارَة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Liliane\Desktop\work from home\eb2\EB2 partie 1\اللقاء 13\007-ls-jesu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5015753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2700" dirty="0"/>
              <a:t>وكان يَسوع عَمْ يِنْما بِالحِكْمِي</a:t>
            </a:r>
            <a:r>
              <a:rPr lang="en-US" sz="2700" dirty="0"/>
              <a:t>.</a:t>
            </a:r>
          </a:p>
          <a:p>
            <a:pPr algn="ctr"/>
            <a:r>
              <a:rPr lang="ar-SA" sz="2700" dirty="0"/>
              <a:t>يَسوع تْعَلَّمْ يِقْرَا ويكْتُبْ، وتْعَلَّمْ بالكتاب المق</a:t>
            </a:r>
            <a:r>
              <a:rPr lang="ar-LB" sz="2700" dirty="0"/>
              <a:t>َ</a:t>
            </a:r>
            <a:r>
              <a:rPr lang="ar-SA" sz="2700" dirty="0"/>
              <a:t>دَّسْ «كِلْمِة اللَّه» تارِيخ شَعْبُو وكِيف اخْتَار اللَّه ابْرَاهِيم، وشُو جِاوَبُو</a:t>
            </a:r>
            <a:endParaRPr lang="ar-LB" sz="2700" dirty="0"/>
          </a:p>
          <a:p>
            <a:pPr algn="ctr"/>
            <a:r>
              <a:rPr lang="ar-SA" sz="2700" dirty="0"/>
              <a:t> ابْراهيم</a:t>
            </a:r>
            <a:r>
              <a:rPr lang="ar-SA" sz="3200" dirty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8149" y="108492"/>
            <a:ext cx="4687701" cy="6641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Liliane\Desktop\work from home\eb2\EB2 partie 1\اللقاء 13\007-ls-jesus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98894" y="165613"/>
            <a:ext cx="42896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وِتْعَلَّم كَمِان من مَرْيَم ويُوسِف صلَوِات </a:t>
            </a:r>
            <a:r>
              <a:rPr lang="ar-SA" sz="3200" dirty="0" err="1"/>
              <a:t>بِلْكتاب</a:t>
            </a:r>
            <a:r>
              <a:rPr lang="ar-SA" sz="3200" dirty="0"/>
              <a:t> المق</a:t>
            </a:r>
            <a:r>
              <a:rPr lang="ar-LB" sz="3200" dirty="0"/>
              <a:t>َ</a:t>
            </a:r>
            <a:r>
              <a:rPr lang="ar-SA" sz="3200" dirty="0"/>
              <a:t>دَّسْ </a:t>
            </a:r>
            <a:r>
              <a:rPr lang="ar-LB" sz="3200" dirty="0"/>
              <a:t>إ</a:t>
            </a:r>
            <a:r>
              <a:rPr lang="ar-SA" sz="3200" dirty="0"/>
              <a:t>سْمَا «المَزامِير»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1" t="-3867" r="-791" b="20644"/>
          <a:stretch/>
        </p:blipFill>
        <p:spPr>
          <a:xfrm>
            <a:off x="104361" y="1692323"/>
            <a:ext cx="8647673" cy="5397690"/>
          </a:xfrm>
        </p:spPr>
      </p:pic>
      <p:sp>
        <p:nvSpPr>
          <p:cNvPr id="5" name="Rectangle 4"/>
          <p:cNvSpPr/>
          <p:nvPr/>
        </p:nvSpPr>
        <p:spPr>
          <a:xfrm>
            <a:off x="348017" y="727081"/>
            <a:ext cx="751309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وهَيْدِي الصَّلَوات، فِينَا نْصَلِّيها بِكِلّ الأوقِات، الصُّبح والمَسا، ولمّا يْكُون الانْسِان مَبْسُوط ول</a:t>
            </a:r>
            <a:r>
              <a:rPr lang="ar-LB" sz="2800" dirty="0"/>
              <a:t>َ</a:t>
            </a:r>
            <a:r>
              <a:rPr lang="ar-SA" sz="2800" dirty="0"/>
              <a:t>مّ</a:t>
            </a:r>
            <a:r>
              <a:rPr lang="ar-LB" sz="2800" dirty="0"/>
              <a:t>َ</a:t>
            </a:r>
            <a:r>
              <a:rPr lang="ar-SA" sz="2800" dirty="0"/>
              <a:t>ن يْكُون زَعْلان. ونِحْنَا كَمِان فينَا نْصَلِّي «الم</a:t>
            </a:r>
            <a:r>
              <a:rPr lang="ar-LB" sz="2800" dirty="0"/>
              <a:t>َ</a:t>
            </a:r>
            <a:r>
              <a:rPr lang="ar-SA" sz="2800" dirty="0"/>
              <a:t>زامير» ي</a:t>
            </a:r>
            <a:r>
              <a:rPr lang="ar-LB" sz="2800" dirty="0"/>
              <a:t>َع</a:t>
            </a:r>
            <a:r>
              <a:rPr lang="ar-SA" sz="2800" dirty="0"/>
              <a:t>نِي الصَّلَوِات يَلْلِي صَلاّها يَسوع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56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899202"/>
            <a:ext cx="9321421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وب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د ي</a:t>
            </a:r>
            <a:r>
              <a:rPr lang="ar-LB" sz="3200" dirty="0"/>
              <a:t>َ</a:t>
            </a:r>
            <a:r>
              <a:rPr lang="ar-SA" sz="3200" dirty="0"/>
              <a:t>سوع ما كانوا النّاس ي</a:t>
            </a:r>
            <a:r>
              <a:rPr lang="ar-LB" sz="3200" dirty="0"/>
              <a:t>ِ</a:t>
            </a:r>
            <a:r>
              <a:rPr lang="ar-SA" sz="3200" dirty="0"/>
              <a:t>شت</a:t>
            </a:r>
            <a:r>
              <a:rPr lang="ar-LB" sz="3200" dirty="0"/>
              <a:t>ِ</a:t>
            </a:r>
            <a:r>
              <a:rPr lang="ar-SA" sz="3200" dirty="0"/>
              <a:t>غ</a:t>
            </a:r>
            <a:r>
              <a:rPr lang="ar-LB" sz="3200" dirty="0"/>
              <a:t>ْ</a:t>
            </a:r>
            <a:r>
              <a:rPr lang="ar-SA" sz="3200" dirty="0"/>
              <a:t>لوا ي</a:t>
            </a:r>
            <a:r>
              <a:rPr lang="ar-LB" sz="3200" dirty="0"/>
              <a:t>َ</a:t>
            </a:r>
            <a:r>
              <a:rPr lang="ar-SA" sz="3200" dirty="0" err="1"/>
              <a:t>وم</a:t>
            </a:r>
            <a:r>
              <a:rPr lang="ar-SA" sz="3200" dirty="0"/>
              <a:t> الس</a:t>
            </a:r>
            <a:r>
              <a:rPr lang="ar-LB" sz="3200" dirty="0"/>
              <a:t>َّ</a:t>
            </a:r>
            <a:r>
              <a:rPr lang="ar-SA" sz="3200" dirty="0"/>
              <a:t>بت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ْ</a:t>
            </a:r>
            <a:r>
              <a:rPr lang="ar-SA" sz="3200" dirty="0" err="1"/>
              <a:t>دا</a:t>
            </a:r>
            <a:r>
              <a:rPr lang="ar-SA" sz="3200" dirty="0"/>
              <a:t> الي</a:t>
            </a:r>
            <a:r>
              <a:rPr lang="ar-LB" sz="3200" dirty="0"/>
              <a:t>َ</a:t>
            </a:r>
            <a:r>
              <a:rPr lang="ar-SA" sz="3200" dirty="0" err="1"/>
              <a:t>وم</a:t>
            </a:r>
            <a:r>
              <a:rPr lang="ar-SA" sz="3200" dirty="0"/>
              <a:t> كانوا ي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ج</a:t>
            </a:r>
            <a:r>
              <a:rPr lang="ar-LB" sz="3200" dirty="0"/>
              <a:t>َ</a:t>
            </a:r>
            <a:r>
              <a:rPr lang="ar-SA" sz="3200" dirty="0"/>
              <a:t>م</a:t>
            </a:r>
            <a:r>
              <a:rPr lang="ar-LB" sz="3200" dirty="0"/>
              <a:t>َّ</a:t>
            </a:r>
            <a:r>
              <a:rPr lang="ar-SA" sz="3200" dirty="0" err="1"/>
              <a:t>عوا</a:t>
            </a:r>
            <a:r>
              <a:rPr lang="ar-SA" sz="3200" dirty="0"/>
              <a:t> ل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ْ</a:t>
            </a:r>
            <a:r>
              <a:rPr lang="ar-SA" sz="3200" dirty="0"/>
              <a:t>روحوا ي</a:t>
            </a:r>
            <a:r>
              <a:rPr lang="ar-LB" sz="3200" dirty="0"/>
              <a:t>ْ</a:t>
            </a:r>
            <a:r>
              <a:rPr lang="ar-SA" sz="3200" dirty="0"/>
              <a:t>ص</a:t>
            </a:r>
            <a:r>
              <a:rPr lang="ar-LB" sz="3200" dirty="0"/>
              <a:t>َ</a:t>
            </a:r>
            <a:r>
              <a:rPr lang="ar-SA" sz="3200" dirty="0"/>
              <a:t>لّوا ب</a:t>
            </a:r>
            <a:r>
              <a:rPr lang="ar-LB" sz="3200" dirty="0"/>
              <a:t>ِ</a:t>
            </a:r>
            <a:r>
              <a:rPr lang="ar-SA" sz="3200" dirty="0"/>
              <a:t>م</a:t>
            </a:r>
            <a:r>
              <a:rPr lang="ar-LB" sz="3200" dirty="0"/>
              <a:t>َ</a:t>
            </a:r>
            <a:r>
              <a:rPr lang="ar-SA" sz="3200" dirty="0"/>
              <a:t>ح</a:t>
            </a:r>
            <a:r>
              <a:rPr lang="ar-LB" sz="3200" dirty="0"/>
              <a:t>َ</a:t>
            </a:r>
            <a:r>
              <a:rPr lang="ar-SA" sz="3200" dirty="0"/>
              <a:t>لّ بيس</a:t>
            </a:r>
            <a:r>
              <a:rPr lang="ar-LB" sz="3200" dirty="0"/>
              <a:t>َ</a:t>
            </a:r>
            <a:r>
              <a:rPr lang="ar-SA" sz="3200" dirty="0"/>
              <a:t>م</a:t>
            </a:r>
            <a:r>
              <a:rPr lang="ar-LB" sz="3200" dirty="0"/>
              <a:t>ّ</a:t>
            </a:r>
            <a:r>
              <a:rPr lang="ar-SA" sz="3200" dirty="0"/>
              <a:t>وه «الم</a:t>
            </a:r>
            <a:r>
              <a:rPr lang="ar-LB" sz="3200" dirty="0"/>
              <a:t>َ</a:t>
            </a:r>
            <a:r>
              <a:rPr lang="ar-SA" sz="3200" dirty="0"/>
              <a:t>جم</a:t>
            </a:r>
            <a:r>
              <a:rPr lang="ar-LB" sz="3200" dirty="0"/>
              <a:t>َ</a:t>
            </a:r>
            <a:r>
              <a:rPr lang="ar-SA" sz="3200" dirty="0"/>
              <a:t>ع». ه</a:t>
            </a:r>
            <a:r>
              <a:rPr lang="ar-LB" sz="3200" dirty="0"/>
              <a:t>َ</a:t>
            </a:r>
            <a:r>
              <a:rPr lang="ar-SA" sz="3200" dirty="0"/>
              <a:t>ونيك كانوا ي</a:t>
            </a:r>
            <a:r>
              <a:rPr lang="ar-LB" sz="3200" dirty="0"/>
              <a:t>ِ</a:t>
            </a:r>
            <a:r>
              <a:rPr lang="ar-SA" sz="3200" dirty="0"/>
              <a:t>س</a:t>
            </a:r>
            <a:r>
              <a:rPr lang="ar-LB" sz="3200" dirty="0"/>
              <a:t>ْ</a:t>
            </a:r>
            <a:r>
              <a:rPr lang="ar-SA" sz="3200" dirty="0"/>
              <a:t>م</a:t>
            </a:r>
            <a:r>
              <a:rPr lang="ar-LB" sz="3200" dirty="0"/>
              <a:t>َ</a:t>
            </a:r>
            <a:r>
              <a:rPr lang="ar-SA" sz="3200" dirty="0" err="1"/>
              <a:t>عوا</a:t>
            </a:r>
            <a:r>
              <a:rPr lang="ar-SA" sz="3200" dirty="0"/>
              <a:t> ك</a:t>
            </a:r>
            <a:r>
              <a:rPr lang="ar-LB" sz="3200" dirty="0"/>
              <a:t>ِ</a:t>
            </a:r>
            <a:r>
              <a:rPr lang="ar-SA" sz="3200" dirty="0"/>
              <a:t>لم</a:t>
            </a:r>
            <a:r>
              <a:rPr lang="ar-LB" sz="3200" dirty="0"/>
              <a:t>ِ</a:t>
            </a:r>
            <a:r>
              <a:rPr lang="ar-SA" sz="3200" dirty="0"/>
              <a:t>ة الله ويص</a:t>
            </a:r>
            <a:r>
              <a:rPr lang="ar-LB" sz="3200" dirty="0"/>
              <a:t>َ</a:t>
            </a:r>
            <a:r>
              <a:rPr lang="ar-SA" sz="3200" dirty="0"/>
              <a:t>لّوا س</a:t>
            </a:r>
            <a:r>
              <a:rPr lang="ar-LB" sz="3200" dirty="0"/>
              <a:t>َ</a:t>
            </a:r>
            <a:r>
              <a:rPr lang="ar-SA" sz="3200" dirty="0" err="1"/>
              <a:t>وا</a:t>
            </a:r>
            <a:r>
              <a:rPr lang="ar-SA" sz="3200" dirty="0"/>
              <a:t>. وكان الاحت</a:t>
            </a:r>
            <a:r>
              <a:rPr lang="ar-LB" sz="3200" dirty="0"/>
              <a:t>ِ</a:t>
            </a:r>
            <a:r>
              <a:rPr lang="ar-SA" sz="3200" dirty="0"/>
              <a:t>فال ب</a:t>
            </a:r>
            <a:r>
              <a:rPr lang="ar-LB" sz="3200" dirty="0"/>
              <a:t>ِ</a:t>
            </a: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ا الي</a:t>
            </a:r>
            <a:r>
              <a:rPr lang="ar-LB" sz="3200" dirty="0"/>
              <a:t>َ</a:t>
            </a:r>
            <a:r>
              <a:rPr lang="ar-SA" sz="3200" dirty="0" err="1"/>
              <a:t>وم</a:t>
            </a:r>
            <a:r>
              <a:rPr lang="ar-SA" sz="3200" dirty="0"/>
              <a:t> </a:t>
            </a:r>
            <a:r>
              <a:rPr lang="ar-SA" sz="3200" dirty="0" err="1"/>
              <a:t>يب</a:t>
            </a:r>
            <a:r>
              <a:rPr lang="ar-LB" sz="3200" dirty="0"/>
              <a:t>َ</a:t>
            </a:r>
            <a:r>
              <a:rPr lang="ar-SA" sz="3200" dirty="0"/>
              <a:t>لّش ي</a:t>
            </a:r>
            <a:r>
              <a:rPr lang="ar-LB" sz="3200" dirty="0"/>
              <a:t>َ</a:t>
            </a:r>
            <a:r>
              <a:rPr lang="ar-SA" sz="3200" dirty="0" err="1"/>
              <a:t>وم</a:t>
            </a:r>
            <a:r>
              <a:rPr lang="ar-SA" sz="3200" dirty="0"/>
              <a:t> الج</a:t>
            </a:r>
            <a:r>
              <a:rPr lang="ar-LB" sz="3200" dirty="0"/>
              <a:t>ُ</a:t>
            </a:r>
            <a:r>
              <a:rPr lang="ar-SA" sz="3200" dirty="0"/>
              <a:t>مع</a:t>
            </a:r>
            <a:r>
              <a:rPr lang="ar-LB" sz="3200" dirty="0"/>
              <a:t>َ</a:t>
            </a:r>
            <a:r>
              <a:rPr lang="ar-SA" sz="3200" dirty="0"/>
              <a:t>ة الم</a:t>
            </a:r>
            <a:r>
              <a:rPr lang="ar-LB" sz="3200" dirty="0"/>
              <a:t>َ</a:t>
            </a:r>
            <a:r>
              <a:rPr lang="ar-SA" sz="3200" dirty="0" err="1"/>
              <a:t>سا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1"/>
            <a:ext cx="911710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rtl="1"/>
            <a:r>
              <a:rPr lang="en-US" sz="4000" dirty="0"/>
              <a:t> 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84223" y="1035423"/>
            <a:ext cx="4458424" cy="2097740"/>
          </a:xfrm>
          <a:prstGeom prst="cloudCallout">
            <a:avLst>
              <a:gd name="adj1" fmla="val 56567"/>
              <a:gd name="adj2" fmla="val 4139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/>
                </a:solidFill>
              </a:rPr>
              <a:t>كيف؟</a:t>
            </a:r>
            <a:endParaRPr lang="en-US" sz="42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699" y="289718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654" y="0"/>
            <a:ext cx="92736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5424" y="0"/>
            <a:ext cx="6925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كانُوا أفْراد كِلّ عَيْلِة يِجْتِمْعُوا عَ المايْدِة</a:t>
            </a:r>
            <a:r>
              <a:rPr lang="en-US" sz="2800" dirty="0"/>
              <a:t>.</a:t>
            </a:r>
          </a:p>
          <a:p>
            <a:pPr algn="ctr" rtl="1"/>
            <a:r>
              <a:rPr lang="ar-SA" sz="2800" dirty="0"/>
              <a:t>ومرْيَم، مِتْلا مِتِلْ كِلّ سِتِّات البْيُوت، كانِتْ تضَوِّيْ قَنْدِيل الزّيت عَلامِة لَتِكْرِيس هَاليَوم </a:t>
            </a:r>
            <a:endParaRPr lang="ar-LB" sz="2800" dirty="0"/>
          </a:p>
          <a:p>
            <a:pPr algn="ctr" rtl="1"/>
            <a:r>
              <a:rPr lang="ar-SA" sz="2800" dirty="0"/>
              <a:t>لَ اللَّه. وكان هَيْدَا اليَوم يَوم فَرَح، </a:t>
            </a:r>
            <a:endParaRPr lang="ar-LB" sz="2800" dirty="0"/>
          </a:p>
          <a:p>
            <a:pPr algn="ctr" rtl="1"/>
            <a:r>
              <a:rPr lang="ar-SA" sz="2800" dirty="0"/>
              <a:t>يَوم مْقَدَّم للرَّبّ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iliane\Desktop\work from home\eb2\EB2 partie 1\اللقاء 13\004-ls-jesus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5660" y="5473005"/>
            <a:ext cx="889834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وبيقُول ا</a:t>
            </a:r>
            <a:r>
              <a:rPr lang="ar-LB" sz="2800" dirty="0"/>
              <a:t>لإِ</a:t>
            </a:r>
            <a:r>
              <a:rPr lang="ar-SA" sz="2800" dirty="0"/>
              <a:t>نْجِيل إنّو يَسوع، كِان عَمْ يِنْمَا قِدّام اللَّه والنّاس</a:t>
            </a:r>
            <a:r>
              <a:rPr lang="en-US" sz="2800" dirty="0"/>
              <a:t>.</a:t>
            </a:r>
            <a:r>
              <a:rPr lang="ar-SA" sz="2800" dirty="0"/>
              <a:t>ويَسوع كان طِفِل، مِتِلْ كِلّ الأطْفِال:</a:t>
            </a:r>
            <a:endParaRPr lang="ar-LB" sz="2800" dirty="0"/>
          </a:p>
          <a:p>
            <a:pPr algn="ctr" rtl="1"/>
            <a:r>
              <a:rPr lang="ar-SA" sz="2800" dirty="0"/>
              <a:t> جِاع وعِطِشْ وتِعِبْ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837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797791" y="2203060"/>
            <a:ext cx="6011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يَسوع يَلْلي هُوّي اللَّه وابِنْ اللَّه ومِتِّحِدْ دِايمًا مع بَيّو، بِيْحِبُّو وبيْطِيْعو دايمًا وبْيِفْرَح لمّا بْيَعمِلْ مِتِلْ ما بَدّو. والبَيْ كَمِان كان فِرْحِان ب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ابْنُو يَسوع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40341"/>
            <a:ext cx="9117104" cy="681765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513" y="1254991"/>
            <a:ext cx="7594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ويَسوع هُوِّي كَمِان </a:t>
            </a:r>
            <a:r>
              <a:rPr lang="ar-LB" sz="3200" dirty="0"/>
              <a:t>إ</a:t>
            </a:r>
            <a:r>
              <a:rPr lang="ar-SA" sz="3200" dirty="0"/>
              <a:t>نْسان حَقيقِي، وهَيْدا سِرّ كْبِير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ونِحْنَا ما فينَا نشْرَحُو بَسْ </a:t>
            </a:r>
            <a:r>
              <a:rPr lang="ar-SA" sz="3200" dirty="0" err="1"/>
              <a:t>بْنَعْرِفْ</a:t>
            </a:r>
            <a:r>
              <a:rPr lang="ar-SA" sz="3200" dirty="0"/>
              <a:t> </a:t>
            </a:r>
            <a:r>
              <a:rPr lang="ar-LB" sz="3200" dirty="0"/>
              <a:t>إنّ</a:t>
            </a:r>
            <a:r>
              <a:rPr lang="ar-SA" sz="3200" dirty="0"/>
              <a:t>و حقِيقيّ، لأنّو يَسوع هُوِّي بِذاتُو بيْخَبِّرْنا عَنّو، وكِلّ حَرَكِاتُو وكِلْماتُو بتِكْشِفِلْنا هالشِّي، وبِتْخَبِّرْنَا عن اللَّه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يَسوع بِيْعَلِّمْنا كيف نْعِيشْ مِتِلْ ولاد اللَّه، ي</a:t>
            </a:r>
            <a:r>
              <a:rPr lang="ar-LB" sz="3200" dirty="0"/>
              <a:t>َع</a:t>
            </a:r>
            <a:r>
              <a:rPr lang="ar-SA" sz="3200" dirty="0" err="1"/>
              <a:t>نِي</a:t>
            </a:r>
            <a:r>
              <a:rPr lang="ar-SA" sz="3200" dirty="0"/>
              <a:t> ولاد النّور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ول</a:t>
            </a:r>
            <a:r>
              <a:rPr lang="ar-LB" sz="3200" dirty="0"/>
              <a:t>َ</a:t>
            </a:r>
            <a:r>
              <a:rPr lang="ar-SA" sz="3200" dirty="0"/>
              <a:t>مّا </a:t>
            </a:r>
            <a:r>
              <a:rPr lang="ar-SA" sz="3200" dirty="0" err="1"/>
              <a:t>نِتْط</a:t>
            </a:r>
            <a:r>
              <a:rPr lang="ar-LB" sz="3200" dirty="0"/>
              <a:t>َ</a:t>
            </a:r>
            <a:r>
              <a:rPr lang="ar-SA" sz="3200" dirty="0"/>
              <a:t>لَّعْ بِيَسوع مِنْحِسّ قَدَّيش بَدْنَا </a:t>
            </a:r>
            <a:r>
              <a:rPr lang="ar-LB" sz="3200" dirty="0"/>
              <a:t>إِ</a:t>
            </a:r>
            <a:r>
              <a:rPr lang="ar-SA" sz="3200" dirty="0" err="1"/>
              <a:t>نّو</a:t>
            </a:r>
            <a:r>
              <a:rPr lang="ar-SA" sz="3200" dirty="0"/>
              <a:t> نِشْبَهو</a:t>
            </a:r>
            <a:r>
              <a:rPr lang="en-US" sz="32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524021"/>
            <a:ext cx="6884894" cy="3496235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وهَ</a:t>
            </a:r>
            <a:r>
              <a:rPr lang="ar-LB" sz="3600" dirty="0">
                <a:solidFill>
                  <a:schemeClr val="tx1"/>
                </a:solidFill>
              </a:rPr>
              <a:t>لَّق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 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</a:t>
            </a:r>
            <a:r>
              <a:rPr lang="ar-LB" sz="3600" dirty="0">
                <a:solidFill>
                  <a:schemeClr val="tx1"/>
                </a:solidFill>
              </a:rPr>
              <a:t>ِلّ واحَد فيكُن يِطلُب </a:t>
            </a:r>
            <a:r>
              <a:rPr lang="ar-SA" sz="3600" dirty="0">
                <a:solidFill>
                  <a:schemeClr val="tx1"/>
                </a:solidFill>
              </a:rPr>
              <a:t>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سوع </a:t>
            </a:r>
            <a:r>
              <a:rPr lang="ar-LB" sz="3600" dirty="0">
                <a:solidFill>
                  <a:schemeClr val="tx1"/>
                </a:solidFill>
              </a:rPr>
              <a:t>إِ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ّو</a:t>
            </a:r>
            <a:r>
              <a:rPr lang="ar-SA" sz="3600" dirty="0">
                <a:solidFill>
                  <a:schemeClr val="tx1"/>
                </a:solidFill>
              </a:rPr>
              <a:t> ي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ساعد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 ع</a:t>
            </a:r>
            <a:r>
              <a:rPr lang="ar-LB" sz="3600" dirty="0" err="1">
                <a:solidFill>
                  <a:schemeClr val="tx1"/>
                </a:solidFill>
              </a:rPr>
              <a:t>لى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SA" sz="3600" dirty="0" err="1">
                <a:solidFill>
                  <a:schemeClr val="tx1"/>
                </a:solidFill>
              </a:rPr>
              <a:t>اكت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شاف كيف </a:t>
            </a:r>
            <a:r>
              <a:rPr lang="ar-LB" sz="3600" dirty="0">
                <a:solidFill>
                  <a:schemeClr val="tx1"/>
                </a:solidFill>
              </a:rPr>
              <a:t>فيه إِنّو يِنْما مِتْلو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rtl="1"/>
            <a:r>
              <a:rPr lang="en-US" sz="36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4094" y="456787"/>
            <a:ext cx="5876365" cy="2851190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كيف</a:t>
            </a:r>
            <a:r>
              <a:rPr lang="ar-LB" sz="3600" dirty="0">
                <a:solidFill>
                  <a:schemeClr val="tx1"/>
                </a:solidFill>
              </a:rPr>
              <a:t> فيكُن تِنْموا بِالقامِة مِتِل</a:t>
            </a:r>
            <a:r>
              <a:rPr lang="ar-SA" sz="3600" dirty="0">
                <a:solidFill>
                  <a:schemeClr val="tx1"/>
                </a:solidFill>
              </a:rPr>
              <a:t>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سوع؟</a:t>
            </a:r>
            <a:endParaRPr lang="en-US" sz="3600" dirty="0">
              <a:solidFill>
                <a:schemeClr val="tx1"/>
              </a:solidFill>
            </a:endParaRPr>
          </a:p>
          <a:p>
            <a:pPr rtl="1"/>
            <a:r>
              <a:rPr lang="en-US" sz="36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1094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الثّالِث عَشَر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80" y="4084477"/>
            <a:ext cx="5586883" cy="1022096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75000"/>
                  </a:schemeClr>
                </a:solidFill>
              </a:rPr>
              <a:t>نُمُوّ يَسوع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0" y="201707"/>
            <a:ext cx="6696635" cy="2864222"/>
          </a:xfrm>
          <a:prstGeom prst="wedgeRoundRectCallout">
            <a:avLst>
              <a:gd name="adj1" fmla="val 12377"/>
              <a:gd name="adj2" fmla="val 853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نَعمُل كِلّ عاداتْنا اليَومِيّة عَن حُبّ (</a:t>
            </a:r>
            <a:r>
              <a:rPr lang="ar-SA" sz="3200" dirty="0">
                <a:solidFill>
                  <a:schemeClr val="tx1"/>
                </a:solidFill>
              </a:rPr>
              <a:t>الأكل، الاستِحْمام، واللّعب، ومُمارَس</a:t>
            </a:r>
            <a:r>
              <a:rPr lang="ar-LB" sz="3200" dirty="0">
                <a:solidFill>
                  <a:schemeClr val="tx1"/>
                </a:solidFill>
              </a:rPr>
              <a:t>ة</a:t>
            </a:r>
            <a:r>
              <a:rPr lang="ar-SA" sz="3200" dirty="0">
                <a:solidFill>
                  <a:schemeClr val="tx1"/>
                </a:solidFill>
              </a:rPr>
              <a:t> الرِّياضَة</a:t>
            </a:r>
            <a:r>
              <a:rPr lang="ar-LB" sz="3200" dirty="0">
                <a:solidFill>
                  <a:schemeClr val="tx1"/>
                </a:solidFill>
              </a:rPr>
              <a:t> ونشكُر الله عَ </a:t>
            </a:r>
            <a:r>
              <a:rPr lang="ar-LB" sz="3200" dirty="0" err="1">
                <a:solidFill>
                  <a:schemeClr val="tx1"/>
                </a:solidFill>
              </a:rPr>
              <a:t>نِعمو</a:t>
            </a:r>
            <a:r>
              <a:rPr lang="ar-LB" sz="3200" dirty="0">
                <a:solidFill>
                  <a:schemeClr val="tx1"/>
                </a:solidFill>
              </a:rPr>
              <a:t>: </a:t>
            </a:r>
            <a:r>
              <a:rPr lang="ar-SA" sz="3200" dirty="0">
                <a:solidFill>
                  <a:schemeClr val="tx1"/>
                </a:solidFill>
              </a:rPr>
              <a:t>الهِباتِ الّتي يَتَلَقَّونَها م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نه: الهَواء، الم</a:t>
            </a:r>
            <a:r>
              <a:rPr lang="ar-LB" sz="3200" dirty="0">
                <a:solidFill>
                  <a:schemeClr val="tx1"/>
                </a:solidFill>
              </a:rPr>
              <a:t>َي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لخبْز، ال</a:t>
            </a:r>
            <a:r>
              <a:rPr lang="ar-LB" sz="3200" dirty="0">
                <a:solidFill>
                  <a:schemeClr val="tx1"/>
                </a:solidFill>
              </a:rPr>
              <a:t>تْ</a:t>
            </a:r>
            <a:r>
              <a:rPr lang="ar-SA" sz="3200" dirty="0" err="1">
                <a:solidFill>
                  <a:schemeClr val="tx1"/>
                </a:solidFill>
              </a:rPr>
              <a:t>ياب</a:t>
            </a:r>
            <a:r>
              <a:rPr lang="ar-LB" sz="3200" dirty="0">
                <a:solidFill>
                  <a:schemeClr val="tx1"/>
                </a:solidFill>
              </a:rPr>
              <a:t>...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en-US" sz="4000" dirty="0"/>
              <a:t> </a:t>
            </a:r>
          </a:p>
          <a:p>
            <a:pPr algn="ctr" rtl="1"/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975" y="317209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4094" y="456787"/>
            <a:ext cx="5876365" cy="2851190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كيف</a:t>
            </a:r>
            <a:r>
              <a:rPr lang="ar-LB" sz="3600" dirty="0">
                <a:solidFill>
                  <a:schemeClr val="tx1"/>
                </a:solidFill>
              </a:rPr>
              <a:t> فيكُن تِنْموا بِالحِكمِة مِتِل</a:t>
            </a:r>
            <a:r>
              <a:rPr lang="ar-SA" sz="3600" dirty="0">
                <a:solidFill>
                  <a:schemeClr val="tx1"/>
                </a:solidFill>
              </a:rPr>
              <a:t>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سوع؟</a:t>
            </a:r>
            <a:endParaRPr lang="en-US" sz="3600" dirty="0">
              <a:solidFill>
                <a:schemeClr val="tx1"/>
              </a:solidFill>
            </a:endParaRPr>
          </a:p>
          <a:p>
            <a:pPr rtl="1"/>
            <a:r>
              <a:rPr lang="en-US" sz="36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685801" y="282389"/>
            <a:ext cx="5903258" cy="2286000"/>
          </a:xfrm>
          <a:prstGeom prst="wedgeRoundRectCallout">
            <a:avLst>
              <a:gd name="adj1" fmla="val 51511"/>
              <a:gd name="adj2" fmla="val 8701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LB" sz="3600" dirty="0"/>
              <a:t>يَ</a:t>
            </a:r>
            <a:r>
              <a:rPr lang="ar-SA" sz="3600" dirty="0"/>
              <a:t>ع</a:t>
            </a:r>
            <a:r>
              <a:rPr lang="ar-LB" sz="3600" dirty="0"/>
              <a:t>ْ</a:t>
            </a:r>
            <a:r>
              <a:rPr lang="ar-SA" sz="3600" dirty="0" err="1"/>
              <a:t>ني</a:t>
            </a:r>
            <a:r>
              <a:rPr lang="ar-LB" sz="3600" dirty="0"/>
              <a:t> نِشتِغِل</a:t>
            </a:r>
            <a:r>
              <a:rPr lang="ar-SA" sz="3600" dirty="0"/>
              <a:t> </a:t>
            </a:r>
            <a:r>
              <a:rPr lang="ar-LB" sz="3600" dirty="0"/>
              <a:t>تَ ن</a:t>
            </a:r>
            <a:r>
              <a:rPr lang="ar-SA" sz="3600" dirty="0"/>
              <a:t>ط</a:t>
            </a:r>
            <a:r>
              <a:rPr lang="ar-LB" sz="3600" dirty="0"/>
              <a:t>َ</a:t>
            </a:r>
            <a:r>
              <a:rPr lang="ar-SA" sz="3600" dirty="0"/>
              <a:t>و</a:t>
            </a:r>
            <a:r>
              <a:rPr lang="ar-LB" sz="3600" dirty="0"/>
              <a:t>ِّ</a:t>
            </a:r>
            <a:r>
              <a:rPr lang="ar-SA" sz="3600" dirty="0"/>
              <a:t>ر ع</a:t>
            </a:r>
            <a:r>
              <a:rPr lang="ar-LB" sz="3600" dirty="0"/>
              <a:t>َ</a:t>
            </a:r>
            <a:r>
              <a:rPr lang="ar-SA" sz="3600" dirty="0"/>
              <a:t>ق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LB" sz="3600" dirty="0" err="1"/>
              <a:t>نا</a:t>
            </a:r>
            <a:r>
              <a:rPr lang="ar-SA" sz="3600" dirty="0"/>
              <a:t> وف</a:t>
            </a:r>
            <a:r>
              <a:rPr lang="ar-LB" sz="3600" dirty="0"/>
              <a:t>ِ</a:t>
            </a:r>
            <a:r>
              <a:rPr lang="ar-SA" sz="3600" dirty="0"/>
              <a:t>ه</a:t>
            </a:r>
            <a:r>
              <a:rPr lang="ar-LB" sz="3600" dirty="0"/>
              <a:t>ِ</a:t>
            </a:r>
            <a:r>
              <a:rPr lang="ar-SA" sz="3600" dirty="0"/>
              <a:t>م</a:t>
            </a:r>
            <a:r>
              <a:rPr lang="ar-LB" sz="3600" dirty="0"/>
              <a:t>ْ</a:t>
            </a:r>
            <a:r>
              <a:rPr lang="ar-LB" sz="3600" dirty="0" err="1"/>
              <a:t>نا</a:t>
            </a:r>
            <a:r>
              <a:rPr lang="ar-SA" sz="3600" dirty="0"/>
              <a:t> م</a:t>
            </a:r>
            <a:r>
              <a:rPr lang="ar-LB" sz="3600" dirty="0"/>
              <a:t>ِ</a:t>
            </a:r>
            <a:r>
              <a:rPr lang="ar-SA" sz="3600" dirty="0"/>
              <a:t>ن خ</a:t>
            </a:r>
            <a:r>
              <a:rPr lang="ar-LB" sz="3600" dirty="0"/>
              <a:t>ِ</a:t>
            </a:r>
            <a:r>
              <a:rPr lang="ar-SA" sz="3600" dirty="0" err="1"/>
              <a:t>لال</a:t>
            </a:r>
            <a:r>
              <a:rPr lang="ar-SA" sz="3600" dirty="0"/>
              <a:t> الدَّرس والنّ</a:t>
            </a:r>
            <a:r>
              <a:rPr lang="ar-LB" sz="3600" dirty="0"/>
              <a:t>َ</a:t>
            </a:r>
            <a:r>
              <a:rPr lang="ar-SA" sz="3600" dirty="0"/>
              <a:t>جاح والان</a:t>
            </a:r>
            <a:r>
              <a:rPr lang="ar-LB" sz="3600" dirty="0"/>
              <a:t>ْ</a:t>
            </a:r>
            <a:r>
              <a:rPr lang="ar-SA" sz="3600" dirty="0"/>
              <a:t>ت</a:t>
            </a:r>
            <a:r>
              <a:rPr lang="ar-LB" sz="3600" dirty="0"/>
              <a:t>ِ</a:t>
            </a:r>
            <a:r>
              <a:rPr lang="ar-SA" sz="3600" dirty="0"/>
              <a:t>قال </a:t>
            </a:r>
            <a:r>
              <a:rPr lang="ar-LB" sz="3600" dirty="0"/>
              <a:t>لَ</a:t>
            </a:r>
            <a:r>
              <a:rPr lang="ar-SA" sz="3600" dirty="0"/>
              <a:t>ص</a:t>
            </a:r>
            <a:r>
              <a:rPr lang="ar-LB" sz="3600" dirty="0"/>
              <a:t>َ</a:t>
            </a:r>
            <a:r>
              <a:rPr lang="ar-SA" sz="3600" dirty="0"/>
              <a:t>فّ أعل</a:t>
            </a:r>
            <a:r>
              <a:rPr lang="ar-LB" sz="3600" dirty="0"/>
              <a:t>َ</a:t>
            </a:r>
            <a:r>
              <a:rPr lang="ar-SA" sz="3600" dirty="0"/>
              <a:t>ى</a:t>
            </a:r>
            <a:r>
              <a:rPr lang="en-US" sz="4000" dirty="0"/>
              <a:t>.</a:t>
            </a:r>
          </a:p>
          <a:p>
            <a:pPr algn="ctr" rtl="1"/>
            <a:r>
              <a:rPr lang="en-US" sz="4000" dirty="0"/>
              <a:t> </a:t>
            </a:r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516" y="2714897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4094" y="456787"/>
            <a:ext cx="5876365" cy="2851190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كيف</a:t>
            </a:r>
            <a:r>
              <a:rPr lang="ar-LB" sz="3600" dirty="0">
                <a:solidFill>
                  <a:schemeClr val="tx1"/>
                </a:solidFill>
              </a:rPr>
              <a:t> فيكُن تِنْموا بِالنِّعمِة مِتِل</a:t>
            </a:r>
            <a:r>
              <a:rPr lang="ar-SA" sz="3600" dirty="0">
                <a:solidFill>
                  <a:schemeClr val="tx1"/>
                </a:solidFill>
              </a:rPr>
              <a:t>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سوع؟</a:t>
            </a:r>
            <a:endParaRPr lang="en-US" sz="3600" dirty="0">
              <a:solidFill>
                <a:schemeClr val="tx1"/>
              </a:solidFill>
            </a:endParaRPr>
          </a:p>
          <a:p>
            <a:pPr rtl="1"/>
            <a:r>
              <a:rPr lang="en-US" sz="36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38115" y="94129"/>
            <a:ext cx="7319131" cy="3872753"/>
          </a:xfrm>
          <a:prstGeom prst="wedgeRoundRectCallout">
            <a:avLst>
              <a:gd name="adj1" fmla="val 4157"/>
              <a:gd name="adj2" fmla="val 672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يَعْني </a:t>
            </a:r>
            <a:r>
              <a:rPr lang="ar-LB" sz="2800" dirty="0" err="1">
                <a:solidFill>
                  <a:schemeClr val="tx1"/>
                </a:solidFill>
              </a:rPr>
              <a:t>نِنْما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ر</a:t>
            </a:r>
            <a:r>
              <a:rPr lang="ar-SA" sz="2800" dirty="0">
                <a:solidFill>
                  <a:schemeClr val="tx1"/>
                </a:solidFill>
              </a:rPr>
              <a:t>وح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يّ</a:t>
            </a:r>
            <a:r>
              <a:rPr lang="ar-LB" sz="2800" dirty="0">
                <a:solidFill>
                  <a:schemeClr val="tx1"/>
                </a:solidFill>
              </a:rPr>
              <a:t>ًا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ونِت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مّ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ق </a:t>
            </a:r>
            <a:r>
              <a:rPr lang="ar-LB" sz="2800" dirty="0">
                <a:solidFill>
                  <a:schemeClr val="tx1"/>
                </a:solidFill>
              </a:rPr>
              <a:t>بِ</a:t>
            </a:r>
            <a:r>
              <a:rPr lang="ar-SA" sz="2800" dirty="0">
                <a:solidFill>
                  <a:schemeClr val="tx1"/>
                </a:solidFill>
              </a:rPr>
              <a:t>ف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هم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ة اللَّه 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خ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 err="1">
                <a:solidFill>
                  <a:schemeClr val="tx1"/>
                </a:solidFill>
              </a:rPr>
              <a:t>لال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		- </a:t>
            </a:r>
            <a:r>
              <a:rPr lang="ar-SA" sz="2800" dirty="0">
                <a:solidFill>
                  <a:schemeClr val="tx1"/>
                </a:solidFill>
              </a:rPr>
              <a:t>الم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شارك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ة </a:t>
            </a:r>
            <a:r>
              <a:rPr lang="ar-LB" sz="2800" dirty="0">
                <a:solidFill>
                  <a:schemeClr val="tx1"/>
                </a:solidFill>
              </a:rPr>
              <a:t>بِ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 err="1">
                <a:solidFill>
                  <a:schemeClr val="tx1"/>
                </a:solidFill>
              </a:rPr>
              <a:t>قاءات</a:t>
            </a:r>
            <a:r>
              <a:rPr lang="ar-SA" sz="2800" dirty="0">
                <a:solidFill>
                  <a:schemeClr val="tx1"/>
                </a:solidFill>
              </a:rPr>
              <a:t> التَّعليم الم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سيح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يّ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		- </a:t>
            </a:r>
            <a:r>
              <a:rPr lang="ar-LB" sz="2800" dirty="0">
                <a:solidFill>
                  <a:schemeClr val="tx1"/>
                </a:solidFill>
              </a:rPr>
              <a:t>نْشارِك ب</a:t>
            </a:r>
            <a:r>
              <a:rPr lang="ar-SA" sz="2800" dirty="0">
                <a:solidFill>
                  <a:schemeClr val="tx1"/>
                </a:solidFill>
              </a:rPr>
              <a:t>الرَّعيَّة، و</a:t>
            </a:r>
            <a:r>
              <a:rPr lang="ar-LB" sz="2800" dirty="0">
                <a:solidFill>
                  <a:schemeClr val="tx1"/>
                </a:solidFill>
              </a:rPr>
              <a:t>نِ</a:t>
            </a:r>
            <a:r>
              <a:rPr lang="ar-SA" sz="2800" dirty="0">
                <a:solidFill>
                  <a:schemeClr val="tx1"/>
                </a:solidFill>
              </a:rPr>
              <a:t>حض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 القدَّاس، و</a:t>
            </a:r>
            <a:r>
              <a:rPr lang="ar-LB" sz="2800" dirty="0">
                <a:solidFill>
                  <a:schemeClr val="tx1"/>
                </a:solidFill>
              </a:rPr>
              <a:t>نِنخِرِط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بِحَرَكة رَسوليّة (لمّا يِخلَص كورونا)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		- </a:t>
            </a:r>
            <a:r>
              <a:rPr lang="ar-LB" sz="2800" dirty="0">
                <a:solidFill>
                  <a:schemeClr val="tx1"/>
                </a:solidFill>
              </a:rPr>
              <a:t>نتْشارَك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مَع أهلْنا</a:t>
            </a:r>
            <a:r>
              <a:rPr lang="ar-SA" sz="2800" dirty="0">
                <a:solidFill>
                  <a:schemeClr val="tx1"/>
                </a:solidFill>
              </a:rPr>
              <a:t>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لّ مسا </a:t>
            </a:r>
            <a:r>
              <a:rPr lang="ar-LB" sz="2800" dirty="0">
                <a:solidFill>
                  <a:schemeClr val="tx1"/>
                </a:solidFill>
              </a:rPr>
              <a:t>بِ</a:t>
            </a:r>
            <a:r>
              <a:rPr lang="ar-SA" sz="2800" dirty="0">
                <a:solidFill>
                  <a:schemeClr val="tx1"/>
                </a:solidFill>
              </a:rPr>
              <a:t>ق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راء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ة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ة اللَّه 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الك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تاب المق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د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ّس </a:t>
            </a:r>
            <a:r>
              <a:rPr lang="ar-LB" sz="2800" dirty="0">
                <a:solidFill>
                  <a:schemeClr val="tx1"/>
                </a:solidFill>
              </a:rPr>
              <a:t>ونْصَلّي مَعُن.</a:t>
            </a:r>
            <a:endParaRPr lang="en-US" sz="2800" dirty="0">
              <a:solidFill>
                <a:schemeClr val="tx1"/>
              </a:solidFill>
            </a:endParaRPr>
          </a:p>
          <a:p>
            <a:pPr rtl="1"/>
            <a:r>
              <a:rPr lang="en-US" sz="4000" dirty="0"/>
              <a:t> </a:t>
            </a:r>
          </a:p>
        </p:txBody>
      </p:sp>
      <p:pic>
        <p:nvPicPr>
          <p:cNvPr id="55297" name="Picture 1" descr="C:\Users\Liliane\Desktop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950" y="3246811"/>
            <a:ext cx="5843587" cy="39608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534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 err="1">
                <a:solidFill>
                  <a:schemeClr val="tx1"/>
                </a:solidFill>
              </a:rPr>
              <a:t>يَلا</a:t>
            </a:r>
            <a:r>
              <a:rPr lang="ar-LB" sz="3600" b="1" dirty="0">
                <a:solidFill>
                  <a:schemeClr val="tx1"/>
                </a:solidFill>
              </a:rPr>
              <a:t> جَرْبوا يا شاطْرين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 descr="C:\Users\Liliane\Desktop\work from home\eb2\EB2 partie 1\اللقاء 13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942" y="194872"/>
            <a:ext cx="9207951" cy="66931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 descr="C:\Users\Liliane\Desktop\work from home\eb2\EB2 partie 1\اللقاء 13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"/>
            <a:ext cx="9144000" cy="655819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599" y="6205929"/>
            <a:ext cx="629588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1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660096" y="4784362"/>
            <a:ext cx="629588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2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677586" y="529654"/>
            <a:ext cx="629588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3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3710063" y="1941227"/>
            <a:ext cx="629588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4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680085" y="1221700"/>
            <a:ext cx="667064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5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652603" y="4072329"/>
            <a:ext cx="667064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6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3622623" y="5496394"/>
            <a:ext cx="667064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7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3670092" y="3385279"/>
            <a:ext cx="667064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9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3685082" y="2680743"/>
            <a:ext cx="667064" cy="502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8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754" name="Picture 2" descr="C:\Users\Liliane\Desktop\work from home\eb2\EB2 partie 1\اللقاء 13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22" y="188259"/>
            <a:ext cx="8985278" cy="53490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40656" y="2716306"/>
            <a:ext cx="1674344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مَريَم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058585" y="3554506"/>
            <a:ext cx="1674344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يوسُف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089962" y="4325471"/>
            <a:ext cx="1674344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يَسوع</a:t>
            </a:r>
            <a:endParaRPr lang="en-US" sz="4000" dirty="0"/>
          </a:p>
        </p:txBody>
      </p:sp>
      <p:pic>
        <p:nvPicPr>
          <p:cNvPr id="74754" name="Picture 2" descr="C:\Users\Liliane\Desktop\work from home\eb2\EB2 partie 1\اللقاء 13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22" y="41770"/>
            <a:ext cx="8985278" cy="53490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C:\Users\Liliane\Desktop\work from home\eb2\EB2 partie 1\اللقاء 13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513" y="34401"/>
            <a:ext cx="5436973" cy="68235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7456" y="518671"/>
            <a:ext cx="4007223" cy="4450977"/>
          </a:xfrm>
          <a:prstGeom prst="cloudCallout">
            <a:avLst>
              <a:gd name="adj1" fmla="val 73114"/>
              <a:gd name="adj2" fmla="val 1793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بِقْلوبكُن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7for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2" y="267362"/>
            <a:ext cx="5997388" cy="63216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99249" y="134471"/>
            <a:ext cx="6696634" cy="2380130"/>
          </a:xfrm>
          <a:prstGeom prst="cloudCallout">
            <a:avLst>
              <a:gd name="adj1" fmla="val 56447"/>
              <a:gd name="adj2" fmla="val 5346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وهَالأُسبوع، رَح إِطلُب مِنكُن </a:t>
            </a:r>
            <a:r>
              <a:rPr lang="ar-LB" sz="3200" b="1" dirty="0" err="1">
                <a:solidFill>
                  <a:schemeClr val="tx1"/>
                </a:solidFill>
              </a:rPr>
              <a:t>تَعمْلو</a:t>
            </a:r>
            <a:r>
              <a:rPr lang="ar-LB" sz="3200" b="1" dirty="0">
                <a:solidFill>
                  <a:schemeClr val="tx1"/>
                </a:solidFill>
              </a:rPr>
              <a:t> هَالقَصد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ksi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7197"/>
            <a:ext cx="9144000" cy="3561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2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96107" y="0"/>
            <a:ext cx="4208306" cy="3595085"/>
          </a:xfrm>
          <a:prstGeom prst="cloudCallout">
            <a:avLst>
              <a:gd name="adj1" fmla="val -75046"/>
              <a:gd name="adj2" fmla="val 3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sall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41" y="900952"/>
            <a:ext cx="8016065" cy="5674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artila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52" y="0"/>
            <a:ext cx="6767436" cy="62498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028" y="484094"/>
            <a:ext cx="5641960" cy="4007017"/>
          </a:xfrm>
          <a:prstGeom prst="cloudCallout">
            <a:avLst>
              <a:gd name="adj1" fmla="val 35053"/>
              <a:gd name="adj2" fmla="val 46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 err="1">
                <a:solidFill>
                  <a:schemeClr val="bg1"/>
                </a:solidFill>
              </a:rPr>
              <a:t>منِلْتِقي</a:t>
            </a:r>
            <a:r>
              <a:rPr lang="ar-LB" sz="4125" b="1" dirty="0">
                <a:solidFill>
                  <a:schemeClr val="bg1"/>
                </a:solidFill>
              </a:rPr>
              <a:t> بِالأسبوع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r>
              <a:rPr lang="ar-LB" sz="4125" b="1" dirty="0">
                <a:solidFill>
                  <a:schemeClr val="bg1"/>
                </a:solidFill>
              </a:rPr>
              <a:t> كونوا بْخَير وخَلّيكُن بِالبَيت!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0572" y="246743"/>
            <a:ext cx="5725887" cy="3846286"/>
          </a:xfrm>
          <a:prstGeom prst="cloudCallout">
            <a:avLst>
              <a:gd name="adj1" fmla="val 32181"/>
              <a:gd name="adj2" fmla="val 571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بِلِقاءنا اليَوم رَح نْشوف قَدّي يَسوع </a:t>
            </a:r>
            <a:r>
              <a:rPr lang="ar-LB" sz="3200" b="1" dirty="0" err="1">
                <a:solidFill>
                  <a:schemeClr val="tx1"/>
                </a:solidFill>
              </a:rPr>
              <a:t>بيِشْبَهْنا</a:t>
            </a:r>
            <a:r>
              <a:rPr lang="ar-LB" sz="32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09370" y="403837"/>
            <a:ext cx="6226629" cy="1468505"/>
          </a:xfrm>
          <a:prstGeom prst="cloudCallout">
            <a:avLst>
              <a:gd name="adj1" fmla="val 35600"/>
              <a:gd name="adj2" fmla="val 1611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 err="1">
                <a:solidFill>
                  <a:schemeClr val="tx1"/>
                </a:solidFill>
              </a:rPr>
              <a:t>شُو</a:t>
            </a:r>
            <a:r>
              <a:rPr lang="ar-LB" sz="4000" b="1" dirty="0">
                <a:solidFill>
                  <a:schemeClr val="tx1"/>
                </a:solidFill>
              </a:rPr>
              <a:t>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02907"/>
            <a:ext cx="84687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3600" dirty="0"/>
          </a:p>
          <a:p>
            <a:pPr algn="r" rtl="1"/>
            <a:endParaRPr lang="en-US" sz="3600" dirty="0"/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600" dirty="0"/>
          </a:p>
          <a:p>
            <a:pPr rtl="1"/>
            <a:r>
              <a:rPr lang="en-US" sz="3600" dirty="0"/>
              <a:t> </a:t>
            </a:r>
          </a:p>
          <a:p>
            <a:pPr algn="r" rtl="1"/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391887" y="4542898"/>
            <a:ext cx="5515428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>
                <a:solidFill>
                  <a:srgbClr val="C00000"/>
                </a:solidFill>
              </a:rPr>
              <a:t>نِفْهَم</a:t>
            </a:r>
            <a:r>
              <a:rPr lang="ar-SA" sz="3200" b="1" dirty="0">
                <a:solidFill>
                  <a:srgbClr val="C00000"/>
                </a:solidFill>
              </a:rPr>
              <a:t> </a:t>
            </a:r>
            <a:r>
              <a:rPr lang="ar-SA" sz="3200" dirty="0"/>
              <a:t>أ</a:t>
            </a:r>
            <a:r>
              <a:rPr lang="ar-LB" sz="3200" dirty="0"/>
              <a:t>َ</a:t>
            </a: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مِّيَّة النُّمُو</a:t>
            </a:r>
            <a:r>
              <a:rPr lang="ar-LB" sz="3200" dirty="0"/>
              <a:t>ّ</a:t>
            </a:r>
            <a:r>
              <a:rPr lang="ar-SA" sz="3200" dirty="0"/>
              <a:t> </a:t>
            </a:r>
            <a:r>
              <a:rPr lang="ar-LB" sz="3200" dirty="0"/>
              <a:t>بِ</a:t>
            </a:r>
            <a:r>
              <a:rPr lang="ar-SA" sz="3200" dirty="0"/>
              <a:t>النِّعم</a:t>
            </a:r>
            <a:r>
              <a:rPr lang="ar-LB" sz="3200" dirty="0"/>
              <a:t>ِ</a:t>
            </a:r>
            <a:r>
              <a:rPr lang="ar-SA" sz="3200" dirty="0"/>
              <a:t>ة </a:t>
            </a:r>
            <a:r>
              <a:rPr lang="ar-LB" sz="3200" dirty="0"/>
              <a:t>يَعني </a:t>
            </a:r>
            <a:r>
              <a:rPr lang="ar-SA" sz="3200" dirty="0"/>
              <a:t>روح</a:t>
            </a:r>
            <a:r>
              <a:rPr lang="ar-LB" sz="3200" dirty="0"/>
              <a:t>ِ</a:t>
            </a:r>
            <a:r>
              <a:rPr lang="ar-SA" sz="3200" dirty="0"/>
              <a:t>يًّا </a:t>
            </a:r>
            <a:r>
              <a:rPr lang="ar-LB" sz="3200" dirty="0"/>
              <a:t>مِتِل ما تنامَى </a:t>
            </a:r>
            <a:r>
              <a:rPr lang="ar-SA" sz="3200" dirty="0"/>
              <a:t>ي</a:t>
            </a:r>
            <a:r>
              <a:rPr lang="ar-LB" sz="3200" dirty="0"/>
              <a:t>َ</a:t>
            </a:r>
            <a:r>
              <a:rPr lang="ar-SA" sz="3200" dirty="0"/>
              <a:t>سوع</a:t>
            </a:r>
            <a:r>
              <a:rPr lang="en-US" sz="3600" dirty="0"/>
              <a:t>.</a:t>
            </a:r>
          </a:p>
        </p:txBody>
      </p:sp>
      <p:pic>
        <p:nvPicPr>
          <p:cNvPr id="2051" name="Picture 3" descr="C:\Users\Liliane\Desktop\work from home\Picture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715" y="4534462"/>
            <a:ext cx="3744686" cy="23235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7714" y="2278743"/>
            <a:ext cx="616857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LB" sz="3200" b="1" dirty="0">
                <a:solidFill>
                  <a:srgbClr val="C00000"/>
                </a:solidFill>
              </a:rPr>
              <a:t>نِشرَح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أ</a:t>
            </a:r>
            <a:r>
              <a:rPr lang="ar-LB" sz="3200" dirty="0"/>
              <a:t>َ</a:t>
            </a:r>
            <a:r>
              <a:rPr lang="ar-SA" sz="3200" dirty="0"/>
              <a:t>م</a:t>
            </a:r>
            <a:r>
              <a:rPr lang="ar-LB" sz="3200" dirty="0"/>
              <a:t>ت</a:t>
            </a:r>
            <a:r>
              <a:rPr lang="ar-SA" sz="3200" dirty="0"/>
              <a:t>ال كيف </a:t>
            </a:r>
            <a:r>
              <a:rPr lang="ar-LB" sz="3200" dirty="0"/>
              <a:t>يَسوع كان عَم يِنْما </a:t>
            </a:r>
            <a:r>
              <a:rPr lang="ar-SA" sz="3200" dirty="0"/>
              <a:t>ج</a:t>
            </a:r>
            <a:r>
              <a:rPr lang="ar-LB" sz="3200" dirty="0"/>
              <a:t>َ</a:t>
            </a:r>
            <a:r>
              <a:rPr lang="ar-SA" sz="3200" dirty="0"/>
              <a:t>سد</a:t>
            </a:r>
            <a:r>
              <a:rPr lang="ar-LB" sz="3200" dirty="0"/>
              <a:t>ِ</a:t>
            </a:r>
            <a:r>
              <a:rPr lang="ar-SA" sz="3200" dirty="0"/>
              <a:t>يًّا وع</a:t>
            </a:r>
            <a:r>
              <a:rPr lang="ar-LB" sz="3200" dirty="0"/>
              <a:t>َ</a:t>
            </a:r>
            <a:r>
              <a:rPr lang="ar-SA" sz="3200" dirty="0"/>
              <a:t>ق</a:t>
            </a:r>
            <a:r>
              <a:rPr lang="ar-LB" sz="3200" dirty="0"/>
              <a:t>ْ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يًّا </a:t>
            </a:r>
            <a:r>
              <a:rPr lang="ar-LB" sz="3200" dirty="0"/>
              <a:t>يَعني</a:t>
            </a:r>
            <a:r>
              <a:rPr lang="ar-SA" sz="3200" dirty="0"/>
              <a:t> ب</a:t>
            </a:r>
            <a:r>
              <a:rPr lang="ar-LB" sz="3200" dirty="0"/>
              <a:t>ِ</a:t>
            </a:r>
            <a:r>
              <a:rPr lang="ar-SA" sz="3200" dirty="0"/>
              <a:t>القام</a:t>
            </a:r>
            <a:r>
              <a:rPr lang="ar-LB" sz="3200" dirty="0"/>
              <a:t>ِ</a:t>
            </a:r>
            <a:r>
              <a:rPr lang="ar-SA" sz="3200" dirty="0"/>
              <a:t>ة</a:t>
            </a:r>
            <a:r>
              <a:rPr lang="ar-LB" sz="3200" dirty="0"/>
              <a:t> </a:t>
            </a:r>
            <a:r>
              <a:rPr lang="ar-SA" sz="3200" dirty="0"/>
              <a:t>والحِك</a:t>
            </a:r>
            <a:r>
              <a:rPr lang="ar-LB" sz="3200" dirty="0"/>
              <a:t>ْ</a:t>
            </a:r>
            <a:r>
              <a:rPr lang="ar-SA" sz="3200" dirty="0"/>
              <a:t>م</a:t>
            </a:r>
            <a:r>
              <a:rPr lang="ar-LB" sz="3200" dirty="0"/>
              <a:t>ِ</a:t>
            </a:r>
            <a:r>
              <a:rPr lang="ar-SA" sz="3200" dirty="0"/>
              <a:t>ة، </a:t>
            </a:r>
            <a:r>
              <a:rPr lang="ar-LB" sz="3200" dirty="0"/>
              <a:t>و</a:t>
            </a:r>
            <a:r>
              <a:rPr lang="ar-SA" sz="3200" dirty="0"/>
              <a:t>النّ</a:t>
            </a:r>
            <a:r>
              <a:rPr lang="ar-LB" sz="3200" dirty="0"/>
              <a:t>ِ</a:t>
            </a:r>
            <a:r>
              <a:rPr lang="ar-SA" sz="3200" dirty="0"/>
              <a:t>عم</a:t>
            </a:r>
            <a:r>
              <a:rPr lang="ar-LB" sz="3200" dirty="0"/>
              <a:t>ِ</a:t>
            </a:r>
            <a:r>
              <a:rPr lang="ar-SA" sz="3200" dirty="0"/>
              <a:t>ة</a:t>
            </a:r>
            <a:r>
              <a:rPr lang="ar-LB" sz="3200" dirty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نَفِسْنا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ونِستَدعي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كأَبْناء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98247" y="401833"/>
            <a:ext cx="6407033" cy="2072641"/>
          </a:xfrm>
          <a:prstGeom prst="cloudCallout">
            <a:avLst>
              <a:gd name="adj1" fmla="val 22498"/>
              <a:gd name="adj2" fmla="val 1027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أَصدِقائي، تطَلَّعوا مْنيح </a:t>
            </a:r>
            <a:r>
              <a:rPr lang="ar-LB" sz="3600" b="1" dirty="0" err="1">
                <a:solidFill>
                  <a:schemeClr val="tx1"/>
                </a:solidFill>
              </a:rPr>
              <a:t>بِهَالصّورَة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3011" y="2492869"/>
            <a:ext cx="5390989" cy="4149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2460</TotalTime>
  <Words>1055</Words>
  <Application>Microsoft Office PowerPoint</Application>
  <PresentationFormat>On-screen Show (4:3)</PresentationFormat>
  <Paragraphs>102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Arabic</vt:lpstr>
      <vt:lpstr>Arial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الثّالِث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EB2 اللقاء الثالث عشر</dc:title>
  <dc:creator>Michel Haddad</dc:creator>
  <cp:lastModifiedBy>Michel Haddad (Prof)</cp:lastModifiedBy>
  <cp:revision>140</cp:revision>
  <dcterms:created xsi:type="dcterms:W3CDTF">2020-08-25T06:38:39Z</dcterms:created>
  <dcterms:modified xsi:type="dcterms:W3CDTF">2022-04-16T08:58:28Z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B6C17304-D74D-4A5C-9330-69102DA62663</vt:lpwstr>
  </property>
  <property fmtid="{D5CDD505-2E9C-101B-9397-08002B2CF9AE}" pid="3" name="ArticulatePath">
    <vt:lpwstr>EB2 اللقاء الثالث عشر</vt:lpwstr>
  </property>
</Properties>
</file>