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sldIdLst>
    <p:sldId id="257" r:id="rId2"/>
    <p:sldId id="327" r:id="rId3"/>
    <p:sldId id="258" r:id="rId4"/>
    <p:sldId id="306" r:id="rId5"/>
    <p:sldId id="259" r:id="rId6"/>
    <p:sldId id="549" r:id="rId7"/>
    <p:sldId id="290" r:id="rId8"/>
    <p:sldId id="264" r:id="rId9"/>
    <p:sldId id="441" r:id="rId10"/>
    <p:sldId id="550" r:id="rId11"/>
    <p:sldId id="551" r:id="rId12"/>
    <p:sldId id="552" r:id="rId13"/>
    <p:sldId id="553" r:id="rId14"/>
    <p:sldId id="554" r:id="rId15"/>
    <p:sldId id="555" r:id="rId16"/>
    <p:sldId id="556" r:id="rId17"/>
    <p:sldId id="557" r:id="rId18"/>
    <p:sldId id="514" r:id="rId19"/>
    <p:sldId id="513" r:id="rId20"/>
    <p:sldId id="391" r:id="rId21"/>
    <p:sldId id="558" r:id="rId22"/>
    <p:sldId id="516" r:id="rId23"/>
    <p:sldId id="559" r:id="rId24"/>
    <p:sldId id="560" r:id="rId25"/>
    <p:sldId id="561" r:id="rId26"/>
    <p:sldId id="562" r:id="rId27"/>
    <p:sldId id="563" r:id="rId28"/>
    <p:sldId id="564" r:id="rId29"/>
    <p:sldId id="565" r:id="rId30"/>
    <p:sldId id="566" r:id="rId31"/>
    <p:sldId id="567" r:id="rId32"/>
    <p:sldId id="568" r:id="rId33"/>
    <p:sldId id="569" r:id="rId34"/>
    <p:sldId id="570" r:id="rId35"/>
    <p:sldId id="571" r:id="rId36"/>
    <p:sldId id="573" r:id="rId37"/>
    <p:sldId id="572" r:id="rId38"/>
    <p:sldId id="575" r:id="rId39"/>
    <p:sldId id="576" r:id="rId40"/>
    <p:sldId id="520" r:id="rId41"/>
    <p:sldId id="580" r:id="rId42"/>
    <p:sldId id="581" r:id="rId43"/>
    <p:sldId id="582" r:id="rId44"/>
    <p:sldId id="583" r:id="rId45"/>
    <p:sldId id="584" r:id="rId46"/>
    <p:sldId id="585" r:id="rId47"/>
    <p:sldId id="363" r:id="rId48"/>
    <p:sldId id="385" r:id="rId49"/>
    <p:sldId id="579" r:id="rId50"/>
    <p:sldId id="302" r:id="rId51"/>
    <p:sldId id="287" r:id="rId52"/>
    <p:sldId id="285" r:id="rId53"/>
    <p:sldId id="326" r:id="rId54"/>
    <p:sldId id="283" r:id="rId55"/>
  </p:sldIdLst>
  <p:sldSz cx="9144000" cy="6858000" type="screen4x3"/>
  <p:notesSz cx="6858000" cy="9144000"/>
  <p:custDataLst>
    <p:tags r:id="rId5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40C04C"/>
    <a:srgbClr val="FF66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8" autoAdjust="0"/>
    <p:restoredTop sz="94660"/>
  </p:normalViewPr>
  <p:slideViewPr>
    <p:cSldViewPr snapToGrid="0">
      <p:cViewPr varScale="1">
        <p:scale>
          <a:sx n="111" d="100"/>
          <a:sy n="111" d="100"/>
        </p:scale>
        <p:origin x="89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08-Apr-22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4293175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08-Apr-22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172309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08-Apr-22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00001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08-Apr-22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209950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08-Apr-22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54157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08-Apr-22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290719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08-Apr-22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2519267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08-Apr-22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4187035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08-Apr-22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165590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08-Apr-22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299760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38447F-6C1D-4DCC-91A3-8F9F0BFB7CA3}" type="datetimeFigureOut">
              <a:rPr lang="en-US" smtClean="0"/>
              <a:pPr/>
              <a:t>08-Apr-22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1909698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38447F-6C1D-4DCC-91A3-8F9F0BFB7CA3}" type="datetimeFigureOut">
              <a:rPr lang="en-US" smtClean="0"/>
              <a:pPr/>
              <a:t>08-Apr-22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111684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38447F-6C1D-4DCC-91A3-8F9F0BFB7CA3}" type="datetimeFigureOut">
              <a:rPr lang="en-US" smtClean="0"/>
              <a:pPr/>
              <a:t>08-Apr-22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3626024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8447F-6C1D-4DCC-91A3-8F9F0BFB7CA3}" type="datetimeFigureOut">
              <a:rPr lang="en-US" smtClean="0"/>
              <a:pPr/>
              <a:t>08-Apr-22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633754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38447F-6C1D-4DCC-91A3-8F9F0BFB7CA3}" type="datetimeFigureOut">
              <a:rPr lang="en-US" smtClean="0"/>
              <a:pPr/>
              <a:t>08-Apr-22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398819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38447F-6C1D-4DCC-91A3-8F9F0BFB7CA3}" type="datetimeFigureOut">
              <a:rPr lang="en-US" smtClean="0"/>
              <a:pPr/>
              <a:t>08-Apr-22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3187902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38447F-6C1D-4DCC-91A3-8F9F0BFB7CA3}" type="datetimeFigureOut">
              <a:rPr lang="en-US" smtClean="0"/>
              <a:pPr/>
              <a:t>08-Apr-22</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103359674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ags" Target="../tags/tag50.xml"/><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ags" Target="../tags/tag5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25844"/>
            <a:ext cx="8605369" cy="1234727"/>
          </a:xfrm>
        </p:spPr>
        <p:txBody>
          <a:bodyPr/>
          <a:lstStyle/>
          <a:p>
            <a:pPr algn="ctr" rtl="1"/>
            <a:r>
              <a:rPr lang="ar-LB" sz="5000" b="1" dirty="0">
                <a:solidFill>
                  <a:schemeClr val="accent3">
                    <a:lumMod val="75000"/>
                  </a:schemeClr>
                </a:solidFill>
              </a:rPr>
              <a:t>مَركَزُ التَّربِيَّةِ الدّينِيَّة</a:t>
            </a:r>
            <a:br>
              <a:rPr lang="ar-LB" sz="5000" b="1" dirty="0">
                <a:solidFill>
                  <a:schemeClr val="accent3">
                    <a:lumMod val="75000"/>
                  </a:schemeClr>
                </a:solidFill>
              </a:rPr>
            </a:br>
            <a:r>
              <a:rPr lang="ar-LB" sz="5000" b="1" dirty="0">
                <a:solidFill>
                  <a:schemeClr val="accent3">
                    <a:lumMod val="75000"/>
                  </a:schemeClr>
                </a:solidFill>
              </a:rPr>
              <a:t>رُهبانِيَّةُ القَلبَينِ الأقدَسَين </a:t>
            </a:r>
            <a:endParaRPr lang="en-US" sz="5000" b="1" dirty="0">
              <a:solidFill>
                <a:schemeClr val="accent3">
                  <a:lumMod val="75000"/>
                </a:schemeClr>
              </a:solidFill>
            </a:endParaRPr>
          </a:p>
        </p:txBody>
      </p:sp>
      <p:sp>
        <p:nvSpPr>
          <p:cNvPr id="3" name="Subtitle 2"/>
          <p:cNvSpPr>
            <a:spLocks noGrp="1"/>
          </p:cNvSpPr>
          <p:nvPr>
            <p:ph type="subTitle" idx="1"/>
          </p:nvPr>
        </p:nvSpPr>
        <p:spPr>
          <a:xfrm>
            <a:off x="622129" y="4854255"/>
            <a:ext cx="5825202" cy="822674"/>
          </a:xfrm>
        </p:spPr>
        <p:txBody>
          <a:bodyPr>
            <a:noAutofit/>
          </a:bodyPr>
          <a:lstStyle/>
          <a:p>
            <a:pPr algn="ctr" rtl="1"/>
            <a:r>
              <a:rPr lang="ar-LB" sz="5000" b="1" dirty="0">
                <a:latin typeface="Adobe Arabic" panose="02040503050201020203" pitchFamily="18" charset="-78"/>
                <a:cs typeface="Adobe Arabic" panose="02040503050201020203" pitchFamily="18" charset="-78"/>
              </a:rPr>
              <a:t>يُقَدِّمُ كِتابَ</a:t>
            </a:r>
            <a:r>
              <a:rPr lang="en-US" sz="5000" b="1" dirty="0">
                <a:latin typeface="Adobe Arabic" panose="02040503050201020203" pitchFamily="18" charset="-78"/>
                <a:cs typeface="Adobe Arabic" panose="02040503050201020203" pitchFamily="18" charset="-78"/>
              </a:rPr>
              <a:t> </a:t>
            </a:r>
            <a:r>
              <a:rPr lang="ar-LB" sz="5000" b="1" dirty="0">
                <a:latin typeface="Adobe Arabic" panose="02040503050201020203" pitchFamily="18" charset="-78"/>
                <a:cs typeface="Adobe Arabic" panose="02040503050201020203" pitchFamily="18" charset="-78"/>
              </a:rPr>
              <a:t>الأساسِيّ الثّاني</a:t>
            </a:r>
            <a:endParaRPr lang="en-US" sz="5000" b="1" dirty="0">
              <a:latin typeface="Adobe Arabic" panose="02040503050201020203" pitchFamily="18" charset="-78"/>
              <a:cs typeface="Adobe Arabic" panose="02040503050201020203" pitchFamily="18" charset="-78"/>
            </a:endParaRPr>
          </a:p>
        </p:txBody>
      </p:sp>
      <p:pic>
        <p:nvPicPr>
          <p:cNvPr id="4" name="Picture 2" descr="C:\Users\wmaksour\Desktop\Project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3376" y="188259"/>
            <a:ext cx="3546331" cy="1103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634729"/>
      </p:ext>
    </p:extLst>
  </p:cSld>
  <p:clrMapOvr>
    <a:masterClrMapping/>
  </p:clrMapOvr>
  <p:transition spd="slow" advTm="576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flipH="1">
            <a:off x="285229" y="-387966"/>
            <a:ext cx="7879977" cy="7382462"/>
          </a:xfrm>
        </p:spPr>
      </p:pic>
    </p:spTree>
    <p:custDataLst>
      <p:tags r:id="rId1"/>
    </p:custDataLst>
    <p:extLst>
      <p:ext uri="{BB962C8B-B14F-4D97-AF65-F5344CB8AC3E}">
        <p14:creationId xmlns:p14="http://schemas.microsoft.com/office/powerpoint/2010/main" val="54243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t="36590"/>
          <a:stretch/>
        </p:blipFill>
        <p:spPr>
          <a:xfrm>
            <a:off x="1482539" y="3294529"/>
            <a:ext cx="5829300" cy="3563471"/>
          </a:xfrm>
          <a:prstGeom prst="rect">
            <a:avLst/>
          </a:prstGeom>
        </p:spPr>
      </p:pic>
      <p:sp>
        <p:nvSpPr>
          <p:cNvPr id="3" name="Oval Callout 2"/>
          <p:cNvSpPr/>
          <p:nvPr/>
        </p:nvSpPr>
        <p:spPr>
          <a:xfrm>
            <a:off x="376517" y="457199"/>
            <a:ext cx="6831106" cy="2191871"/>
          </a:xfrm>
          <a:prstGeom prst="wedgeEllipseCallout">
            <a:avLst>
              <a:gd name="adj1" fmla="val 5348"/>
              <a:gd name="adj2" fmla="val 95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7000" dirty="0"/>
              <a:t>الشَّعنينة!!!</a:t>
            </a:r>
            <a:endParaRPr lang="en-US" sz="7000" dirty="0"/>
          </a:p>
        </p:txBody>
      </p:sp>
    </p:spTree>
    <p:custDataLst>
      <p:tags r:id="rId1"/>
    </p:custDataLst>
    <p:extLst>
      <p:ext uri="{BB962C8B-B14F-4D97-AF65-F5344CB8AC3E}">
        <p14:creationId xmlns:p14="http://schemas.microsoft.com/office/powerpoint/2010/main" val="4163128686"/>
      </p:ext>
    </p:extLst>
  </p:cSld>
  <p:clrMapOvr>
    <a:masterClrMapping/>
  </p:clrMapOvr>
  <p:transition spd="slow" advTm="5693">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121024"/>
            <a:ext cx="9144000" cy="6736976"/>
          </a:xfrm>
        </p:spPr>
      </p:pic>
    </p:spTree>
    <p:custDataLst>
      <p:tags r:id="rId1"/>
    </p:custDataLst>
    <p:extLst>
      <p:ext uri="{BB962C8B-B14F-4D97-AF65-F5344CB8AC3E}">
        <p14:creationId xmlns:p14="http://schemas.microsoft.com/office/powerpoint/2010/main" val="780942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t="36590"/>
          <a:stretch/>
        </p:blipFill>
        <p:spPr>
          <a:xfrm>
            <a:off x="1482539" y="3294529"/>
            <a:ext cx="5829300" cy="3563471"/>
          </a:xfrm>
          <a:prstGeom prst="rect">
            <a:avLst/>
          </a:prstGeom>
        </p:spPr>
      </p:pic>
      <p:sp>
        <p:nvSpPr>
          <p:cNvPr id="3" name="Oval Callout 2"/>
          <p:cNvSpPr/>
          <p:nvPr/>
        </p:nvSpPr>
        <p:spPr>
          <a:xfrm>
            <a:off x="322729" y="201705"/>
            <a:ext cx="7584142" cy="2689413"/>
          </a:xfrm>
          <a:prstGeom prst="wedgeEllipseCallout">
            <a:avLst>
              <a:gd name="adj1" fmla="val 5348"/>
              <a:gd name="adj2" fmla="val 95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7000" dirty="0"/>
              <a:t>العَشاء السِّرّي</a:t>
            </a:r>
            <a:endParaRPr lang="en-US" sz="7000" dirty="0"/>
          </a:p>
        </p:txBody>
      </p:sp>
    </p:spTree>
    <p:custDataLst>
      <p:tags r:id="rId1"/>
    </p:custDataLst>
    <p:extLst>
      <p:ext uri="{BB962C8B-B14F-4D97-AF65-F5344CB8AC3E}">
        <p14:creationId xmlns:p14="http://schemas.microsoft.com/office/powerpoint/2010/main" val="2680538245"/>
      </p:ext>
    </p:extLst>
  </p:cSld>
  <p:clrMapOvr>
    <a:masterClrMapping/>
  </p:clrMapOvr>
  <p:transition spd="slow" advTm="5693">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28600" y="107577"/>
            <a:ext cx="8175812" cy="6656294"/>
          </a:xfrm>
        </p:spPr>
      </p:pic>
    </p:spTree>
    <p:custDataLst>
      <p:tags r:id="rId1"/>
    </p:custDataLst>
    <p:extLst>
      <p:ext uri="{BB962C8B-B14F-4D97-AF65-F5344CB8AC3E}">
        <p14:creationId xmlns:p14="http://schemas.microsoft.com/office/powerpoint/2010/main" val="539338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t="36590"/>
          <a:stretch/>
        </p:blipFill>
        <p:spPr>
          <a:xfrm>
            <a:off x="1482539" y="3294529"/>
            <a:ext cx="5829300" cy="3563471"/>
          </a:xfrm>
          <a:prstGeom prst="rect">
            <a:avLst/>
          </a:prstGeom>
        </p:spPr>
      </p:pic>
      <p:sp>
        <p:nvSpPr>
          <p:cNvPr id="3" name="Oval Callout 2"/>
          <p:cNvSpPr/>
          <p:nvPr/>
        </p:nvSpPr>
        <p:spPr>
          <a:xfrm>
            <a:off x="322729" y="201705"/>
            <a:ext cx="7584142" cy="2689413"/>
          </a:xfrm>
          <a:prstGeom prst="wedgeEllipseCallout">
            <a:avLst>
              <a:gd name="adj1" fmla="val 5348"/>
              <a:gd name="adj2" fmla="val 95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7000" dirty="0"/>
              <a:t>غَسلُ الأَرجُل</a:t>
            </a:r>
            <a:endParaRPr lang="en-US" sz="7000" dirty="0"/>
          </a:p>
        </p:txBody>
      </p:sp>
    </p:spTree>
    <p:custDataLst>
      <p:tags r:id="rId1"/>
    </p:custDataLst>
    <p:extLst>
      <p:ext uri="{BB962C8B-B14F-4D97-AF65-F5344CB8AC3E}">
        <p14:creationId xmlns:p14="http://schemas.microsoft.com/office/powerpoint/2010/main" val="26314781"/>
      </p:ext>
    </p:extLst>
  </p:cSld>
  <p:clrMapOvr>
    <a:masterClrMapping/>
  </p:clrMapOvr>
  <p:transition spd="slow" advTm="5693">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flipH="1">
            <a:off x="968188" y="-161364"/>
            <a:ext cx="9238130" cy="7129312"/>
          </a:xfrm>
        </p:spPr>
      </p:pic>
    </p:spTree>
    <p:custDataLst>
      <p:tags r:id="rId1"/>
    </p:custDataLst>
    <p:extLst>
      <p:ext uri="{BB962C8B-B14F-4D97-AF65-F5344CB8AC3E}">
        <p14:creationId xmlns:p14="http://schemas.microsoft.com/office/powerpoint/2010/main" val="2646659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t="36590"/>
          <a:stretch/>
        </p:blipFill>
        <p:spPr>
          <a:xfrm>
            <a:off x="1482539" y="3294529"/>
            <a:ext cx="5829300" cy="3563471"/>
          </a:xfrm>
          <a:prstGeom prst="rect">
            <a:avLst/>
          </a:prstGeom>
        </p:spPr>
      </p:pic>
      <p:sp>
        <p:nvSpPr>
          <p:cNvPr id="3" name="Oval Callout 2"/>
          <p:cNvSpPr/>
          <p:nvPr/>
        </p:nvSpPr>
        <p:spPr>
          <a:xfrm>
            <a:off x="430305" y="134470"/>
            <a:ext cx="6979024" cy="2595283"/>
          </a:xfrm>
          <a:prstGeom prst="wedgeEllipseCallout">
            <a:avLst>
              <a:gd name="adj1" fmla="val 5348"/>
              <a:gd name="adj2" fmla="val 95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7000" dirty="0"/>
              <a:t>آلامُ يَسوع</a:t>
            </a:r>
            <a:endParaRPr lang="en-US" sz="7000" dirty="0"/>
          </a:p>
        </p:txBody>
      </p:sp>
    </p:spTree>
    <p:custDataLst>
      <p:tags r:id="rId1"/>
    </p:custDataLst>
    <p:extLst>
      <p:ext uri="{BB962C8B-B14F-4D97-AF65-F5344CB8AC3E}">
        <p14:creationId xmlns:p14="http://schemas.microsoft.com/office/powerpoint/2010/main" val="189252743"/>
      </p:ext>
    </p:extLst>
  </p:cSld>
  <p:clrMapOvr>
    <a:masterClrMapping/>
  </p:clrMapOvr>
  <p:transition spd="slow" advTm="5693">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nvPicPr>
        <p:blipFill>
          <a:blip r:embed="rId3" cstate="email">
            <a:extLst>
              <a:ext uri="{28A0092B-C50C-407E-A947-70E740481C1C}">
                <a14:useLocalDpi xmlns:a14="http://schemas.microsoft.com/office/drawing/2010/main"/>
              </a:ext>
            </a:extLst>
          </a:blip>
          <a:stretch>
            <a:fillRect/>
          </a:stretch>
        </p:blipFill>
        <p:spPr>
          <a:xfrm>
            <a:off x="5174193" y="2930687"/>
            <a:ext cx="4335802" cy="4089450"/>
          </a:xfrm>
          <a:prstGeom prst="rect">
            <a:avLst/>
          </a:prstGeom>
        </p:spPr>
      </p:pic>
      <p:sp>
        <p:nvSpPr>
          <p:cNvPr id="6" name="Cloud Callout 5"/>
          <p:cNvSpPr/>
          <p:nvPr/>
        </p:nvSpPr>
        <p:spPr>
          <a:xfrm>
            <a:off x="0" y="107577"/>
            <a:ext cx="7422777" cy="4518212"/>
          </a:xfrm>
          <a:prstGeom prst="cloudCallout">
            <a:avLst>
              <a:gd name="adj1" fmla="val 36635"/>
              <a:gd name="adj2" fmla="val 4767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200" dirty="0">
                <a:solidFill>
                  <a:schemeClr val="tx2"/>
                </a:solidFill>
              </a:rPr>
              <a:t>ه</a:t>
            </a:r>
            <a:r>
              <a:rPr lang="ar-LB" sz="3200" dirty="0">
                <a:solidFill>
                  <a:schemeClr val="tx2"/>
                </a:solidFill>
              </a:rPr>
              <a:t>َيدي</a:t>
            </a:r>
            <a:r>
              <a:rPr lang="ar-SA" sz="3200" dirty="0">
                <a:solidFill>
                  <a:schemeClr val="tx2"/>
                </a:solidFill>
              </a:rPr>
              <a:t> الرُّسوم </a:t>
            </a:r>
            <a:r>
              <a:rPr lang="ar-LB" sz="3200" dirty="0">
                <a:solidFill>
                  <a:schemeClr val="tx2"/>
                </a:solidFill>
              </a:rPr>
              <a:t>ب</a:t>
            </a:r>
            <a:r>
              <a:rPr lang="ar-SA" sz="3200" dirty="0">
                <a:solidFill>
                  <a:schemeClr val="tx2"/>
                </a:solidFill>
              </a:rPr>
              <a:t>تخبِر</a:t>
            </a:r>
            <a:r>
              <a:rPr lang="ar-LB" sz="3200" dirty="0">
                <a:solidFill>
                  <a:schemeClr val="tx2"/>
                </a:solidFill>
              </a:rPr>
              <a:t>ْ</a:t>
            </a:r>
            <a:r>
              <a:rPr lang="ar-SA" sz="3200" dirty="0">
                <a:solidFill>
                  <a:schemeClr val="tx2"/>
                </a:solidFill>
              </a:rPr>
              <a:t>نا عن أُسبوع الآلام </a:t>
            </a:r>
            <a:r>
              <a:rPr lang="ar-LB" sz="3200" dirty="0">
                <a:solidFill>
                  <a:schemeClr val="tx2"/>
                </a:solidFill>
              </a:rPr>
              <a:t>يَلْلي</a:t>
            </a:r>
            <a:r>
              <a:rPr lang="ar-SA" sz="3200" dirty="0">
                <a:solidFill>
                  <a:schemeClr val="tx2"/>
                </a:solidFill>
              </a:rPr>
              <a:t> </a:t>
            </a:r>
            <a:r>
              <a:rPr lang="ar-LB" sz="3200" dirty="0">
                <a:solidFill>
                  <a:schemeClr val="tx2"/>
                </a:solidFill>
              </a:rPr>
              <a:t>بيبلِّش</a:t>
            </a:r>
            <a:r>
              <a:rPr lang="ar-SA" sz="3200" dirty="0">
                <a:solidFill>
                  <a:schemeClr val="tx2"/>
                </a:solidFill>
              </a:rPr>
              <a:t> بِأح</a:t>
            </a:r>
            <a:r>
              <a:rPr lang="ar-LB" sz="3200" dirty="0">
                <a:solidFill>
                  <a:schemeClr val="tx2"/>
                </a:solidFill>
              </a:rPr>
              <a:t>َ</a:t>
            </a:r>
            <a:r>
              <a:rPr lang="ar-SA" sz="3200" dirty="0">
                <a:solidFill>
                  <a:schemeClr val="tx2"/>
                </a:solidFill>
              </a:rPr>
              <a:t>د الشّعانين و</a:t>
            </a:r>
            <a:r>
              <a:rPr lang="ar-LB" sz="3200" dirty="0">
                <a:solidFill>
                  <a:schemeClr val="tx2"/>
                </a:solidFill>
              </a:rPr>
              <a:t>ب</a:t>
            </a:r>
            <a:r>
              <a:rPr lang="ar-SA" sz="3200" dirty="0">
                <a:solidFill>
                  <a:schemeClr val="tx2"/>
                </a:solidFill>
              </a:rPr>
              <a:t>ي</a:t>
            </a:r>
            <a:r>
              <a:rPr lang="ar-LB" sz="3200" dirty="0">
                <a:solidFill>
                  <a:schemeClr val="tx2"/>
                </a:solidFill>
              </a:rPr>
              <a:t>ِ</a:t>
            </a:r>
            <a:r>
              <a:rPr lang="ar-SA" sz="3200" dirty="0">
                <a:solidFill>
                  <a:schemeClr val="tx2"/>
                </a:solidFill>
              </a:rPr>
              <a:t>نت</a:t>
            </a:r>
            <a:r>
              <a:rPr lang="ar-LB" sz="3200" dirty="0">
                <a:solidFill>
                  <a:schemeClr val="tx2"/>
                </a:solidFill>
              </a:rPr>
              <a:t>ِ</a:t>
            </a:r>
            <a:r>
              <a:rPr lang="ar-SA" sz="3200" dirty="0">
                <a:solidFill>
                  <a:schemeClr val="tx2"/>
                </a:solidFill>
              </a:rPr>
              <a:t>هي بِسَبتِ النُّور و</a:t>
            </a:r>
            <a:r>
              <a:rPr lang="ar-LB" sz="3200" dirty="0">
                <a:solidFill>
                  <a:schemeClr val="tx2"/>
                </a:solidFill>
              </a:rPr>
              <a:t>م</a:t>
            </a:r>
            <a:r>
              <a:rPr lang="ar-SA" sz="3200" dirty="0">
                <a:solidFill>
                  <a:schemeClr val="tx2"/>
                </a:solidFill>
              </a:rPr>
              <a:t>نختتِم</a:t>
            </a:r>
            <a:r>
              <a:rPr lang="ar-LB" sz="3200" dirty="0">
                <a:solidFill>
                  <a:schemeClr val="tx2"/>
                </a:solidFill>
              </a:rPr>
              <a:t> فيه ز</a:t>
            </a:r>
            <a:r>
              <a:rPr lang="ar-SA" sz="3200" dirty="0">
                <a:solidFill>
                  <a:schemeClr val="tx2"/>
                </a:solidFill>
              </a:rPr>
              <a:t>مَن الصَّوم</a:t>
            </a:r>
            <a:r>
              <a:rPr lang="en-US" sz="3200" dirty="0">
                <a:solidFill>
                  <a:schemeClr val="tx2"/>
                </a:solidFill>
              </a:rPr>
              <a:t>.</a:t>
            </a:r>
          </a:p>
          <a:p>
            <a:pPr algn="ctr" rtl="1"/>
            <a:r>
              <a:rPr lang="ar-LB" sz="3200" dirty="0">
                <a:solidFill>
                  <a:schemeClr val="tx2"/>
                </a:solidFill>
              </a:rPr>
              <a:t>ب</a:t>
            </a:r>
            <a:r>
              <a:rPr lang="ar-SA" sz="3200" dirty="0">
                <a:solidFill>
                  <a:schemeClr val="tx2"/>
                </a:solidFill>
              </a:rPr>
              <a:t>تَعرِفو</a:t>
            </a:r>
            <a:r>
              <a:rPr lang="ar-LB" sz="3200" dirty="0">
                <a:solidFill>
                  <a:schemeClr val="tx2"/>
                </a:solidFill>
              </a:rPr>
              <a:t>ا</a:t>
            </a:r>
            <a:r>
              <a:rPr lang="ar-SA" sz="3200" dirty="0">
                <a:solidFill>
                  <a:schemeClr val="tx2"/>
                </a:solidFill>
              </a:rPr>
              <a:t> </a:t>
            </a:r>
            <a:r>
              <a:rPr lang="ar-LB" sz="3200" dirty="0">
                <a:solidFill>
                  <a:schemeClr val="tx2"/>
                </a:solidFill>
              </a:rPr>
              <a:t>ليش م</a:t>
            </a:r>
            <a:r>
              <a:rPr lang="ar-SA" sz="3200" dirty="0">
                <a:solidFill>
                  <a:schemeClr val="tx2"/>
                </a:solidFill>
              </a:rPr>
              <a:t>نسَمِّيه أُسْبوع الآلام </a:t>
            </a:r>
            <a:r>
              <a:rPr lang="ar-LB" sz="3200" dirty="0">
                <a:solidFill>
                  <a:schemeClr val="tx2"/>
                </a:solidFill>
              </a:rPr>
              <a:t>شو صار فيه؟</a:t>
            </a:r>
            <a:endParaRPr lang="en-US" sz="3200" dirty="0">
              <a:solidFill>
                <a:schemeClr val="tx2"/>
              </a:solidFill>
            </a:endParaRPr>
          </a:p>
        </p:txBody>
      </p:sp>
    </p:spTree>
    <p:custDataLst>
      <p:tags r:id="rId1"/>
    </p:custDataLst>
    <p:extLst>
      <p:ext uri="{BB962C8B-B14F-4D97-AF65-F5344CB8AC3E}">
        <p14:creationId xmlns:p14="http://schemas.microsoft.com/office/powerpoint/2010/main" val="3459680491"/>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362315" y="366859"/>
            <a:ext cx="6091518" cy="2461028"/>
          </a:xfrm>
          <a:prstGeom prst="cloudCallout">
            <a:avLst>
              <a:gd name="adj1" fmla="val 34542"/>
              <a:gd name="adj2" fmla="val 8771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b="1" dirty="0">
                <a:solidFill>
                  <a:schemeClr val="tx2"/>
                </a:solidFill>
              </a:rPr>
              <a:t>تَعوا تَ نِسمَع شو بيخَبِّرنا الكتاب المقَدَّس</a:t>
            </a:r>
            <a:endParaRPr lang="en-US" sz="3600" dirty="0">
              <a:solidFill>
                <a:schemeClr val="tx2"/>
              </a:solidFill>
            </a:endParaRPr>
          </a:p>
        </p:txBody>
      </p:sp>
      <p:pic>
        <p:nvPicPr>
          <p:cNvPr id="4" name="Content Placeholder 3"/>
          <p:cNvPicPr>
            <a:picLocks noGrp="1" noChangeAspect="1"/>
          </p:cNvPicPr>
          <p:nvPr/>
        </p:nvPicPr>
        <p:blipFill>
          <a:blip r:embed="rId3" cstate="email">
            <a:extLst>
              <a:ext uri="{28A0092B-C50C-407E-A947-70E740481C1C}">
                <a14:useLocalDpi xmlns:a14="http://schemas.microsoft.com/office/drawing/2010/main"/>
              </a:ext>
            </a:extLst>
          </a:blip>
          <a:stretch>
            <a:fillRect/>
          </a:stretch>
        </p:blipFill>
        <p:spPr>
          <a:xfrm>
            <a:off x="5012828" y="2929915"/>
            <a:ext cx="4335802" cy="4089450"/>
          </a:xfrm>
          <a:prstGeom prst="rect">
            <a:avLst/>
          </a:prstGeom>
        </p:spPr>
      </p:pic>
    </p:spTree>
    <p:custDataLst>
      <p:tags r:id="rId1"/>
    </p:custDataLst>
    <p:extLst>
      <p:ext uri="{BB962C8B-B14F-4D97-AF65-F5344CB8AC3E}">
        <p14:creationId xmlns:p14="http://schemas.microsoft.com/office/powerpoint/2010/main" val="451284132"/>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Scan000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418491" y="1"/>
            <a:ext cx="4840864" cy="6858000"/>
          </a:xfrm>
          <a:prstGeom prst="rect">
            <a:avLst/>
          </a:prstGeom>
        </p:spPr>
      </p:pic>
    </p:spTree>
    <p:custDataLst>
      <p:tags r:id="rId1"/>
    </p:custDataLst>
    <p:extLst>
      <p:ext uri="{BB962C8B-B14F-4D97-AF65-F5344CB8AC3E}">
        <p14:creationId xmlns:p14="http://schemas.microsoft.com/office/powerpoint/2010/main" val="64162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1" y="0"/>
            <a:ext cx="9144000" cy="6858000"/>
          </a:xfrm>
          <a:prstGeom prst="rect">
            <a:avLst/>
          </a:prstGeom>
        </p:spPr>
      </p:pic>
      <p:sp>
        <p:nvSpPr>
          <p:cNvPr id="4" name="Rectangle 3"/>
          <p:cNvSpPr/>
          <p:nvPr/>
        </p:nvSpPr>
        <p:spPr>
          <a:xfrm>
            <a:off x="0" y="134472"/>
            <a:ext cx="3886198" cy="2246769"/>
          </a:xfrm>
          <a:prstGeom prst="rect">
            <a:avLst/>
          </a:prstGeom>
          <a:noFill/>
        </p:spPr>
        <p:txBody>
          <a:bodyPr wrap="square">
            <a:spAutoFit/>
          </a:bodyPr>
          <a:lstStyle/>
          <a:p>
            <a:pPr rtl="1"/>
            <a:r>
              <a:rPr lang="ar-SA" sz="2800" dirty="0"/>
              <a:t>شِفْنَا كِيف أَعْلَن يَسوع البُشرَى السَّارَّة، بُشرَى مَحبّة اللَّه لِلْبَشَرْ، أعْلَن البُشْرَى بِكلامُو،</a:t>
            </a:r>
            <a:endParaRPr lang="en-US" sz="2800" dirty="0"/>
          </a:p>
          <a:p>
            <a:pPr rtl="1"/>
            <a:r>
              <a:rPr lang="ar-SA" sz="2800" dirty="0"/>
              <a:t> بِأفْعالو، بِمُعجِزاتو</a:t>
            </a:r>
            <a:r>
              <a:rPr lang="en-US" sz="2800" dirty="0"/>
              <a:t>...</a:t>
            </a:r>
          </a:p>
        </p:txBody>
      </p:sp>
    </p:spTree>
    <p:custDataLst>
      <p:tags r:id="rId1"/>
    </p:custDataLst>
    <p:extLst>
      <p:ext uri="{BB962C8B-B14F-4D97-AF65-F5344CB8AC3E}">
        <p14:creationId xmlns:p14="http://schemas.microsoft.com/office/powerpoint/2010/main" val="331283048"/>
      </p:ext>
    </p:extLst>
  </p:cSld>
  <p:clrMapOvr>
    <a:masterClrMapping/>
  </p:clrMapOvr>
  <p:transition spd="slow" advTm="5693">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4" name="Rectangle 3"/>
          <p:cNvSpPr/>
          <p:nvPr/>
        </p:nvSpPr>
        <p:spPr>
          <a:xfrm>
            <a:off x="2985247" y="94130"/>
            <a:ext cx="3455894" cy="2246769"/>
          </a:xfrm>
          <a:prstGeom prst="rect">
            <a:avLst/>
          </a:prstGeom>
          <a:noFill/>
        </p:spPr>
        <p:txBody>
          <a:bodyPr wrap="square">
            <a:spAutoFit/>
          </a:bodyPr>
          <a:lstStyle/>
          <a:p>
            <a:pPr algn="ctr" rtl="1"/>
            <a:r>
              <a:rPr lang="ar-SA" sz="2800" dirty="0"/>
              <a:t>وكْتَار من النِّاس فِرحُوا  لمّا سِمْعُوه متل تْلامِيْزُو وكِلّ يلْلِي شَفاهُنْ يِعني </a:t>
            </a:r>
            <a:endParaRPr lang="en-US" sz="2800" dirty="0"/>
          </a:p>
          <a:p>
            <a:pPr algn="ctr" rtl="1"/>
            <a:r>
              <a:rPr lang="ar-SA" sz="2800" dirty="0"/>
              <a:t>الأبْرص والمُقْعَد </a:t>
            </a:r>
            <a:endParaRPr lang="en-US" sz="2800" dirty="0"/>
          </a:p>
        </p:txBody>
      </p:sp>
    </p:spTree>
    <p:custDataLst>
      <p:tags r:id="rId1"/>
    </p:custDataLst>
    <p:extLst>
      <p:ext uri="{BB962C8B-B14F-4D97-AF65-F5344CB8AC3E}">
        <p14:creationId xmlns:p14="http://schemas.microsoft.com/office/powerpoint/2010/main" val="3351765154"/>
      </p:ext>
    </p:extLst>
  </p:cSld>
  <p:clrMapOvr>
    <a:masterClrMapping/>
  </p:clrMapOvr>
  <p:transition spd="slow" advTm="5693">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p:nvPr/>
        </p:nvSpPr>
        <p:spPr>
          <a:xfrm>
            <a:off x="6400800" y="309282"/>
            <a:ext cx="2998694" cy="1077218"/>
          </a:xfrm>
          <a:prstGeom prst="rect">
            <a:avLst/>
          </a:prstGeom>
          <a:noFill/>
        </p:spPr>
        <p:txBody>
          <a:bodyPr wrap="square">
            <a:spAutoFit/>
          </a:bodyPr>
          <a:lstStyle/>
          <a:p>
            <a:pPr algn="ctr" rtl="1"/>
            <a:r>
              <a:rPr lang="ar-SA" sz="3200" dirty="0"/>
              <a:t>أو يَلّي قَوّمْلُن</a:t>
            </a:r>
            <a:r>
              <a:rPr lang="en-US" sz="3200" dirty="0"/>
              <a:t> </a:t>
            </a:r>
            <a:r>
              <a:rPr lang="ar-SA" sz="3200" dirty="0"/>
              <a:t>مَوتِاهُنْ</a:t>
            </a:r>
            <a:endParaRPr lang="en-US" sz="3200" dirty="0">
              <a:cs typeface="+mj-cs"/>
            </a:endParaRPr>
          </a:p>
        </p:txBody>
      </p:sp>
    </p:spTree>
    <p:custDataLst>
      <p:tags r:id="rId1"/>
    </p:custDataLst>
    <p:extLst>
      <p:ext uri="{BB962C8B-B14F-4D97-AF65-F5344CB8AC3E}">
        <p14:creationId xmlns:p14="http://schemas.microsoft.com/office/powerpoint/2010/main" val="2015107237"/>
      </p:ext>
    </p:extLst>
  </p:cSld>
  <p:clrMapOvr>
    <a:masterClrMapping/>
  </p:clrMapOvr>
  <p:transition spd="slow" advTm="5693">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p:nvPr/>
        </p:nvSpPr>
        <p:spPr>
          <a:xfrm>
            <a:off x="6387353" y="134471"/>
            <a:ext cx="2393576" cy="2062103"/>
          </a:xfrm>
          <a:prstGeom prst="rect">
            <a:avLst/>
          </a:prstGeom>
          <a:noFill/>
        </p:spPr>
        <p:txBody>
          <a:bodyPr wrap="square">
            <a:spAutoFit/>
          </a:bodyPr>
          <a:lstStyle/>
          <a:p>
            <a:pPr algn="ctr" rtl="1"/>
            <a:r>
              <a:rPr lang="ar-SA" sz="3200" dirty="0"/>
              <a:t>مِتل أرْمَلِة نائين ورَئيس المَجمع بَيّا للصَّبِيِّة </a:t>
            </a:r>
            <a:endParaRPr lang="en-US" sz="3200" dirty="0"/>
          </a:p>
        </p:txBody>
      </p:sp>
    </p:spTree>
    <p:custDataLst>
      <p:tags r:id="rId1"/>
    </p:custDataLst>
    <p:extLst>
      <p:ext uri="{BB962C8B-B14F-4D97-AF65-F5344CB8AC3E}">
        <p14:creationId xmlns:p14="http://schemas.microsoft.com/office/powerpoint/2010/main" val="784057879"/>
      </p:ext>
    </p:extLst>
  </p:cSld>
  <p:clrMapOvr>
    <a:masterClrMapping/>
  </p:clrMapOvr>
  <p:transition spd="slow" advTm="5693">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p:nvPr/>
        </p:nvSpPr>
        <p:spPr>
          <a:xfrm>
            <a:off x="6441140" y="3845859"/>
            <a:ext cx="2474259" cy="2554545"/>
          </a:xfrm>
          <a:prstGeom prst="rect">
            <a:avLst/>
          </a:prstGeom>
          <a:solidFill>
            <a:schemeClr val="accent1">
              <a:lumMod val="20000"/>
              <a:lumOff val="80000"/>
            </a:schemeClr>
          </a:solidFill>
        </p:spPr>
        <p:txBody>
          <a:bodyPr wrap="square">
            <a:spAutoFit/>
          </a:bodyPr>
          <a:lstStyle/>
          <a:p>
            <a:pPr algn="ctr" rtl="1"/>
            <a:r>
              <a:rPr lang="ar-SA" sz="3200" dirty="0"/>
              <a:t>وكمان يَلْلِي غَفَرْلُنْ خَطَاياهُنْ متل المَرا الخَاطْيِة</a:t>
            </a:r>
            <a:r>
              <a:rPr lang="en-US" sz="3200" dirty="0"/>
              <a:t>..</a:t>
            </a:r>
          </a:p>
        </p:txBody>
      </p:sp>
    </p:spTree>
    <p:custDataLst>
      <p:tags r:id="rId1"/>
    </p:custDataLst>
    <p:extLst>
      <p:ext uri="{BB962C8B-B14F-4D97-AF65-F5344CB8AC3E}">
        <p14:creationId xmlns:p14="http://schemas.microsoft.com/office/powerpoint/2010/main" val="4090059573"/>
      </p:ext>
    </p:extLst>
  </p:cSld>
  <p:clrMapOvr>
    <a:masterClrMapping/>
  </p:clrMapOvr>
  <p:transition spd="slow" advTm="5693">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 y="-127794"/>
            <a:ext cx="9153027" cy="6864770"/>
          </a:xfrm>
        </p:spPr>
      </p:pic>
      <p:sp>
        <p:nvSpPr>
          <p:cNvPr id="2" name="Title 1"/>
          <p:cNvSpPr>
            <a:spLocks noGrp="1"/>
          </p:cNvSpPr>
          <p:nvPr>
            <p:ph type="title"/>
          </p:nvPr>
        </p:nvSpPr>
        <p:spPr>
          <a:xfrm>
            <a:off x="0" y="0"/>
            <a:ext cx="9049871" cy="1909482"/>
          </a:xfrm>
        </p:spPr>
        <p:txBody>
          <a:bodyPr>
            <a:noAutofit/>
          </a:bodyPr>
          <a:lstStyle/>
          <a:p>
            <a:pPr algn="ctr" rtl="1"/>
            <a:r>
              <a:rPr lang="ar-SA" sz="2800" dirty="0">
                <a:solidFill>
                  <a:schemeClr val="tx2"/>
                </a:solidFill>
              </a:rPr>
              <a:t>بَسْ كَمِانْ في كْتِيرْ نِاس ما قِبْلُوها</a:t>
            </a:r>
            <a:r>
              <a:rPr lang="en-US" sz="2800" dirty="0">
                <a:solidFill>
                  <a:schemeClr val="tx2"/>
                </a:solidFill>
              </a:rPr>
              <a:t>.</a:t>
            </a:r>
            <a:br>
              <a:rPr lang="en-US" sz="2800" dirty="0">
                <a:solidFill>
                  <a:schemeClr val="tx2"/>
                </a:solidFill>
              </a:rPr>
            </a:br>
            <a:r>
              <a:rPr lang="ar-SA" sz="2800" dirty="0">
                <a:solidFill>
                  <a:schemeClr val="tx2"/>
                </a:solidFill>
              </a:rPr>
              <a:t>ما شِافُو إنُّو يَسوع هُوِّيْ ابِن اللَّه، ومَا آمَنُوا فيه وبِقْيِتْ قلُوبُنْ مِتل الحَجَر. مِشْ بَسْ ما آمَنو فِيه صارْ بَدُّنْ يِتْخَلَّصُوا</a:t>
            </a:r>
            <a:br>
              <a:rPr lang="en-US" sz="2800" dirty="0">
                <a:solidFill>
                  <a:schemeClr val="tx2"/>
                </a:solidFill>
              </a:rPr>
            </a:br>
            <a:r>
              <a:rPr lang="en-US" sz="2800" dirty="0">
                <a:solidFill>
                  <a:schemeClr val="tx2"/>
                </a:solidFill>
              </a:rPr>
              <a:t>                      </a:t>
            </a:r>
            <a:r>
              <a:rPr lang="ar-SA" sz="2800" dirty="0">
                <a:solidFill>
                  <a:schemeClr val="tx2"/>
                </a:solidFill>
              </a:rPr>
              <a:t> منّو</a:t>
            </a:r>
            <a:r>
              <a:rPr lang="en-US" sz="2800" dirty="0">
                <a:solidFill>
                  <a:schemeClr val="tx2"/>
                </a:solidFill>
              </a:rPr>
              <a:t> </a:t>
            </a:r>
            <a:r>
              <a:rPr lang="ar-SA" sz="2800" dirty="0">
                <a:solidFill>
                  <a:schemeClr val="tx2"/>
                </a:solidFill>
              </a:rPr>
              <a:t>وتْمَنُّولُوا المَوت</a:t>
            </a:r>
            <a:r>
              <a:rPr lang="en-US" sz="2800" dirty="0">
                <a:solidFill>
                  <a:schemeClr val="tx2"/>
                </a:solidFill>
              </a:rPr>
              <a:t>.</a:t>
            </a:r>
            <a:br>
              <a:rPr lang="en-US" sz="2800" dirty="0">
                <a:solidFill>
                  <a:schemeClr val="tx2"/>
                </a:solidFill>
              </a:rPr>
            </a:br>
            <a:endParaRPr lang="en-US" sz="2800" dirty="0">
              <a:solidFill>
                <a:schemeClr val="tx2"/>
              </a:solidFill>
            </a:endParaRPr>
          </a:p>
        </p:txBody>
      </p:sp>
    </p:spTree>
    <p:custDataLst>
      <p:tags r:id="rId1"/>
    </p:custDataLst>
    <p:extLst>
      <p:ext uri="{BB962C8B-B14F-4D97-AF65-F5344CB8AC3E}">
        <p14:creationId xmlns:p14="http://schemas.microsoft.com/office/powerpoint/2010/main" val="3709458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flipH="1">
            <a:off x="-1" y="0"/>
            <a:ext cx="9144000" cy="6858000"/>
          </a:xfrm>
        </p:spPr>
      </p:pic>
      <p:sp>
        <p:nvSpPr>
          <p:cNvPr id="2" name="Title 1"/>
          <p:cNvSpPr>
            <a:spLocks noGrp="1"/>
          </p:cNvSpPr>
          <p:nvPr>
            <p:ph type="title"/>
          </p:nvPr>
        </p:nvSpPr>
        <p:spPr>
          <a:xfrm>
            <a:off x="165848" y="0"/>
            <a:ext cx="8843682" cy="1528483"/>
          </a:xfrm>
          <a:solidFill>
            <a:schemeClr val="tx2">
              <a:lumMod val="40000"/>
              <a:lumOff val="60000"/>
            </a:schemeClr>
          </a:solidFill>
        </p:spPr>
        <p:txBody>
          <a:bodyPr>
            <a:normAutofit fontScale="90000"/>
          </a:bodyPr>
          <a:lstStyle/>
          <a:p>
            <a:pPr algn="ctr" rtl="1"/>
            <a:r>
              <a:rPr lang="ar-SA" dirty="0">
                <a:solidFill>
                  <a:schemeClr val="tx2"/>
                </a:solidFill>
              </a:rPr>
              <a:t>ومع إنّو يَسوع كِان عِارِفْ، تِابَعْ رِسالْتُو وبقِي يْعَلِّمْ ويِشْفِي ويْحِبّ</a:t>
            </a:r>
            <a:r>
              <a:rPr lang="en-US" dirty="0">
                <a:solidFill>
                  <a:schemeClr val="tx2"/>
                </a:solidFill>
              </a:rPr>
              <a:t>.</a:t>
            </a:r>
            <a:r>
              <a:rPr lang="ar-SA" dirty="0">
                <a:solidFill>
                  <a:schemeClr val="tx2"/>
                </a:solidFill>
              </a:rPr>
              <a:t>لأنّو عِارِفْ إنُّو المَحبِّة أقْوَى من الخَطيِّة وأقْوَى من الشّرّ</a:t>
            </a:r>
            <a:r>
              <a:rPr lang="en-US" dirty="0"/>
              <a:t>.</a:t>
            </a:r>
          </a:p>
        </p:txBody>
      </p:sp>
    </p:spTree>
    <p:custDataLst>
      <p:tags r:id="rId1"/>
    </p:custDataLst>
    <p:extLst>
      <p:ext uri="{BB962C8B-B14F-4D97-AF65-F5344CB8AC3E}">
        <p14:creationId xmlns:p14="http://schemas.microsoft.com/office/powerpoint/2010/main" val="1256585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nvPicPr>
        <p:blipFill>
          <a:blip r:embed="rId3" cstate="email">
            <a:extLst>
              <a:ext uri="{28A0092B-C50C-407E-A947-70E740481C1C}">
                <a14:useLocalDpi xmlns:a14="http://schemas.microsoft.com/office/drawing/2010/main"/>
              </a:ext>
            </a:extLst>
          </a:blip>
          <a:stretch>
            <a:fillRect/>
          </a:stretch>
        </p:blipFill>
        <p:spPr>
          <a:xfrm>
            <a:off x="5214535" y="2970256"/>
            <a:ext cx="4335802" cy="4089450"/>
          </a:xfrm>
          <a:prstGeom prst="rect">
            <a:avLst/>
          </a:prstGeom>
        </p:spPr>
      </p:pic>
      <p:sp>
        <p:nvSpPr>
          <p:cNvPr id="6" name="Cloud Callout 5"/>
          <p:cNvSpPr/>
          <p:nvPr/>
        </p:nvSpPr>
        <p:spPr>
          <a:xfrm>
            <a:off x="133715" y="282389"/>
            <a:ext cx="6091518" cy="3859306"/>
          </a:xfrm>
          <a:prstGeom prst="cloudCallout">
            <a:avLst>
              <a:gd name="adj1" fmla="val 60370"/>
              <a:gd name="adj2" fmla="val 5565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dirty="0">
                <a:solidFill>
                  <a:schemeClr val="tx2"/>
                </a:solidFill>
              </a:rPr>
              <a:t>إجا يَسوع تَ يْخَلِّصْ البَشَرْ من الشّرّ يَلْلِي فِيْهُن، وهَلّق رَح تْشُوفُو رَايَحْ صَوب أورَشَلِيم تَ يْقَدِّمْ فِيا نَفْسُو بكلّ حِريّة</a:t>
            </a:r>
            <a:r>
              <a:rPr lang="ar-LB" sz="3600" dirty="0">
                <a:solidFill>
                  <a:schemeClr val="tx2"/>
                </a:solidFill>
              </a:rPr>
              <a:t>!</a:t>
            </a:r>
          </a:p>
          <a:p>
            <a:pPr algn="ctr" rtl="1"/>
            <a:r>
              <a:rPr lang="ar-LB" sz="3600" dirty="0">
                <a:solidFill>
                  <a:schemeClr val="tx2"/>
                </a:solidFill>
              </a:rPr>
              <a:t>الإِنجيل بيقِلْنا...</a:t>
            </a:r>
            <a:endParaRPr lang="en-US" sz="3600" dirty="0">
              <a:solidFill>
                <a:schemeClr val="tx2"/>
              </a:solidFill>
            </a:endParaRPr>
          </a:p>
        </p:txBody>
      </p:sp>
    </p:spTree>
    <p:custDataLst>
      <p:tags r:id="rId1"/>
    </p:custDataLst>
    <p:extLst>
      <p:ext uri="{BB962C8B-B14F-4D97-AF65-F5344CB8AC3E}">
        <p14:creationId xmlns:p14="http://schemas.microsoft.com/office/powerpoint/2010/main" val="3330296908"/>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flipH="1">
            <a:off x="-2" y="0"/>
            <a:ext cx="9144001" cy="6829306"/>
          </a:xfrm>
        </p:spPr>
      </p:pic>
      <p:sp>
        <p:nvSpPr>
          <p:cNvPr id="2" name="Title 1"/>
          <p:cNvSpPr>
            <a:spLocks noGrp="1"/>
          </p:cNvSpPr>
          <p:nvPr>
            <p:ph type="title"/>
          </p:nvPr>
        </p:nvSpPr>
        <p:spPr>
          <a:xfrm>
            <a:off x="609599" y="0"/>
            <a:ext cx="8117542" cy="1320800"/>
          </a:xfrm>
        </p:spPr>
        <p:txBody>
          <a:bodyPr>
            <a:noAutofit/>
          </a:bodyPr>
          <a:lstStyle/>
          <a:p>
            <a:pPr algn="ctr" rtl="1"/>
            <a:r>
              <a:rPr lang="ar-SA" sz="3000" dirty="0">
                <a:solidFill>
                  <a:schemeClr val="tx2"/>
                </a:solidFill>
              </a:rPr>
              <a:t>وجابُو التّلاميذ الجَحش لَ عِند يَسوع، حَطّو مَشَالِحُنْ عَ ضَهْرُو، وطِلِعْ يَسوع عْلَيه</a:t>
            </a:r>
            <a:r>
              <a:rPr lang="en-US" sz="3000" dirty="0">
                <a:solidFill>
                  <a:schemeClr val="tx2"/>
                </a:solidFill>
              </a:rPr>
              <a:t>.</a:t>
            </a:r>
            <a:br>
              <a:rPr lang="en-US" sz="3000" dirty="0">
                <a:solidFill>
                  <a:schemeClr val="tx2"/>
                </a:solidFill>
              </a:rPr>
            </a:br>
            <a:endParaRPr lang="en-US" sz="3000" dirty="0">
              <a:solidFill>
                <a:schemeClr val="tx2"/>
              </a:solidFill>
            </a:endParaRPr>
          </a:p>
        </p:txBody>
      </p:sp>
    </p:spTree>
    <p:custDataLst>
      <p:tags r:id="rId1"/>
    </p:custDataLst>
    <p:extLst>
      <p:ext uri="{BB962C8B-B14F-4D97-AF65-F5344CB8AC3E}">
        <p14:creationId xmlns:p14="http://schemas.microsoft.com/office/powerpoint/2010/main" val="2371673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0"/>
            <a:ext cx="9133634" cy="6858000"/>
          </a:xfrm>
        </p:spPr>
      </p:pic>
      <p:sp>
        <p:nvSpPr>
          <p:cNvPr id="2" name="Title 1"/>
          <p:cNvSpPr>
            <a:spLocks noGrp="1"/>
          </p:cNvSpPr>
          <p:nvPr>
            <p:ph type="title"/>
          </p:nvPr>
        </p:nvSpPr>
        <p:spPr>
          <a:xfrm>
            <a:off x="380998" y="0"/>
            <a:ext cx="8534401" cy="658906"/>
          </a:xfrm>
          <a:solidFill>
            <a:schemeClr val="accent2">
              <a:lumMod val="60000"/>
              <a:lumOff val="40000"/>
            </a:schemeClr>
          </a:solidFill>
        </p:spPr>
        <p:txBody>
          <a:bodyPr>
            <a:noAutofit/>
          </a:bodyPr>
          <a:lstStyle/>
          <a:p>
            <a:pPr algn="ctr" rtl="1"/>
            <a:r>
              <a:rPr lang="ar-SA" sz="3200" dirty="0">
                <a:solidFill>
                  <a:schemeClr val="tx2"/>
                </a:solidFill>
              </a:rPr>
              <a:t>صَارْ هُــوّي يِمْشِي والنِّاس يِفِرْشُو تِيِابُنْ عَ الطَّرِيق</a:t>
            </a:r>
            <a:endParaRPr lang="en-US" sz="3000" dirty="0">
              <a:solidFill>
                <a:schemeClr val="tx2"/>
              </a:solidFill>
            </a:endParaRPr>
          </a:p>
        </p:txBody>
      </p:sp>
    </p:spTree>
    <p:custDataLst>
      <p:tags r:id="rId1"/>
    </p:custDataLst>
    <p:extLst>
      <p:ext uri="{BB962C8B-B14F-4D97-AF65-F5344CB8AC3E}">
        <p14:creationId xmlns:p14="http://schemas.microsoft.com/office/powerpoint/2010/main" val="680398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11094"/>
            <a:ext cx="7076050" cy="902826"/>
          </a:xfrm>
        </p:spPr>
        <p:txBody>
          <a:bodyPr/>
          <a:lstStyle/>
          <a:p>
            <a:pPr rtl="1"/>
            <a:r>
              <a:rPr lang="ar-LB" b="1" dirty="0">
                <a:solidFill>
                  <a:schemeClr val="accent1">
                    <a:lumMod val="50000"/>
                  </a:schemeClr>
                </a:solidFill>
              </a:rPr>
              <a:t>اللِّقاءُ</a:t>
            </a:r>
            <a:r>
              <a:rPr lang="en-US" b="1" dirty="0">
                <a:solidFill>
                  <a:schemeClr val="accent1">
                    <a:lumMod val="50000"/>
                  </a:schemeClr>
                </a:solidFill>
              </a:rPr>
              <a:t> </a:t>
            </a:r>
            <a:r>
              <a:rPr lang="ar-LB" b="1" dirty="0">
                <a:solidFill>
                  <a:schemeClr val="accent1">
                    <a:lumMod val="50000"/>
                  </a:schemeClr>
                </a:solidFill>
              </a:rPr>
              <a:t> العُشرون</a:t>
            </a:r>
            <a:endParaRPr lang="en-US" b="1" dirty="0">
              <a:solidFill>
                <a:schemeClr val="accent1">
                  <a:lumMod val="50000"/>
                </a:schemeClr>
              </a:solidFill>
            </a:endParaRPr>
          </a:p>
        </p:txBody>
      </p:sp>
      <p:sp>
        <p:nvSpPr>
          <p:cNvPr id="3" name="Subtitle 2"/>
          <p:cNvSpPr>
            <a:spLocks noGrp="1"/>
          </p:cNvSpPr>
          <p:nvPr>
            <p:ph type="subTitle" idx="1"/>
          </p:nvPr>
        </p:nvSpPr>
        <p:spPr>
          <a:xfrm>
            <a:off x="405686" y="4424082"/>
            <a:ext cx="6465761" cy="1462420"/>
          </a:xfrm>
        </p:spPr>
        <p:txBody>
          <a:bodyPr>
            <a:noAutofit/>
          </a:bodyPr>
          <a:lstStyle/>
          <a:p>
            <a:pPr algn="ctr" rtl="1"/>
            <a:r>
              <a:rPr lang="ar-LB" sz="5000" b="1" dirty="0">
                <a:solidFill>
                  <a:srgbClr val="FF0000"/>
                </a:solidFill>
              </a:rPr>
              <a:t>آلامُ يَسوع</a:t>
            </a:r>
            <a:r>
              <a:rPr lang="fr-FR" sz="5000" b="1" dirty="0">
                <a:solidFill>
                  <a:srgbClr val="FF0000"/>
                </a:solidFill>
              </a:rPr>
              <a:t> </a:t>
            </a:r>
            <a:endParaRPr lang="ar-LB" sz="5000" b="1" dirty="0">
              <a:solidFill>
                <a:srgbClr val="FF0000"/>
              </a:solidFill>
            </a:endParaRPr>
          </a:p>
          <a:p>
            <a:pPr algn="ctr" rtl="1"/>
            <a:r>
              <a:rPr lang="ar-LB" sz="5000" b="1" dirty="0">
                <a:solidFill>
                  <a:srgbClr val="FF0000"/>
                </a:solidFill>
              </a:rPr>
              <a:t>(الجُزءُ الأَوَّل)</a:t>
            </a:r>
          </a:p>
        </p:txBody>
      </p:sp>
    </p:spTree>
    <p:custDataLst>
      <p:tags r:id="rId1"/>
    </p:custDataLst>
    <p:extLst>
      <p:ext uri="{BB962C8B-B14F-4D97-AF65-F5344CB8AC3E}">
        <p14:creationId xmlns:p14="http://schemas.microsoft.com/office/powerpoint/2010/main" val="2305887022"/>
      </p:ext>
    </p:extLst>
  </p:cSld>
  <p:clrMapOvr>
    <a:masterClrMapping/>
  </p:clrMapOvr>
  <p:transition spd="slow" advTm="814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flipH="1">
            <a:off x="0" y="0"/>
            <a:ext cx="9144000" cy="6858000"/>
          </a:xfrm>
        </p:spPr>
      </p:pic>
      <p:sp>
        <p:nvSpPr>
          <p:cNvPr id="5" name="Rectangle 4"/>
          <p:cNvSpPr/>
          <p:nvPr/>
        </p:nvSpPr>
        <p:spPr>
          <a:xfrm>
            <a:off x="0" y="0"/>
            <a:ext cx="5620871" cy="1248355"/>
          </a:xfrm>
          <a:prstGeom prst="rect">
            <a:avLst/>
          </a:prstGeom>
          <a:solidFill>
            <a:schemeClr val="accent2">
              <a:lumMod val="60000"/>
              <a:lumOff val="40000"/>
            </a:schemeClr>
          </a:solidFill>
        </p:spPr>
        <p:txBody>
          <a:bodyPr wrap="square">
            <a:spAutoFit/>
          </a:bodyPr>
          <a:lstStyle/>
          <a:p>
            <a:pPr algn="ct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LB" sz="2400" dirty="0">
                <a:latin typeface="Calibri" panose="020F0502020204030204" pitchFamily="34" charset="0"/>
                <a:ea typeface="Times New Roman" panose="02020603050405020304" pitchFamily="18" charset="0"/>
              </a:rPr>
              <a:t>و</a:t>
            </a:r>
            <a:r>
              <a:rPr lang="ar-SA" sz="2400" dirty="0">
                <a:latin typeface="Calibri" panose="020F0502020204030204" pitchFamily="34" charset="0"/>
                <a:ea typeface="Times New Roman" panose="02020603050405020304" pitchFamily="18" charset="0"/>
              </a:rPr>
              <a:t>صَارُو كِلّ جَماعِة التَّلامِيذ يْهَيْصُو من كِتر الفَرَح، ويْسَبْحُو أللّ</a:t>
            </a:r>
            <a:r>
              <a:rPr lang="ar-LB" sz="2400" dirty="0">
                <a:latin typeface="Calibri" panose="020F0502020204030204" pitchFamily="34" charset="0"/>
                <a:ea typeface="Times New Roman" panose="02020603050405020304" pitchFamily="18" charset="0"/>
              </a:rPr>
              <a:t>ه</a:t>
            </a:r>
            <a:r>
              <a:rPr lang="ar-SA" sz="2400" dirty="0">
                <a:latin typeface="Calibri" panose="020F0502020204030204" pitchFamily="34" charset="0"/>
                <a:ea typeface="Times New Roman" panose="02020603050405020304" pitchFamily="18" charset="0"/>
              </a:rPr>
              <a:t> بْصَوت عَظِيم عَن كِلّ العَجايِبْ يَلّي شِافُوها،</a:t>
            </a:r>
            <a:r>
              <a:rPr lang="ar-LB" sz="2400" dirty="0">
                <a:latin typeface="Calibri" panose="020F0502020204030204" pitchFamily="34" charset="0"/>
                <a:ea typeface="Times New Roman" panose="02020603050405020304" pitchFamily="18" charset="0"/>
              </a:rPr>
              <a:t> </a:t>
            </a:r>
            <a:r>
              <a:rPr lang="ar-SA" sz="2400" dirty="0">
                <a:ea typeface="Times New Roman" panose="02020603050405020304" pitchFamily="18" charset="0"/>
              </a:rPr>
              <a:t>ويْقُولُو:</a:t>
            </a:r>
            <a:endParaRPr lang="en-US" sz="2400" dirty="0"/>
          </a:p>
        </p:txBody>
      </p:sp>
      <p:sp>
        <p:nvSpPr>
          <p:cNvPr id="6" name="Oval Callout 5"/>
          <p:cNvSpPr/>
          <p:nvPr/>
        </p:nvSpPr>
        <p:spPr>
          <a:xfrm>
            <a:off x="4867835" y="3200400"/>
            <a:ext cx="3039035" cy="1869142"/>
          </a:xfrm>
          <a:prstGeom prst="wedgeEllipseCallout">
            <a:avLst>
              <a:gd name="adj1" fmla="val 47372"/>
              <a:gd name="adj2" fmla="val -109631"/>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000" dirty="0"/>
              <a:t>يِتْبَارَكْ الملِكْ الجِايِيْ بْ اسِم الرَّبّ</a:t>
            </a:r>
            <a:endParaRPr lang="en-US" sz="3000" dirty="0"/>
          </a:p>
        </p:txBody>
      </p:sp>
    </p:spTree>
    <p:custDataLst>
      <p:tags r:id="rId1"/>
    </p:custDataLst>
    <p:extLst>
      <p:ext uri="{BB962C8B-B14F-4D97-AF65-F5344CB8AC3E}">
        <p14:creationId xmlns:p14="http://schemas.microsoft.com/office/powerpoint/2010/main" val="2525759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0"/>
            <a:ext cx="9144000" cy="6858000"/>
          </a:xfrm>
        </p:spPr>
      </p:pic>
      <p:sp>
        <p:nvSpPr>
          <p:cNvPr id="2" name="Title 1"/>
          <p:cNvSpPr>
            <a:spLocks noGrp="1"/>
          </p:cNvSpPr>
          <p:nvPr>
            <p:ph type="title"/>
          </p:nvPr>
        </p:nvSpPr>
        <p:spPr>
          <a:xfrm>
            <a:off x="1559859" y="147918"/>
            <a:ext cx="7584141" cy="1320800"/>
          </a:xfrm>
        </p:spPr>
        <p:txBody>
          <a:bodyPr>
            <a:normAutofit fontScale="90000"/>
          </a:bodyPr>
          <a:lstStyle/>
          <a:p>
            <a:r>
              <a:rPr lang="ar-LB" dirty="0">
                <a:solidFill>
                  <a:schemeClr val="tx2"/>
                </a:solidFill>
              </a:rPr>
              <a:t>و</a:t>
            </a:r>
            <a:r>
              <a:rPr lang="ar-SA" dirty="0">
                <a:solidFill>
                  <a:schemeClr val="tx2"/>
                </a:solidFill>
              </a:rPr>
              <a:t>ب</a:t>
            </a:r>
            <a:r>
              <a:rPr lang="ar-LB" dirty="0">
                <a:solidFill>
                  <a:schemeClr val="tx2"/>
                </a:solidFill>
              </a:rPr>
              <a:t>َ</a:t>
            </a:r>
            <a:r>
              <a:rPr lang="ar-SA" dirty="0">
                <a:solidFill>
                  <a:schemeClr val="tx2"/>
                </a:solidFill>
              </a:rPr>
              <a:t>عد إيِّام بَعَتْ </a:t>
            </a:r>
            <a:r>
              <a:rPr lang="ar-LB" dirty="0">
                <a:solidFill>
                  <a:schemeClr val="tx2"/>
                </a:solidFill>
              </a:rPr>
              <a:t>يسوع </a:t>
            </a:r>
            <a:r>
              <a:rPr lang="ar-SA" dirty="0">
                <a:solidFill>
                  <a:schemeClr val="tx2"/>
                </a:solidFill>
              </a:rPr>
              <a:t>بُطرُس ويُوحَنّا وقَلُّنْ</a:t>
            </a:r>
            <a:r>
              <a:rPr lang="ar-LB" dirty="0">
                <a:solidFill>
                  <a:schemeClr val="tx2"/>
                </a:solidFill>
              </a:rPr>
              <a:t>:</a:t>
            </a:r>
            <a:br>
              <a:rPr lang="en-US" dirty="0">
                <a:solidFill>
                  <a:schemeClr val="tx2"/>
                </a:solidFill>
              </a:rPr>
            </a:br>
            <a:endParaRPr lang="en-US" dirty="0">
              <a:solidFill>
                <a:schemeClr val="tx2"/>
              </a:solidFill>
            </a:endParaRPr>
          </a:p>
        </p:txBody>
      </p:sp>
      <p:sp>
        <p:nvSpPr>
          <p:cNvPr id="5" name="Oval Callout 4"/>
          <p:cNvSpPr/>
          <p:nvPr/>
        </p:nvSpPr>
        <p:spPr>
          <a:xfrm>
            <a:off x="2595282" y="3765176"/>
            <a:ext cx="3415553" cy="1855695"/>
          </a:xfrm>
          <a:prstGeom prst="wedgeEllipseCallout">
            <a:avLst>
              <a:gd name="adj1" fmla="val 31135"/>
              <a:gd name="adj2" fmla="val -109239"/>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000" dirty="0">
                <a:solidFill>
                  <a:schemeClr val="tx2"/>
                </a:solidFill>
              </a:rPr>
              <a:t>رُوحُو حَضْرُولْنا عَشا الف</a:t>
            </a:r>
            <a:r>
              <a:rPr lang="ar-LB" sz="3000" dirty="0">
                <a:solidFill>
                  <a:schemeClr val="tx2"/>
                </a:solidFill>
              </a:rPr>
              <a:t>ِ</a:t>
            </a:r>
            <a:r>
              <a:rPr lang="ar-SA" sz="3000" dirty="0">
                <a:solidFill>
                  <a:schemeClr val="tx2"/>
                </a:solidFill>
              </a:rPr>
              <a:t>صح</a:t>
            </a:r>
            <a:endParaRPr lang="en-US" sz="3000" dirty="0">
              <a:solidFill>
                <a:schemeClr val="tx2"/>
              </a:solidFill>
            </a:endParaRPr>
          </a:p>
        </p:txBody>
      </p:sp>
    </p:spTree>
    <p:custDataLst>
      <p:tags r:id="rId1"/>
    </p:custDataLst>
    <p:extLst>
      <p:ext uri="{BB962C8B-B14F-4D97-AF65-F5344CB8AC3E}">
        <p14:creationId xmlns:p14="http://schemas.microsoft.com/office/powerpoint/2010/main" val="3872098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0"/>
            <a:ext cx="9144000" cy="6858000"/>
          </a:xfrm>
        </p:spPr>
      </p:pic>
      <p:sp>
        <p:nvSpPr>
          <p:cNvPr id="2" name="Title 1"/>
          <p:cNvSpPr>
            <a:spLocks noGrp="1"/>
          </p:cNvSpPr>
          <p:nvPr>
            <p:ph type="title"/>
          </p:nvPr>
        </p:nvSpPr>
        <p:spPr>
          <a:xfrm>
            <a:off x="174811" y="94130"/>
            <a:ext cx="8969189" cy="510988"/>
          </a:xfrm>
          <a:solidFill>
            <a:schemeClr val="accent6">
              <a:lumMod val="60000"/>
              <a:lumOff val="40000"/>
            </a:schemeClr>
          </a:solidFill>
        </p:spPr>
        <p:txBody>
          <a:bodyPr>
            <a:normAutofit fontScale="90000"/>
          </a:bodyPr>
          <a:lstStyle/>
          <a:p>
            <a:pPr algn="ctr" rtl="1"/>
            <a:r>
              <a:rPr lang="ar-SA" sz="2800" dirty="0"/>
              <a:t>ولمَّنْ إجِتِ السِّاعَا، اتَّكَا يَسوع ه</a:t>
            </a:r>
            <a:r>
              <a:rPr lang="ar-LB" sz="2800" dirty="0"/>
              <a:t>ُ</a:t>
            </a:r>
            <a:r>
              <a:rPr lang="ar-SA" sz="2800" dirty="0"/>
              <a:t>وّي والرّسُلْ عَ المِايْدِي وقَلُّنْ</a:t>
            </a:r>
            <a:r>
              <a:rPr lang="en-US" sz="2800" dirty="0"/>
              <a:t>:</a:t>
            </a:r>
          </a:p>
        </p:txBody>
      </p:sp>
      <p:sp>
        <p:nvSpPr>
          <p:cNvPr id="5" name="Oval Callout 4"/>
          <p:cNvSpPr/>
          <p:nvPr/>
        </p:nvSpPr>
        <p:spPr>
          <a:xfrm>
            <a:off x="5499847" y="4235823"/>
            <a:ext cx="3523129" cy="2178424"/>
          </a:xfrm>
          <a:prstGeom prst="wedgeEllipseCallout">
            <a:avLst>
              <a:gd name="adj1" fmla="val -24891"/>
              <a:gd name="adj2" fmla="val -92465"/>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dirty="0">
                <a:solidFill>
                  <a:schemeClr val="tx2"/>
                </a:solidFill>
              </a:rPr>
              <a:t> شْتَهيت إنّي آكِل هَالفصح أنا وِيِّاكُنْ قبَل مَ إتْألَّمْ</a:t>
            </a:r>
            <a:r>
              <a:rPr lang="en-US" sz="3200" dirty="0">
                <a:solidFill>
                  <a:schemeClr val="tx1"/>
                </a:solidFill>
              </a:rPr>
              <a:t>.</a:t>
            </a:r>
          </a:p>
        </p:txBody>
      </p:sp>
    </p:spTree>
    <p:custDataLst>
      <p:tags r:id="rId1"/>
    </p:custDataLst>
    <p:extLst>
      <p:ext uri="{BB962C8B-B14F-4D97-AF65-F5344CB8AC3E}">
        <p14:creationId xmlns:p14="http://schemas.microsoft.com/office/powerpoint/2010/main" val="2972221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0"/>
            <a:ext cx="9144000" cy="6858000"/>
          </a:xfrm>
        </p:spPr>
      </p:pic>
      <p:sp>
        <p:nvSpPr>
          <p:cNvPr id="5" name="Rectangle 4"/>
          <p:cNvSpPr/>
          <p:nvPr/>
        </p:nvSpPr>
        <p:spPr>
          <a:xfrm>
            <a:off x="80683" y="5407475"/>
            <a:ext cx="9063317" cy="1450525"/>
          </a:xfrm>
          <a:prstGeom prst="rect">
            <a:avLst/>
          </a:prstGeom>
          <a:solidFill>
            <a:schemeClr val="accent6">
              <a:lumMod val="60000"/>
              <a:lumOff val="40000"/>
            </a:schemeClr>
          </a:solidFill>
        </p:spPr>
        <p:txBody>
          <a:bodyPr wrap="square">
            <a:spAutoFit/>
          </a:bodyPr>
          <a:lstStyle/>
          <a:p>
            <a:pPr algn="ct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sz="2800" dirty="0">
                <a:latin typeface="Calibri" panose="020F0502020204030204" pitchFamily="34" charset="0"/>
                <a:ea typeface="Times New Roman" panose="02020603050405020304" pitchFamily="18" charset="0"/>
              </a:rPr>
              <a:t>يَسوع كِانْ بيَعْرِفْ شو عَمْ يَعمِلْ. هُوِّي رَحْ يحَرِّر البَشَرْ من الخَطِيِّة، كِرْمِال هَيك قِال لتْلِاميذُو بِآخِرْ عَشا إنُّنْ رَحْ بيِكِمْشُوه وإنّو رَحْ بِيْصَفّي دَمُّو عَ الصَّليب. يَسوع قَدَّمْ نَفْسُو كِرْمِالْنا</a:t>
            </a:r>
            <a:r>
              <a:rPr lang="en-US" sz="2800" dirty="0">
                <a:latin typeface="Tahoma" panose="020B0604030504040204" pitchFamily="34" charset="0"/>
                <a:ea typeface="Times New Roman" panose="02020603050405020304" pitchFamily="18" charset="0"/>
                <a:cs typeface="Arial" panose="020B0604020202020204" pitchFamily="34" charset="0"/>
              </a:rPr>
              <a:t>.</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2429183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0"/>
            <a:ext cx="9144000" cy="6858000"/>
          </a:xfrm>
        </p:spPr>
      </p:pic>
      <p:sp>
        <p:nvSpPr>
          <p:cNvPr id="5" name="Rectangle 4"/>
          <p:cNvSpPr/>
          <p:nvPr/>
        </p:nvSpPr>
        <p:spPr>
          <a:xfrm>
            <a:off x="80683" y="0"/>
            <a:ext cx="9063317" cy="989502"/>
          </a:xfrm>
          <a:prstGeom prst="rect">
            <a:avLst/>
          </a:prstGeom>
          <a:solidFill>
            <a:schemeClr val="accent6">
              <a:lumMod val="60000"/>
              <a:lumOff val="40000"/>
            </a:schemeClr>
          </a:solidFill>
        </p:spPr>
        <p:txBody>
          <a:bodyPr wrap="square">
            <a:spAutoFit/>
          </a:bodyPr>
          <a:lstStyle/>
          <a:p>
            <a:pPr algn="ct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sz="2800" dirty="0"/>
              <a:t>وم</a:t>
            </a:r>
            <a:r>
              <a:rPr lang="ar-LB" sz="2800" dirty="0"/>
              <a:t>ِ</a:t>
            </a:r>
            <a:r>
              <a:rPr lang="ar-SA" sz="2800" dirty="0"/>
              <a:t>ن بَعد ما تْعَشّى مَع تلاميذو، رَاح يسوع مِتل عَادتُو عَ جَبَل الزَّيْتون، وتْلامِيْذُو لِحْقُوه</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4027942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0"/>
            <a:ext cx="9144000" cy="6858000"/>
          </a:xfrm>
        </p:spPr>
      </p:pic>
      <p:sp>
        <p:nvSpPr>
          <p:cNvPr id="5" name="Rectangle 4"/>
          <p:cNvSpPr/>
          <p:nvPr/>
        </p:nvSpPr>
        <p:spPr>
          <a:xfrm>
            <a:off x="4652684" y="0"/>
            <a:ext cx="4276163" cy="528478"/>
          </a:xfrm>
          <a:prstGeom prst="rect">
            <a:avLst/>
          </a:prstGeom>
          <a:solidFill>
            <a:schemeClr val="accent6">
              <a:lumMod val="60000"/>
              <a:lumOff val="40000"/>
            </a:schemeClr>
          </a:solidFill>
        </p:spPr>
        <p:txBody>
          <a:bodyPr wrap="square">
            <a:spAutoFit/>
          </a:bodyPr>
          <a:lstStyle/>
          <a:p>
            <a:pPr algn="ct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sz="2800" dirty="0"/>
              <a:t>ولمّنْ وِصِلْ لَ هَوْنِيك، قَلُّن</a:t>
            </a:r>
            <a:r>
              <a:rPr lang="ar-LB" sz="2800" dirty="0"/>
              <a:t>:</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6" name="Oval Callout 5"/>
          <p:cNvSpPr/>
          <p:nvPr/>
        </p:nvSpPr>
        <p:spPr>
          <a:xfrm>
            <a:off x="2998694" y="3671046"/>
            <a:ext cx="3523129" cy="2178424"/>
          </a:xfrm>
          <a:prstGeom prst="wedgeEllipseCallout">
            <a:avLst>
              <a:gd name="adj1" fmla="val -31380"/>
              <a:gd name="adj2" fmla="val -120243"/>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dirty="0">
                <a:solidFill>
                  <a:schemeClr val="tx2"/>
                </a:solidFill>
              </a:rPr>
              <a:t>صَلّو حَتّى ما تُوقَعُو بالتَّجربِي</a:t>
            </a:r>
            <a:r>
              <a:rPr lang="en-US" sz="2800" dirty="0">
                <a:solidFill>
                  <a:schemeClr val="tx1"/>
                </a:solidFill>
              </a:rPr>
              <a:t>.</a:t>
            </a:r>
            <a:endParaRPr lang="en-US" sz="3200" dirty="0">
              <a:solidFill>
                <a:schemeClr val="tx1"/>
              </a:solidFill>
            </a:endParaRPr>
          </a:p>
        </p:txBody>
      </p:sp>
      <p:sp>
        <p:nvSpPr>
          <p:cNvPr id="7" name="Rectangle 6"/>
          <p:cNvSpPr/>
          <p:nvPr/>
        </p:nvSpPr>
        <p:spPr>
          <a:xfrm>
            <a:off x="434790" y="6176682"/>
            <a:ext cx="4276163" cy="528478"/>
          </a:xfrm>
          <a:prstGeom prst="rect">
            <a:avLst/>
          </a:prstGeom>
          <a:solidFill>
            <a:schemeClr val="accent6">
              <a:lumMod val="60000"/>
              <a:lumOff val="40000"/>
            </a:schemeClr>
          </a:solidFill>
        </p:spPr>
        <p:txBody>
          <a:bodyPr wrap="square">
            <a:spAutoFit/>
          </a:bodyPr>
          <a:lstStyle/>
          <a:p>
            <a:pPr algn="ct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LB" sz="2800" dirty="0"/>
              <a:t>وبَعّد عَنُّن وراح يصَلّي</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2469995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0"/>
            <a:ext cx="9144000" cy="6858000"/>
          </a:xfrm>
        </p:spPr>
      </p:pic>
      <p:sp>
        <p:nvSpPr>
          <p:cNvPr id="5" name="Rectangle 4"/>
          <p:cNvSpPr/>
          <p:nvPr/>
        </p:nvSpPr>
        <p:spPr>
          <a:xfrm>
            <a:off x="6494929" y="439288"/>
            <a:ext cx="2756648" cy="3108543"/>
          </a:xfrm>
          <a:prstGeom prst="rect">
            <a:avLst/>
          </a:prstGeom>
        </p:spPr>
        <p:txBody>
          <a:bodyPr wrap="square">
            <a:spAutoFit/>
          </a:bodyPr>
          <a:lstStyle/>
          <a:p>
            <a:pPr algn="ctr"/>
            <a:r>
              <a:rPr lang="ar-SA" sz="2800" dirty="0">
                <a:solidFill>
                  <a:schemeClr val="bg1"/>
                </a:solidFill>
                <a:latin typeface="Calibri" panose="020F0502020204030204" pitchFamily="34" charset="0"/>
                <a:ea typeface="Times New Roman" panose="02020603050405020304" pitchFamily="18" charset="0"/>
              </a:rPr>
              <a:t>بِ هَالبِسْتان صارِتْ إشْيَا كْتِير غَريْبِة، يَسوع كِان حِامِل عَ كْتِافُو كِلّ خَطايَا البَشَر مِن كِلّ مَكِان ومِن كِلّ زَمِان</a:t>
            </a:r>
            <a:endParaRPr lang="en-US" sz="2800" dirty="0">
              <a:solidFill>
                <a:schemeClr val="bg1"/>
              </a:solidFill>
            </a:endParaRPr>
          </a:p>
        </p:txBody>
      </p:sp>
    </p:spTree>
    <p:custDataLst>
      <p:tags r:id="rId1"/>
    </p:custDataLst>
    <p:extLst>
      <p:ext uri="{BB962C8B-B14F-4D97-AF65-F5344CB8AC3E}">
        <p14:creationId xmlns:p14="http://schemas.microsoft.com/office/powerpoint/2010/main" val="2838418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flipH="1">
            <a:off x="-1" y="0"/>
            <a:ext cx="9144000" cy="6858000"/>
          </a:xfrm>
        </p:spPr>
      </p:pic>
      <p:sp>
        <p:nvSpPr>
          <p:cNvPr id="5" name="Rectangle 4"/>
          <p:cNvSpPr/>
          <p:nvPr/>
        </p:nvSpPr>
        <p:spPr>
          <a:xfrm>
            <a:off x="7126940" y="188258"/>
            <a:ext cx="2017059" cy="6546664"/>
          </a:xfrm>
          <a:prstGeom prst="rect">
            <a:avLst/>
          </a:prstGeom>
          <a:solidFill>
            <a:schemeClr val="accent6">
              <a:lumMod val="60000"/>
              <a:lumOff val="40000"/>
            </a:schemeClr>
          </a:solidFill>
        </p:spPr>
        <p:txBody>
          <a:bodyPr wrap="square">
            <a:spAutoFit/>
          </a:bodyPr>
          <a:lstStyle/>
          <a:p>
            <a:pPr algn="ct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sz="2800" dirty="0">
                <a:latin typeface="Calibri" panose="020F0502020204030204" pitchFamily="34" charset="0"/>
                <a:ea typeface="Times New Roman" panose="02020603050405020304" pitchFamily="18" charset="0"/>
              </a:rPr>
              <a:t>كأنّو بِ هَالْلَحْظَة إلْتَقَى الحُب يَلْلِي ب  قَلب اللّه بِالشّرّ يَلْلِي ب  قَلب البَشَر، بَسْ الحُب أقْوَى</a:t>
            </a:r>
            <a:r>
              <a:rPr lang="en-US" sz="2800" dirty="0">
                <a:latin typeface="Tahoma" panose="020B0604030504040204" pitchFamily="34" charset="0"/>
                <a:ea typeface="Times New Roman" panose="02020603050405020304" pitchFamily="18" charset="0"/>
                <a:cs typeface="Arial" panose="020B0604020202020204" pitchFamily="34" charset="0"/>
              </a:rPr>
              <a:t>.</a:t>
            </a:r>
            <a:r>
              <a:rPr lang="ar-SA" sz="2800" dirty="0">
                <a:latin typeface="Calibri" panose="020F0502020204030204" pitchFamily="34" charset="0"/>
                <a:ea typeface="Times New Roman" panose="02020603050405020304" pitchFamily="18" charset="0"/>
              </a:rPr>
              <a:t>كِرْمِال هَيك رَكَعْ يَسوع وبَلَّشْ يصَلِّي كِرْمِالْنَا</a:t>
            </a:r>
            <a:r>
              <a:rPr lang="en-US" sz="2800" dirty="0">
                <a:latin typeface="Tahoma" panose="020B0604030504040204" pitchFamily="34" charset="0"/>
                <a:ea typeface="Times New Roman" panose="02020603050405020304" pitchFamily="18" charset="0"/>
                <a:cs typeface="Arial" panose="020B0604020202020204" pitchFamily="34" charset="0"/>
              </a:rPr>
              <a:t>.</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681327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0"/>
            <a:ext cx="9144000" cy="6858000"/>
          </a:xfrm>
        </p:spPr>
      </p:pic>
      <p:sp>
        <p:nvSpPr>
          <p:cNvPr id="5" name="Rectangle 4"/>
          <p:cNvSpPr/>
          <p:nvPr/>
        </p:nvSpPr>
        <p:spPr>
          <a:xfrm>
            <a:off x="4509103" y="447346"/>
            <a:ext cx="3935693" cy="1477328"/>
          </a:xfrm>
          <a:prstGeom prst="rect">
            <a:avLst/>
          </a:prstGeom>
        </p:spPr>
        <p:txBody>
          <a:bodyPr wrap="none">
            <a:spAutoFit/>
          </a:bodyPr>
          <a:lstStyle/>
          <a:p>
            <a:pPr algn="ctr"/>
            <a:r>
              <a:rPr lang="ar-SA" sz="3000" dirty="0">
                <a:solidFill>
                  <a:schemeClr val="bg1"/>
                </a:solidFill>
                <a:ea typeface="Times New Roman" panose="02020603050405020304" pitchFamily="18" charset="0"/>
              </a:rPr>
              <a:t>وهُوِّي و عَمْ بيصلّي إجُو</a:t>
            </a:r>
            <a:endParaRPr lang="ar-LB" sz="3000" dirty="0">
              <a:solidFill>
                <a:schemeClr val="bg1"/>
              </a:solidFill>
              <a:ea typeface="Times New Roman" panose="02020603050405020304" pitchFamily="18" charset="0"/>
            </a:endParaRPr>
          </a:p>
          <a:p>
            <a:pPr algn="ctr"/>
            <a:r>
              <a:rPr lang="ar-SA" sz="3000" dirty="0">
                <a:solidFill>
                  <a:schemeClr val="bg1"/>
                </a:solidFill>
                <a:ea typeface="Times New Roman" panose="02020603050405020304" pitchFamily="18" charset="0"/>
              </a:rPr>
              <a:t> الحَرَسْ</a:t>
            </a:r>
            <a:endParaRPr lang="ar-LB" sz="3000" dirty="0">
              <a:solidFill>
                <a:schemeClr val="bg1"/>
              </a:solidFill>
              <a:ea typeface="Times New Roman" panose="02020603050405020304" pitchFamily="18" charset="0"/>
            </a:endParaRPr>
          </a:p>
          <a:p>
            <a:pPr algn="ctr"/>
            <a:r>
              <a:rPr lang="ar-SA" sz="3000" dirty="0">
                <a:solidFill>
                  <a:schemeClr val="bg1"/>
                </a:solidFill>
                <a:ea typeface="Times New Roman" panose="02020603050405020304" pitchFamily="18" charset="0"/>
              </a:rPr>
              <a:t> وقَبَضُو عَل</a:t>
            </a:r>
            <a:r>
              <a:rPr lang="ar-LB" sz="3000" dirty="0">
                <a:solidFill>
                  <a:schemeClr val="bg1"/>
                </a:solidFill>
                <a:ea typeface="Times New Roman" panose="02020603050405020304" pitchFamily="18" charset="0"/>
              </a:rPr>
              <a:t>يه.</a:t>
            </a:r>
            <a:endParaRPr lang="en-US" sz="3000" dirty="0">
              <a:solidFill>
                <a:schemeClr val="bg1"/>
              </a:solidFill>
            </a:endParaRPr>
          </a:p>
        </p:txBody>
      </p:sp>
    </p:spTree>
    <p:custDataLst>
      <p:tags r:id="rId1"/>
    </p:custDataLst>
    <p:extLst>
      <p:ext uri="{BB962C8B-B14F-4D97-AF65-F5344CB8AC3E}">
        <p14:creationId xmlns:p14="http://schemas.microsoft.com/office/powerpoint/2010/main" val="470370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0"/>
            <a:ext cx="9144000" cy="6858000"/>
          </a:xfrm>
        </p:spPr>
      </p:pic>
      <p:sp>
        <p:nvSpPr>
          <p:cNvPr id="2" name="Title 1"/>
          <p:cNvSpPr>
            <a:spLocks noGrp="1"/>
          </p:cNvSpPr>
          <p:nvPr>
            <p:ph type="title"/>
          </p:nvPr>
        </p:nvSpPr>
        <p:spPr/>
        <p:txBody>
          <a:bodyPr/>
          <a:lstStyle/>
          <a:p>
            <a:endParaRPr lang="en-US" dirty="0"/>
          </a:p>
        </p:txBody>
      </p:sp>
      <p:sp>
        <p:nvSpPr>
          <p:cNvPr id="5" name="Rectangle 4"/>
          <p:cNvSpPr/>
          <p:nvPr/>
        </p:nvSpPr>
        <p:spPr>
          <a:xfrm>
            <a:off x="380857" y="111169"/>
            <a:ext cx="5589638" cy="1569660"/>
          </a:xfrm>
          <a:prstGeom prst="rect">
            <a:avLst/>
          </a:prstGeom>
        </p:spPr>
        <p:txBody>
          <a:bodyPr wrap="square">
            <a:spAutoFit/>
          </a:bodyPr>
          <a:lstStyle/>
          <a:p>
            <a:pPr algn="ctr" rtl="1"/>
            <a:r>
              <a:rPr lang="ar-SA" sz="3000" dirty="0">
                <a:solidFill>
                  <a:schemeClr val="bg1"/>
                </a:solidFill>
                <a:ea typeface="Times New Roman" panose="02020603050405020304" pitchFamily="18" charset="0"/>
              </a:rPr>
              <a:t>و </a:t>
            </a:r>
            <a:r>
              <a:rPr lang="ar-SA" sz="3200" dirty="0">
                <a:solidFill>
                  <a:schemeClr val="bg1"/>
                </a:solidFill>
              </a:rPr>
              <a:t>في تْلامِيذ نَكَرُوا إنُّنْ بْيَعرْفُوا</a:t>
            </a:r>
            <a:r>
              <a:rPr lang="en-US" sz="3200" dirty="0">
                <a:solidFill>
                  <a:schemeClr val="bg1"/>
                </a:solidFill>
              </a:rPr>
              <a:t>:</a:t>
            </a:r>
          </a:p>
          <a:p>
            <a:pPr algn="ctr" rtl="1"/>
            <a:r>
              <a:rPr lang="ar-SA" sz="3200" dirty="0">
                <a:solidFill>
                  <a:schemeClr val="bg1"/>
                </a:solidFill>
              </a:rPr>
              <a:t>يَهوذا وبُطرُس، والتّلاميذ البِاقْيِين تَركُوه وهَرَبُوا</a:t>
            </a:r>
            <a:r>
              <a:rPr lang="en-US" sz="3200" dirty="0"/>
              <a:t>.</a:t>
            </a:r>
          </a:p>
        </p:txBody>
      </p:sp>
    </p:spTree>
    <p:custDataLst>
      <p:tags r:id="rId1"/>
    </p:custDataLst>
    <p:extLst>
      <p:ext uri="{BB962C8B-B14F-4D97-AF65-F5344CB8AC3E}">
        <p14:creationId xmlns:p14="http://schemas.microsoft.com/office/powerpoint/2010/main" val="1554903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210683" y="0"/>
            <a:ext cx="5447694" cy="6858000"/>
          </a:xfrm>
        </p:spPr>
      </p:pic>
    </p:spTree>
    <p:custDataLst>
      <p:tags r:id="rId1"/>
    </p:custDataLst>
    <p:extLst>
      <p:ext uri="{BB962C8B-B14F-4D97-AF65-F5344CB8AC3E}">
        <p14:creationId xmlns:p14="http://schemas.microsoft.com/office/powerpoint/2010/main" val="3825150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336177" y="443753"/>
            <a:ext cx="6763871" cy="2837328"/>
          </a:xfrm>
          <a:prstGeom prst="cloudCallout">
            <a:avLst>
              <a:gd name="adj1" fmla="val 39178"/>
              <a:gd name="adj2" fmla="val 76239"/>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dirty="0">
                <a:solidFill>
                  <a:schemeClr val="tx1"/>
                </a:solidFill>
              </a:rPr>
              <a:t>بِبِ</a:t>
            </a:r>
            <a:r>
              <a:rPr lang="ar-SA" sz="3000" dirty="0">
                <a:solidFill>
                  <a:schemeClr val="tx1"/>
                </a:solidFill>
              </a:rPr>
              <a:t>ستان الزَّيتون </a:t>
            </a:r>
            <a:r>
              <a:rPr lang="ar-LB" sz="3000" dirty="0">
                <a:solidFill>
                  <a:schemeClr val="tx1"/>
                </a:solidFill>
              </a:rPr>
              <a:t>قَبَضوا عَ </a:t>
            </a:r>
            <a:r>
              <a:rPr lang="ar-SA" sz="3000" dirty="0">
                <a:solidFill>
                  <a:schemeClr val="tx1"/>
                </a:solidFill>
              </a:rPr>
              <a:t>ي</a:t>
            </a:r>
            <a:r>
              <a:rPr lang="ar-LB" sz="3000" dirty="0">
                <a:solidFill>
                  <a:schemeClr val="tx1"/>
                </a:solidFill>
              </a:rPr>
              <a:t>َ</a:t>
            </a:r>
            <a:r>
              <a:rPr lang="ar-SA" sz="3000" dirty="0">
                <a:solidFill>
                  <a:schemeClr val="tx1"/>
                </a:solidFill>
              </a:rPr>
              <a:t>سوع</a:t>
            </a:r>
            <a:r>
              <a:rPr lang="ar-LB" sz="3000" dirty="0">
                <a:solidFill>
                  <a:schemeClr val="tx1"/>
                </a:solidFill>
              </a:rPr>
              <a:t>...</a:t>
            </a:r>
            <a:endParaRPr lang="en-US" sz="3000" dirty="0">
              <a:solidFill>
                <a:schemeClr val="tx1"/>
              </a:solidFill>
            </a:endParaRPr>
          </a:p>
          <a:p>
            <a:pPr algn="ctr" rtl="1"/>
            <a:r>
              <a:rPr lang="ar-LB" sz="3000" dirty="0">
                <a:solidFill>
                  <a:schemeClr val="tx1"/>
                </a:solidFill>
              </a:rPr>
              <a:t>تَعوا تَ </a:t>
            </a:r>
            <a:r>
              <a:rPr lang="ar-SA" sz="3000" dirty="0">
                <a:solidFill>
                  <a:schemeClr val="tx1"/>
                </a:solidFill>
              </a:rPr>
              <a:t>نرافقْ</a:t>
            </a:r>
            <a:r>
              <a:rPr lang="ar-LB" sz="3000" dirty="0">
                <a:solidFill>
                  <a:schemeClr val="tx1"/>
                </a:solidFill>
              </a:rPr>
              <a:t>و</a:t>
            </a:r>
            <a:r>
              <a:rPr lang="ar-SA" sz="3000" dirty="0">
                <a:solidFill>
                  <a:schemeClr val="tx1"/>
                </a:solidFill>
              </a:rPr>
              <a:t> مَع</a:t>
            </a:r>
            <a:r>
              <a:rPr lang="ar-LB" sz="3000" dirty="0">
                <a:solidFill>
                  <a:schemeClr val="tx1"/>
                </a:solidFill>
              </a:rPr>
              <a:t> </a:t>
            </a:r>
            <a:r>
              <a:rPr lang="ar-SA" sz="3000" dirty="0">
                <a:solidFill>
                  <a:schemeClr val="tx1"/>
                </a:solidFill>
              </a:rPr>
              <a:t>أصدِقا</a:t>
            </a:r>
            <a:r>
              <a:rPr lang="ar-LB" sz="3000" dirty="0">
                <a:solidFill>
                  <a:schemeClr val="tx1"/>
                </a:solidFill>
              </a:rPr>
              <a:t>ءو</a:t>
            </a:r>
            <a:r>
              <a:rPr lang="ar-SA" sz="3000" dirty="0">
                <a:solidFill>
                  <a:schemeClr val="tx1"/>
                </a:solidFill>
              </a:rPr>
              <a:t> الم</a:t>
            </a:r>
            <a:r>
              <a:rPr lang="ar-LB" sz="3000" dirty="0">
                <a:solidFill>
                  <a:schemeClr val="tx1"/>
                </a:solidFill>
              </a:rPr>
              <a:t>ِ</a:t>
            </a:r>
            <a:r>
              <a:rPr lang="ar-SA" sz="3000" dirty="0">
                <a:solidFill>
                  <a:schemeClr val="tx1"/>
                </a:solidFill>
              </a:rPr>
              <a:t>خلصين، </a:t>
            </a:r>
            <a:r>
              <a:rPr lang="ar-LB" sz="3000" dirty="0">
                <a:solidFill>
                  <a:schemeClr val="tx1"/>
                </a:solidFill>
              </a:rPr>
              <a:t>ونقلّوا:</a:t>
            </a:r>
            <a:endParaRPr lang="en-US" sz="3000" dirty="0">
              <a:solidFill>
                <a:schemeClr val="tx1"/>
              </a:solidFill>
            </a:endParaRPr>
          </a:p>
        </p:txBody>
      </p:sp>
      <p:pic>
        <p:nvPicPr>
          <p:cNvPr id="7" name="Content Placeholder 3"/>
          <p:cNvPicPr>
            <a:picLocks noGrp="1" noChangeAspect="1"/>
          </p:cNvPicPr>
          <p:nvPr/>
        </p:nvPicPr>
        <p:blipFill>
          <a:blip r:embed="rId3" cstate="email">
            <a:extLst>
              <a:ext uri="{28A0092B-C50C-407E-A947-70E740481C1C}">
                <a14:useLocalDpi xmlns:a14="http://schemas.microsoft.com/office/drawing/2010/main"/>
              </a:ext>
            </a:extLst>
          </a:blip>
          <a:stretch>
            <a:fillRect/>
          </a:stretch>
        </p:blipFill>
        <p:spPr>
          <a:xfrm>
            <a:off x="5174193" y="2943361"/>
            <a:ext cx="4335802" cy="4089450"/>
          </a:xfrm>
          <a:prstGeom prst="rect">
            <a:avLst/>
          </a:prstGeom>
        </p:spPr>
      </p:pic>
      <p:sp>
        <p:nvSpPr>
          <p:cNvPr id="8" name="Line Callout 1 7"/>
          <p:cNvSpPr/>
          <p:nvPr/>
        </p:nvSpPr>
        <p:spPr>
          <a:xfrm flipH="1">
            <a:off x="147917" y="3469341"/>
            <a:ext cx="5096435" cy="2568387"/>
          </a:xfrm>
          <a:prstGeom prst="borderCallout1">
            <a:avLst>
              <a:gd name="adj1" fmla="val 18750"/>
              <a:gd name="adj2" fmla="val -8333"/>
              <a:gd name="adj3" fmla="val 83514"/>
              <a:gd name="adj4" fmla="val -7015"/>
            </a:avLst>
          </a:prstGeom>
          <a:solidFill>
            <a:srgbClr val="40C0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dirty="0"/>
              <a:t>يا يَسوع، </a:t>
            </a:r>
            <a:r>
              <a:rPr lang="ar-LB" sz="4000" dirty="0"/>
              <a:t>رَح نضَل حَدَّك</a:t>
            </a:r>
          </a:p>
          <a:p>
            <a:pPr algn="ctr" rtl="1"/>
            <a:r>
              <a:rPr lang="ar-LB" sz="4000" dirty="0"/>
              <a:t> ورَح نِ</a:t>
            </a:r>
            <a:r>
              <a:rPr lang="ar-SA" sz="4000" dirty="0"/>
              <a:t>بق</a:t>
            </a:r>
            <a:r>
              <a:rPr lang="ar-LB" sz="4000" dirty="0"/>
              <a:t>َ</a:t>
            </a:r>
            <a:r>
              <a:rPr lang="ar-SA" sz="4000" dirty="0"/>
              <a:t>ى </a:t>
            </a:r>
            <a:r>
              <a:rPr lang="ar-LB" sz="4000" dirty="0"/>
              <a:t>ب</a:t>
            </a:r>
            <a:r>
              <a:rPr lang="ar-SA" sz="4000" dirty="0"/>
              <a:t>قُربَكَ </a:t>
            </a:r>
            <a:endParaRPr lang="ar-LB" sz="4000" dirty="0"/>
          </a:p>
          <a:p>
            <a:pPr algn="ctr" rtl="1"/>
            <a:r>
              <a:rPr lang="ar-SA" sz="4000" dirty="0"/>
              <a:t>وقلوب</a:t>
            </a:r>
            <a:r>
              <a:rPr lang="ar-LB" sz="4000" dirty="0"/>
              <a:t>ْ</a:t>
            </a:r>
            <a:r>
              <a:rPr lang="ar-SA" sz="4000" dirty="0"/>
              <a:t>نا م</a:t>
            </a:r>
            <a:r>
              <a:rPr lang="ar-LB" sz="4000" dirty="0"/>
              <a:t>ِ</a:t>
            </a:r>
            <a:r>
              <a:rPr lang="ar-SA" sz="4000" dirty="0"/>
              <a:t>شت</a:t>
            </a:r>
            <a:r>
              <a:rPr lang="ar-LB" sz="4000" dirty="0"/>
              <a:t>ِ</a:t>
            </a:r>
            <a:r>
              <a:rPr lang="ar-SA" sz="4000" dirty="0"/>
              <a:t>عل</a:t>
            </a:r>
            <a:r>
              <a:rPr lang="ar-LB" sz="4000" dirty="0"/>
              <a:t>ِ</a:t>
            </a:r>
            <a:r>
              <a:rPr lang="ar-SA" sz="4000" dirty="0"/>
              <a:t>ة </a:t>
            </a:r>
            <a:r>
              <a:rPr lang="ar-LB" sz="4000" dirty="0"/>
              <a:t>بِ</a:t>
            </a:r>
            <a:r>
              <a:rPr lang="ar-SA" sz="4000" dirty="0"/>
              <a:t>حُبّ</a:t>
            </a:r>
            <a:r>
              <a:rPr lang="ar-LB" sz="4000" dirty="0"/>
              <a:t>َك</a:t>
            </a:r>
            <a:r>
              <a:rPr lang="en-US" sz="4000" dirty="0"/>
              <a:t>.</a:t>
            </a:r>
          </a:p>
        </p:txBody>
      </p:sp>
    </p:spTree>
    <p:custDataLst>
      <p:tags r:id="rId1"/>
    </p:custDataLst>
    <p:extLst>
      <p:ext uri="{BB962C8B-B14F-4D97-AF65-F5344CB8AC3E}">
        <p14:creationId xmlns:p14="http://schemas.microsoft.com/office/powerpoint/2010/main" val="1719763161"/>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0"/>
            <a:ext cx="9143999" cy="6858000"/>
          </a:xfrm>
        </p:spPr>
      </p:pic>
      <p:sp>
        <p:nvSpPr>
          <p:cNvPr id="2" name="Title 1"/>
          <p:cNvSpPr>
            <a:spLocks noGrp="1"/>
          </p:cNvSpPr>
          <p:nvPr>
            <p:ph type="title"/>
          </p:nvPr>
        </p:nvSpPr>
        <p:spPr>
          <a:xfrm>
            <a:off x="228602" y="5732929"/>
            <a:ext cx="8552330" cy="1004047"/>
          </a:xfrm>
          <a:solidFill>
            <a:schemeClr val="accent2"/>
          </a:solidFill>
        </p:spPr>
        <p:txBody>
          <a:bodyPr>
            <a:normAutofit fontScale="90000"/>
          </a:bodyPr>
          <a:lstStyle/>
          <a:p>
            <a:pPr algn="ctr"/>
            <a:r>
              <a:rPr lang="ar-SA" dirty="0">
                <a:solidFill>
                  <a:schemeClr val="tx1"/>
                </a:solidFill>
              </a:rPr>
              <a:t>و </a:t>
            </a:r>
            <a:r>
              <a:rPr lang="ar-SA" sz="3100" dirty="0">
                <a:solidFill>
                  <a:schemeClr val="tx1"/>
                </a:solidFill>
              </a:rPr>
              <a:t>بَعد مَا قَبَضوا عْلَيه أخَدُوه لَعِند أصْحَاب السُّلْطَة،  بِالأوَّل  لَعِند عَظيم الكَهَنِة وبَعدِين لَعِند بيلاطُس الحَاكِم الرّوماني</a:t>
            </a:r>
            <a:endParaRPr lang="en-US" sz="3100" dirty="0">
              <a:solidFill>
                <a:schemeClr val="tx1"/>
              </a:solidFill>
            </a:endParaRPr>
          </a:p>
        </p:txBody>
      </p:sp>
    </p:spTree>
    <p:custDataLst>
      <p:tags r:id="rId1"/>
    </p:custDataLst>
    <p:extLst>
      <p:ext uri="{BB962C8B-B14F-4D97-AF65-F5344CB8AC3E}">
        <p14:creationId xmlns:p14="http://schemas.microsoft.com/office/powerpoint/2010/main" val="2452789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111965"/>
            <a:ext cx="9167781" cy="6875836"/>
          </a:xfrm>
        </p:spPr>
      </p:pic>
      <p:sp>
        <p:nvSpPr>
          <p:cNvPr id="2" name="Title 1"/>
          <p:cNvSpPr>
            <a:spLocks noGrp="1"/>
          </p:cNvSpPr>
          <p:nvPr>
            <p:ph type="title"/>
          </p:nvPr>
        </p:nvSpPr>
        <p:spPr>
          <a:xfrm>
            <a:off x="475128" y="6001871"/>
            <a:ext cx="8050307" cy="708212"/>
          </a:xfrm>
          <a:solidFill>
            <a:schemeClr val="accent2"/>
          </a:solidFill>
        </p:spPr>
        <p:txBody>
          <a:bodyPr>
            <a:normAutofit/>
          </a:bodyPr>
          <a:lstStyle/>
          <a:p>
            <a:pPr algn="ctr" rtl="1"/>
            <a:r>
              <a:rPr lang="ar-SA" dirty="0">
                <a:solidFill>
                  <a:schemeClr val="tx1"/>
                </a:solidFill>
              </a:rPr>
              <a:t>ك</a:t>
            </a:r>
            <a:r>
              <a:rPr lang="ar-LB" dirty="0">
                <a:solidFill>
                  <a:schemeClr val="tx1"/>
                </a:solidFill>
              </a:rPr>
              <a:t>َ</a:t>
            </a:r>
            <a:r>
              <a:rPr lang="ar-SA" dirty="0">
                <a:solidFill>
                  <a:schemeClr val="tx1"/>
                </a:solidFill>
              </a:rPr>
              <a:t>مان لَ عند هِيرودُس مَلك اليَهود</a:t>
            </a:r>
            <a:endParaRPr lang="en-US" dirty="0">
              <a:solidFill>
                <a:schemeClr val="tx1"/>
              </a:solidFill>
            </a:endParaRPr>
          </a:p>
        </p:txBody>
      </p:sp>
    </p:spTree>
    <p:custDataLst>
      <p:tags r:id="rId1"/>
    </p:custDataLst>
    <p:extLst>
      <p:ext uri="{BB962C8B-B14F-4D97-AF65-F5344CB8AC3E}">
        <p14:creationId xmlns:p14="http://schemas.microsoft.com/office/powerpoint/2010/main" val="2255836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0"/>
            <a:ext cx="9143999" cy="6858000"/>
          </a:xfrm>
        </p:spPr>
      </p:pic>
      <p:sp>
        <p:nvSpPr>
          <p:cNvPr id="5" name="Rectangle 4"/>
          <p:cNvSpPr/>
          <p:nvPr/>
        </p:nvSpPr>
        <p:spPr>
          <a:xfrm>
            <a:off x="753036" y="5722094"/>
            <a:ext cx="6683188" cy="972895"/>
          </a:xfrm>
          <a:prstGeom prst="rect">
            <a:avLst/>
          </a:prstGeom>
          <a:solidFill>
            <a:schemeClr val="accent2"/>
          </a:solidFill>
        </p:spPr>
        <p:txBody>
          <a:bodyPr wrap="square">
            <a:spAutoFit/>
          </a:bodyPr>
          <a:lstStyle/>
          <a:p>
            <a:pPr algn="ct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sz="2800" dirty="0">
                <a:latin typeface="Calibri" panose="020F0502020204030204" pitchFamily="34" charset="0"/>
                <a:ea typeface="Times New Roman" panose="02020603050405020304" pitchFamily="18" charset="0"/>
              </a:rPr>
              <a:t>صَارُوا يِضَّحَكّوا عْلَيه، ويْعِامْلُوه بِقَسْوِة. ظَلمُوه وحَكَمُوا عْلَيه إنُّو يْمُوت عَ الصَّليب</a:t>
            </a:r>
            <a:r>
              <a:rPr lang="en-US" dirty="0">
                <a:latin typeface="Tahoma" panose="020B0604030504040204" pitchFamily="34" charset="0"/>
                <a:ea typeface="Times New Roman" panose="02020603050405020304" pitchFamily="18" charset="0"/>
                <a:cs typeface="Arial" panose="020B0604020202020204" pitchFamily="34" charset="0"/>
              </a:rPr>
              <a:t>.</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1909875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0"/>
            <a:ext cx="9143999" cy="6858000"/>
          </a:xfrm>
        </p:spPr>
      </p:pic>
      <p:sp>
        <p:nvSpPr>
          <p:cNvPr id="2" name="Title 1"/>
          <p:cNvSpPr>
            <a:spLocks noGrp="1"/>
          </p:cNvSpPr>
          <p:nvPr>
            <p:ph type="title"/>
          </p:nvPr>
        </p:nvSpPr>
        <p:spPr>
          <a:xfrm>
            <a:off x="0" y="6185647"/>
            <a:ext cx="9287436" cy="672353"/>
          </a:xfrm>
          <a:solidFill>
            <a:schemeClr val="accent2"/>
          </a:solidFill>
        </p:spPr>
        <p:txBody>
          <a:bodyPr>
            <a:normAutofit fontScale="90000"/>
          </a:bodyPr>
          <a:lstStyle/>
          <a:p>
            <a:pPr algn="ctr"/>
            <a:r>
              <a:rPr lang="ar-SA" dirty="0"/>
              <a:t>الكِلّ، الرّؤسَا والشَّعب، كِلُّنْ شِارَكُوا بالحِكِم عَ يَسوع</a:t>
            </a:r>
            <a:endParaRPr lang="en-US" dirty="0"/>
          </a:p>
        </p:txBody>
      </p:sp>
    </p:spTree>
    <p:custDataLst>
      <p:tags r:id="rId1"/>
    </p:custDataLst>
    <p:extLst>
      <p:ext uri="{BB962C8B-B14F-4D97-AF65-F5344CB8AC3E}">
        <p14:creationId xmlns:p14="http://schemas.microsoft.com/office/powerpoint/2010/main" val="4261970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0"/>
            <a:ext cx="9143999" cy="6858000"/>
          </a:xfrm>
        </p:spPr>
      </p:pic>
      <p:sp>
        <p:nvSpPr>
          <p:cNvPr id="5" name="Rectangle 4"/>
          <p:cNvSpPr/>
          <p:nvPr/>
        </p:nvSpPr>
        <p:spPr>
          <a:xfrm>
            <a:off x="174811" y="5382596"/>
            <a:ext cx="8969189" cy="1475404"/>
          </a:xfrm>
          <a:prstGeom prst="rect">
            <a:avLst/>
          </a:prstGeom>
          <a:solidFill>
            <a:schemeClr val="accent2"/>
          </a:solidFill>
        </p:spPr>
        <p:txBody>
          <a:bodyPr wrap="square">
            <a:spAutoFit/>
          </a:bodyPr>
          <a:lstStyle/>
          <a:p>
            <a:pPr algn="ct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sz="2800" dirty="0">
                <a:latin typeface="Calibri" panose="020F0502020204030204" pitchFamily="34" charset="0"/>
                <a:ea typeface="Times New Roman" panose="02020603050405020304" pitchFamily="18" charset="0"/>
              </a:rPr>
              <a:t>حَمَلْ يَسوع صَلِيْبُو ومِشي بِشوَارِع أورَشَليم</a:t>
            </a:r>
            <a:r>
              <a:rPr lang="en-US" sz="2800" dirty="0">
                <a:latin typeface="Tahoma" panose="020B0604030504040204" pitchFamily="34" charset="0"/>
                <a:ea typeface="Times New Roman" panose="02020603050405020304" pitchFamily="18" charset="0"/>
                <a:cs typeface="Arial" panose="020B0604020202020204" pitchFamily="34" charset="0"/>
              </a:rPr>
              <a:t>.</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algn="ct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sz="2800" dirty="0">
                <a:latin typeface="Calibri" panose="020F0502020204030204" pitchFamily="34" charset="0"/>
                <a:ea typeface="Times New Roman" panose="02020603050405020304" pitchFamily="18" charset="0"/>
              </a:rPr>
              <a:t>في نِاس صاروا  يِضْحَكوا عْلَيه، وفي نِاس زِعْلُوا لأنّن شِافُوا شَخص بَرِيء عَمْ يِتْعِامَل مِتل الِمجِرْمِين</a:t>
            </a:r>
            <a:r>
              <a:rPr lang="en-US" sz="2800" dirty="0">
                <a:latin typeface="Tahoma" panose="020B0604030504040204" pitchFamily="34" charset="0"/>
                <a:ea typeface="Times New Roman" panose="02020603050405020304" pitchFamily="18" charset="0"/>
                <a:cs typeface="Arial" panose="020B0604020202020204" pitchFamily="34" charset="0"/>
              </a:rPr>
              <a:t>.</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1952719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618565" y="605117"/>
            <a:ext cx="6078072" cy="2716305"/>
          </a:xfrm>
          <a:prstGeom prst="cloudCallout">
            <a:avLst>
              <a:gd name="adj1" fmla="val 39178"/>
              <a:gd name="adj2" fmla="val 76239"/>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dirty="0">
                <a:solidFill>
                  <a:schemeClr val="tx1"/>
                </a:solidFill>
              </a:rPr>
              <a:t>تَعُوا تَ نْرِافقْ يَسوع مع أصْدِقاؤُو الم</a:t>
            </a:r>
            <a:r>
              <a:rPr lang="ar-LB" sz="3600" dirty="0">
                <a:solidFill>
                  <a:schemeClr val="tx1"/>
                </a:solidFill>
              </a:rPr>
              <a:t>ِ</a:t>
            </a:r>
            <a:r>
              <a:rPr lang="ar-SA" sz="3600" dirty="0">
                <a:solidFill>
                  <a:schemeClr val="tx1"/>
                </a:solidFill>
              </a:rPr>
              <a:t>خلْصين ونْقِلُّو</a:t>
            </a:r>
            <a:r>
              <a:rPr lang="en-US" sz="3600" dirty="0">
                <a:solidFill>
                  <a:schemeClr val="tx1"/>
                </a:solidFill>
              </a:rPr>
              <a:t>:</a:t>
            </a:r>
          </a:p>
        </p:txBody>
      </p:sp>
      <p:sp>
        <p:nvSpPr>
          <p:cNvPr id="4" name="Line Callout 1 3"/>
          <p:cNvSpPr/>
          <p:nvPr/>
        </p:nvSpPr>
        <p:spPr>
          <a:xfrm flipH="1">
            <a:off x="174811" y="3792070"/>
            <a:ext cx="5096435" cy="2568387"/>
          </a:xfrm>
          <a:prstGeom prst="borderCallout1">
            <a:avLst>
              <a:gd name="adj1" fmla="val 18750"/>
              <a:gd name="adj2" fmla="val -8333"/>
              <a:gd name="adj3" fmla="val 83514"/>
              <a:gd name="adj4" fmla="val -7015"/>
            </a:avLst>
          </a:prstGeom>
          <a:solidFill>
            <a:srgbClr val="40C0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dirty="0"/>
              <a:t>يا يَسوع، </a:t>
            </a:r>
            <a:r>
              <a:rPr lang="ar-LB" sz="4000" dirty="0"/>
              <a:t>رَح نضَل حَدّك</a:t>
            </a:r>
          </a:p>
          <a:p>
            <a:pPr algn="ctr" rtl="1"/>
            <a:r>
              <a:rPr lang="ar-SA" sz="4000" dirty="0"/>
              <a:t>بِكِلّ النُّور</a:t>
            </a:r>
            <a:r>
              <a:rPr lang="ar-LB" sz="4000" dirty="0"/>
              <a:t> </a:t>
            </a:r>
            <a:r>
              <a:rPr lang="ar-SA" sz="4000" dirty="0"/>
              <a:t>يَ</a:t>
            </a:r>
            <a:r>
              <a:rPr lang="ar-LB" sz="4000" dirty="0"/>
              <a:t>لْل</a:t>
            </a:r>
            <a:r>
              <a:rPr lang="ar-SA" sz="4000" dirty="0"/>
              <a:t>ي حَطّيْتُو بِقَلِبْنا</a:t>
            </a:r>
            <a:endParaRPr lang="en-US" sz="4000" dirty="0"/>
          </a:p>
        </p:txBody>
      </p:sp>
      <p:pic>
        <p:nvPicPr>
          <p:cNvPr id="7" name="Content Placeholder 3"/>
          <p:cNvPicPr>
            <a:picLocks noGrp="1" noChangeAspect="1"/>
          </p:cNvPicPr>
          <p:nvPr/>
        </p:nvPicPr>
        <p:blipFill>
          <a:blip r:embed="rId3" cstate="email">
            <a:extLst>
              <a:ext uri="{28A0092B-C50C-407E-A947-70E740481C1C}">
                <a14:useLocalDpi xmlns:a14="http://schemas.microsoft.com/office/drawing/2010/main"/>
              </a:ext>
            </a:extLst>
          </a:blip>
          <a:stretch>
            <a:fillRect/>
          </a:stretch>
        </p:blipFill>
        <p:spPr>
          <a:xfrm>
            <a:off x="5174193" y="3375211"/>
            <a:ext cx="3877936" cy="3657599"/>
          </a:xfrm>
          <a:prstGeom prst="rect">
            <a:avLst/>
          </a:prstGeom>
        </p:spPr>
      </p:pic>
    </p:spTree>
    <p:custDataLst>
      <p:tags r:id="rId1"/>
    </p:custDataLst>
    <p:extLst>
      <p:ext uri="{BB962C8B-B14F-4D97-AF65-F5344CB8AC3E}">
        <p14:creationId xmlns:p14="http://schemas.microsoft.com/office/powerpoint/2010/main" val="1582121288"/>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457201" y="215154"/>
            <a:ext cx="5699110" cy="3146611"/>
          </a:xfrm>
          <a:prstGeom prst="cloudCallout">
            <a:avLst>
              <a:gd name="adj1" fmla="val 61879"/>
              <a:gd name="adj2" fmla="val 55542"/>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b="1" dirty="0">
                <a:solidFill>
                  <a:schemeClr val="tx1"/>
                </a:solidFill>
              </a:rPr>
              <a:t>وهَلَّق جَرْبوا يا شاطرين عمِلوا هَالنَّشاط.</a:t>
            </a:r>
            <a:endParaRPr lang="en-US" sz="3600" b="1" dirty="0">
              <a:solidFill>
                <a:schemeClr val="tx1"/>
              </a:solidFill>
            </a:endParaRPr>
          </a:p>
        </p:txBody>
      </p:sp>
      <p:pic>
        <p:nvPicPr>
          <p:cNvPr id="6" name="Content Placeholder 3"/>
          <p:cNvPicPr>
            <a:picLocks noGrp="1" noChangeAspect="1"/>
          </p:cNvPicPr>
          <p:nvPr/>
        </p:nvPicPr>
        <p:blipFill>
          <a:blip r:embed="rId3" cstate="email">
            <a:extLst>
              <a:ext uri="{28A0092B-C50C-407E-A947-70E740481C1C}">
                <a14:useLocalDpi xmlns:a14="http://schemas.microsoft.com/office/drawing/2010/main"/>
              </a:ext>
            </a:extLst>
          </a:blip>
          <a:stretch>
            <a:fillRect/>
          </a:stretch>
        </p:blipFill>
        <p:spPr>
          <a:xfrm>
            <a:off x="5266064" y="3321423"/>
            <a:ext cx="3877936" cy="3657599"/>
          </a:xfrm>
          <a:prstGeom prst="rect">
            <a:avLst/>
          </a:prstGeom>
        </p:spPr>
      </p:pic>
    </p:spTree>
    <p:custDataLst>
      <p:tags r:id="rId1"/>
    </p:custDataLst>
    <p:extLst>
      <p:ext uri="{BB962C8B-B14F-4D97-AF65-F5344CB8AC3E}">
        <p14:creationId xmlns:p14="http://schemas.microsoft.com/office/powerpoint/2010/main" val="507753969"/>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H="1">
            <a:off x="8112034" y="5826034"/>
            <a:ext cx="352697" cy="666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177349" y="5865223"/>
            <a:ext cx="248194" cy="600891"/>
          </a:xfrm>
          <a:prstGeom prst="line">
            <a:avLst/>
          </a:prstGeom>
        </p:spPr>
        <p:style>
          <a:lnRef idx="1">
            <a:schemeClr val="accent1"/>
          </a:lnRef>
          <a:fillRef idx="0">
            <a:schemeClr val="accent1"/>
          </a:fillRef>
          <a:effectRef idx="0">
            <a:schemeClr val="accent1"/>
          </a:effectRef>
          <a:fontRef idx="minor">
            <a:schemeClr val="tx1"/>
          </a:fontRef>
        </p:style>
      </p:cxnSp>
      <p:pic>
        <p:nvPicPr>
          <p:cNvPr id="3" name="Content Placeholder 2"/>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937"/>
          <a:stretch/>
        </p:blipFill>
        <p:spPr>
          <a:xfrm>
            <a:off x="-96422" y="0"/>
            <a:ext cx="9240422" cy="6696635"/>
          </a:xfrm>
        </p:spPr>
      </p:pic>
    </p:spTree>
    <p:custDataLst>
      <p:tags r:id="rId1"/>
    </p:custDataLst>
    <p:extLst>
      <p:ext uri="{BB962C8B-B14F-4D97-AF65-F5344CB8AC3E}">
        <p14:creationId xmlns:p14="http://schemas.microsoft.com/office/powerpoint/2010/main" val="764291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5910" y="109471"/>
            <a:ext cx="8833620" cy="6252882"/>
          </a:xfrm>
          <a:prstGeom prst="rect">
            <a:avLst/>
          </a:prstGeom>
        </p:spPr>
      </p:pic>
    </p:spTree>
    <p:custDataLst>
      <p:tags r:id="rId1"/>
    </p:custDataLst>
    <p:extLst>
      <p:ext uri="{BB962C8B-B14F-4D97-AF65-F5344CB8AC3E}">
        <p14:creationId xmlns:p14="http://schemas.microsoft.com/office/powerpoint/2010/main" val="3599653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0" y="281206"/>
            <a:ext cx="6800661" cy="2677146"/>
          </a:xfrm>
          <a:prstGeom prst="cloudCallout">
            <a:avLst>
              <a:gd name="adj1" fmla="val 27454"/>
              <a:gd name="adj2" fmla="val 82869"/>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solidFill>
                  <a:schemeClr val="tx1"/>
                </a:solidFill>
              </a:rPr>
              <a:t>سَلام المَسيح أَصدِقائي، شُو رَح نَعمِل اليَوم؟</a:t>
            </a:r>
            <a:endParaRPr lang="en-US" sz="4000" b="1" dirty="0">
              <a:solidFill>
                <a:schemeClr val="tx1"/>
              </a:solidFill>
            </a:endParaRPr>
          </a:p>
        </p:txBody>
      </p:sp>
      <p:pic>
        <p:nvPicPr>
          <p:cNvPr id="4" name="Content Placeholder 3"/>
          <p:cNvPicPr>
            <a:picLocks noGrp="1" noChangeAspect="1"/>
          </p:cNvPicPr>
          <p:nvPr/>
        </p:nvPicPr>
        <p:blipFill>
          <a:blip r:embed="rId3" cstate="email">
            <a:extLst>
              <a:ext uri="{28A0092B-C50C-407E-A947-70E740481C1C}">
                <a14:useLocalDpi xmlns:a14="http://schemas.microsoft.com/office/drawing/2010/main"/>
              </a:ext>
            </a:extLst>
          </a:blip>
          <a:stretch>
            <a:fillRect/>
          </a:stretch>
        </p:blipFill>
        <p:spPr>
          <a:xfrm>
            <a:off x="5187639" y="2768550"/>
            <a:ext cx="4335802" cy="4089450"/>
          </a:xfrm>
          <a:prstGeom prst="rect">
            <a:avLst/>
          </a:prstGeom>
        </p:spPr>
      </p:pic>
    </p:spTree>
    <p:custDataLst>
      <p:tags r:id="rId1"/>
    </p:custDataLst>
    <p:extLst>
      <p:ext uri="{BB962C8B-B14F-4D97-AF65-F5344CB8AC3E}">
        <p14:creationId xmlns:p14="http://schemas.microsoft.com/office/powerpoint/2010/main" val="644996727"/>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4894728" y="121023"/>
            <a:ext cx="4047566" cy="3697940"/>
          </a:xfrm>
          <a:prstGeom prst="cloudCallout">
            <a:avLst>
              <a:gd name="adj1" fmla="val 28772"/>
              <a:gd name="adj2" fmla="val 68694"/>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b="1" dirty="0">
                <a:solidFill>
                  <a:schemeClr val="tx1"/>
                </a:solidFill>
              </a:rPr>
              <a:t>وهَلَّق بَدّي ياكُن تقولوا هَالجُمَل وَرايي ل حَتّى تِنحِفر بِقلوبكُن</a:t>
            </a:r>
            <a:endParaRPr lang="en-US" sz="3000" b="1" dirty="0">
              <a:solidFill>
                <a:schemeClr val="tx1"/>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475505" cy="6494929"/>
          </a:xfrm>
          <a:prstGeom prst="rect">
            <a:avLst/>
          </a:prstGeom>
        </p:spPr>
      </p:pic>
      <p:pic>
        <p:nvPicPr>
          <p:cNvPr id="6" name="Content Placeholder 3"/>
          <p:cNvPicPr>
            <a:picLocks noGrp="1" noChangeAspect="1"/>
          </p:cNvPicPr>
          <p:nvPr/>
        </p:nvPicPr>
        <p:blipFill>
          <a:blip r:embed="rId4" cstate="email">
            <a:extLst>
              <a:ext uri="{28A0092B-C50C-407E-A947-70E740481C1C}">
                <a14:useLocalDpi xmlns:a14="http://schemas.microsoft.com/office/drawing/2010/main"/>
              </a:ext>
            </a:extLst>
          </a:blip>
          <a:stretch>
            <a:fillRect/>
          </a:stretch>
        </p:blipFill>
        <p:spPr>
          <a:xfrm>
            <a:off x="4905252" y="3657600"/>
            <a:ext cx="3521507" cy="3321422"/>
          </a:xfrm>
          <a:prstGeom prst="rect">
            <a:avLst/>
          </a:prstGeom>
        </p:spPr>
      </p:pic>
    </p:spTree>
    <p:custDataLst>
      <p:tags r:id="rId1"/>
    </p:custDataLst>
    <p:extLst>
      <p:ext uri="{BB962C8B-B14F-4D97-AF65-F5344CB8AC3E}">
        <p14:creationId xmlns:p14="http://schemas.microsoft.com/office/powerpoint/2010/main" val="175914171"/>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flipH="1">
            <a:off x="1236372" y="360608"/>
            <a:ext cx="3850780" cy="3953815"/>
          </a:xfrm>
          <a:prstGeom prst="cloudCallout">
            <a:avLst>
              <a:gd name="adj1" fmla="val -75046"/>
              <a:gd name="adj2" fmla="val 38365"/>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solidFill>
                  <a:schemeClr val="tx1"/>
                </a:solidFill>
              </a:rPr>
              <a:t>ومن</a:t>
            </a:r>
            <a:r>
              <a:rPr lang="ar-LB" sz="3600" b="1" dirty="0">
                <a:solidFill>
                  <a:schemeClr val="tx1"/>
                </a:solidFill>
              </a:rPr>
              <a:t>ِ</a:t>
            </a:r>
            <a:r>
              <a:rPr lang="ar-AE" sz="3600" b="1" dirty="0">
                <a:solidFill>
                  <a:schemeClr val="tx1"/>
                </a:solidFill>
              </a:rPr>
              <a:t>خت</a:t>
            </a:r>
            <a:r>
              <a:rPr lang="ar-LB" sz="3600" b="1" dirty="0">
                <a:solidFill>
                  <a:schemeClr val="tx1"/>
                </a:solidFill>
              </a:rPr>
              <a:t>ُ</a:t>
            </a:r>
            <a:r>
              <a:rPr lang="ar-AE" sz="3600" b="1" dirty="0">
                <a:solidFill>
                  <a:schemeClr val="tx1"/>
                </a:solidFill>
              </a:rPr>
              <a:t>م ل</a:t>
            </a:r>
            <a:r>
              <a:rPr lang="ar-LB" sz="3600" b="1" dirty="0">
                <a:solidFill>
                  <a:schemeClr val="tx1"/>
                </a:solidFill>
              </a:rPr>
              <a:t>ِ</a:t>
            </a:r>
            <a:r>
              <a:rPr lang="ar-AE" sz="3600" b="1" dirty="0">
                <a:solidFill>
                  <a:schemeClr val="tx1"/>
                </a:solidFill>
              </a:rPr>
              <a:t>قا</a:t>
            </a:r>
            <a:r>
              <a:rPr lang="ar-LB" sz="3600" b="1" dirty="0">
                <a:solidFill>
                  <a:schemeClr val="tx1"/>
                </a:solidFill>
              </a:rPr>
              <a:t>ءْ</a:t>
            </a:r>
            <a:r>
              <a:rPr lang="ar-AE" sz="3600" b="1" dirty="0">
                <a:solidFill>
                  <a:schemeClr val="tx1"/>
                </a:solidFill>
              </a:rPr>
              <a:t>نا الي</a:t>
            </a:r>
            <a:r>
              <a:rPr lang="ar-LB" sz="3600" b="1" dirty="0">
                <a:solidFill>
                  <a:schemeClr val="tx1"/>
                </a:solidFill>
              </a:rPr>
              <a:t>َ</a:t>
            </a:r>
            <a:r>
              <a:rPr lang="ar-AE" sz="3600" b="1" dirty="0">
                <a:solidFill>
                  <a:schemeClr val="tx1"/>
                </a:solidFill>
              </a:rPr>
              <a:t>وم ب</a:t>
            </a:r>
            <a:r>
              <a:rPr lang="ar-LB" sz="3600" b="1" dirty="0">
                <a:solidFill>
                  <a:schemeClr val="tx1"/>
                </a:solidFill>
              </a:rPr>
              <a:t>ِهال</a:t>
            </a:r>
            <a:r>
              <a:rPr lang="ar-AE" sz="3600" b="1" dirty="0">
                <a:solidFill>
                  <a:schemeClr val="tx1"/>
                </a:solidFill>
              </a:rPr>
              <a:t>ص</a:t>
            </a:r>
            <a:r>
              <a:rPr lang="ar-LB" sz="3600" b="1" dirty="0">
                <a:solidFill>
                  <a:schemeClr val="tx1"/>
                </a:solidFill>
              </a:rPr>
              <a:t>ّ</a:t>
            </a:r>
            <a:r>
              <a:rPr lang="ar-AE" sz="3600" b="1" dirty="0">
                <a:solidFill>
                  <a:schemeClr val="tx1"/>
                </a:solidFill>
              </a:rPr>
              <a:t>لاة</a:t>
            </a:r>
            <a:r>
              <a:rPr lang="ar-LB" sz="3600" b="1" dirty="0">
                <a:solidFill>
                  <a:schemeClr val="tx1"/>
                </a:solidFill>
              </a:rPr>
              <a:t> وبهالتِّرنيمِة</a:t>
            </a:r>
          </a:p>
        </p:txBody>
      </p:sp>
      <p:pic>
        <p:nvPicPr>
          <p:cNvPr id="6" name="Content Placeholder 3"/>
          <p:cNvPicPr>
            <a:picLocks noGrp="1" noChangeAspect="1"/>
          </p:cNvPicPr>
          <p:nvPr/>
        </p:nvPicPr>
        <p:blipFill>
          <a:blip r:embed="rId3" cstate="email">
            <a:extLst>
              <a:ext uri="{28A0092B-C50C-407E-A947-70E740481C1C}">
                <a14:useLocalDpi xmlns:a14="http://schemas.microsoft.com/office/drawing/2010/main"/>
              </a:ext>
            </a:extLst>
          </a:blip>
          <a:stretch>
            <a:fillRect/>
          </a:stretch>
        </p:blipFill>
        <p:spPr>
          <a:xfrm>
            <a:off x="5266064" y="3307976"/>
            <a:ext cx="3877936" cy="3657599"/>
          </a:xfrm>
          <a:prstGeom prst="rect">
            <a:avLst/>
          </a:prstGeom>
        </p:spPr>
      </p:pic>
    </p:spTree>
    <p:custDataLst>
      <p:tags r:id="rId1"/>
    </p:custDataLst>
    <p:extLst>
      <p:ext uri="{BB962C8B-B14F-4D97-AF65-F5344CB8AC3E}">
        <p14:creationId xmlns:p14="http://schemas.microsoft.com/office/powerpoint/2010/main" val="324623582"/>
      </p:ext>
    </p:extLst>
  </p:cSld>
  <p:clrMapOvr>
    <a:masterClrMapping/>
  </p:clrMapOvr>
  <mc:AlternateContent xmlns:mc="http://schemas.openxmlformats.org/markup-compatibility/2006" xmlns:p14="http://schemas.microsoft.com/office/powerpoint/2010/main">
    <mc:Choice Requires="p14">
      <p:transition spd="slow" p14:dur="2000" advTm="9354"/>
    </mc:Choice>
    <mc:Fallback xmlns="">
      <p:transition spd="slow" advTm="93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933" y="0"/>
            <a:ext cx="7880133" cy="6858000"/>
          </a:xfrm>
          <a:prstGeom prst="rect">
            <a:avLst/>
          </a:prstGeom>
        </p:spPr>
      </p:pic>
    </p:spTree>
    <p:custDataLst>
      <p:tags r:id="rId1"/>
    </p:custDataLst>
    <p:extLst>
      <p:ext uri="{BB962C8B-B14F-4D97-AF65-F5344CB8AC3E}">
        <p14:creationId xmlns:p14="http://schemas.microsoft.com/office/powerpoint/2010/main" val="799351032"/>
      </p:ext>
    </p:extLst>
  </p:cSld>
  <p:clrMapOvr>
    <a:masterClrMapping/>
  </p:clrMapOvr>
  <mc:AlternateContent xmlns:mc="http://schemas.openxmlformats.org/markup-compatibility/2006" xmlns:p14="http://schemas.microsoft.com/office/powerpoint/2010/main">
    <mc:Choice Requires="p14">
      <p:transition spd="slow" p14:dur="2000" advTm="23886"/>
    </mc:Choice>
    <mc:Fallback xmlns="">
      <p:transition spd="slow" advTm="23886"/>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62397" y="377658"/>
            <a:ext cx="5821544" cy="6350168"/>
          </a:xfrm>
        </p:spPr>
      </p:pic>
    </p:spTree>
    <p:custDataLst>
      <p:tags r:id="rId1"/>
    </p:custDataLst>
    <p:extLst>
      <p:ext uri="{BB962C8B-B14F-4D97-AF65-F5344CB8AC3E}">
        <p14:creationId xmlns:p14="http://schemas.microsoft.com/office/powerpoint/2010/main" val="42159543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180615" y="470647"/>
            <a:ext cx="6435337" cy="4007017"/>
          </a:xfrm>
          <a:prstGeom prst="cloudCallout">
            <a:avLst>
              <a:gd name="adj1" fmla="val 35053"/>
              <a:gd name="adj2" fmla="val 468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125" b="1" dirty="0">
                <a:solidFill>
                  <a:schemeClr val="bg1"/>
                </a:solidFill>
              </a:rPr>
              <a:t>منِلتِقي بِالأُسبوع القادِم</a:t>
            </a:r>
            <a:r>
              <a:rPr lang="en-US" sz="4125" b="1" dirty="0">
                <a:solidFill>
                  <a:schemeClr val="bg1"/>
                </a:solidFill>
              </a:rPr>
              <a:t>.</a:t>
            </a:r>
            <a:r>
              <a:rPr lang="ar-LB" sz="4125" b="1">
                <a:solidFill>
                  <a:schemeClr val="bg1"/>
                </a:solidFill>
              </a:rPr>
              <a:t> تَ نكَفي مَسيرتْنا مَع يَسوع بِآلامو</a:t>
            </a:r>
            <a:endParaRPr lang="ar-LB" sz="4125" b="1" dirty="0">
              <a:solidFill>
                <a:schemeClr val="bg1"/>
              </a:solidFill>
            </a:endParaRPr>
          </a:p>
        </p:txBody>
      </p:sp>
      <p:pic>
        <p:nvPicPr>
          <p:cNvPr id="6" name="Content Placeholder 3"/>
          <p:cNvPicPr>
            <a:picLocks noGrp="1" noChangeAspect="1"/>
          </p:cNvPicPr>
          <p:nvPr/>
        </p:nvPicPr>
        <p:blipFill>
          <a:blip r:embed="rId3" cstate="email">
            <a:extLst>
              <a:ext uri="{28A0092B-C50C-407E-A947-70E740481C1C}">
                <a14:useLocalDpi xmlns:a14="http://schemas.microsoft.com/office/drawing/2010/main"/>
              </a:ext>
            </a:extLst>
          </a:blip>
          <a:stretch>
            <a:fillRect/>
          </a:stretch>
        </p:blipFill>
        <p:spPr>
          <a:xfrm>
            <a:off x="5174193" y="3375211"/>
            <a:ext cx="3877936" cy="3657599"/>
          </a:xfrm>
          <a:prstGeom prst="rect">
            <a:avLst/>
          </a:prstGeom>
        </p:spPr>
      </p:pic>
    </p:spTree>
    <p:custDataLst>
      <p:tags r:id="rId1"/>
    </p:custDataLst>
    <p:extLst>
      <p:ext uri="{BB962C8B-B14F-4D97-AF65-F5344CB8AC3E}">
        <p14:creationId xmlns:p14="http://schemas.microsoft.com/office/powerpoint/2010/main" val="603316527"/>
      </p:ext>
    </p:extLst>
  </p:cSld>
  <p:clrMapOvr>
    <a:masterClrMapping/>
  </p:clrMapOvr>
  <mc:AlternateContent xmlns:mc="http://schemas.openxmlformats.org/markup-compatibility/2006" xmlns:p14="http://schemas.microsoft.com/office/powerpoint/2010/main">
    <mc:Choice Requires="p14">
      <p:transition spd="slow" p14:dur="2000" advTm="4485"/>
    </mc:Choice>
    <mc:Fallback xmlns="">
      <p:transition spd="slow" advTm="44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40005" y="2124634"/>
            <a:ext cx="6277655" cy="1077218"/>
          </a:xfrm>
          <a:prstGeom prst="rect">
            <a:avLst/>
          </a:prstGeom>
          <a:solidFill>
            <a:schemeClr val="accent1">
              <a:lumMod val="40000"/>
              <a:lumOff val="60000"/>
            </a:schemeClr>
          </a:solidFill>
        </p:spPr>
        <p:txBody>
          <a:bodyPr wrap="square" rtlCol="0">
            <a:spAutoFit/>
          </a:bodyPr>
          <a:lstStyle/>
          <a:p>
            <a:pPr algn="ctr" rtl="1"/>
            <a:r>
              <a:rPr lang="ar-LB" sz="3200" b="1" dirty="0">
                <a:solidFill>
                  <a:schemeClr val="accent1">
                    <a:lumMod val="50000"/>
                  </a:schemeClr>
                </a:solidFill>
              </a:rPr>
              <a:t>نعيش</a:t>
            </a:r>
            <a:r>
              <a:rPr lang="ar-LB" sz="3200" b="1" dirty="0">
                <a:solidFill>
                  <a:srgbClr val="C00000"/>
                </a:solidFill>
              </a:rPr>
              <a:t> </a:t>
            </a:r>
            <a:r>
              <a:rPr lang="ar-SA" sz="3200" dirty="0"/>
              <a:t>احت</a:t>
            </a:r>
            <a:r>
              <a:rPr lang="ar-LB" sz="3200" dirty="0"/>
              <a:t>ِ</a:t>
            </a:r>
            <a:r>
              <a:rPr lang="ar-SA" sz="3200" dirty="0"/>
              <a:t>فال</a:t>
            </a:r>
            <a:r>
              <a:rPr lang="ar-LB" sz="3200" dirty="0"/>
              <a:t> نِندِهِش </a:t>
            </a:r>
            <a:r>
              <a:rPr lang="ar-SA" sz="3200" dirty="0"/>
              <a:t>فيه ل</a:t>
            </a:r>
            <a:r>
              <a:rPr lang="ar-LB" sz="3200" dirty="0"/>
              <a:t>َ</a:t>
            </a:r>
            <a:r>
              <a:rPr lang="ar-SA" sz="3200" dirty="0"/>
              <a:t>غُفران يَسوع </a:t>
            </a:r>
            <a:r>
              <a:rPr lang="ar-LB" sz="3200" dirty="0"/>
              <a:t>لَ يَلْلي</a:t>
            </a:r>
            <a:r>
              <a:rPr lang="ar-SA" sz="3200" dirty="0"/>
              <a:t> أساؤ</a:t>
            </a:r>
            <a:r>
              <a:rPr lang="ar-LB" sz="3200" dirty="0"/>
              <a:t>لو</a:t>
            </a:r>
            <a:r>
              <a:rPr lang="ar-SA" sz="3200" dirty="0"/>
              <a:t> وصَلَبوه</a:t>
            </a:r>
            <a:r>
              <a:rPr lang="en-US" sz="3200" dirty="0"/>
              <a:t>.</a:t>
            </a:r>
          </a:p>
        </p:txBody>
      </p:sp>
      <p:sp>
        <p:nvSpPr>
          <p:cNvPr id="9" name="Rectangle 8"/>
          <p:cNvSpPr/>
          <p:nvPr/>
        </p:nvSpPr>
        <p:spPr>
          <a:xfrm>
            <a:off x="107576" y="423047"/>
            <a:ext cx="6817659" cy="1569660"/>
          </a:xfrm>
          <a:prstGeom prst="rect">
            <a:avLst/>
          </a:prstGeom>
          <a:solidFill>
            <a:schemeClr val="accent1">
              <a:lumMod val="40000"/>
              <a:lumOff val="60000"/>
            </a:schemeClr>
          </a:solidFill>
        </p:spPr>
        <p:txBody>
          <a:bodyPr wrap="square">
            <a:spAutoFit/>
          </a:bodyPr>
          <a:lstStyle/>
          <a:p>
            <a:pPr algn="ctr" rtl="1"/>
            <a:r>
              <a:rPr lang="ar-LB" sz="3200" b="1" dirty="0">
                <a:solidFill>
                  <a:schemeClr val="accent1">
                    <a:lumMod val="50000"/>
                  </a:schemeClr>
                </a:solidFill>
              </a:rPr>
              <a:t>نخَبّر</a:t>
            </a:r>
            <a:r>
              <a:rPr lang="ar-LB" sz="3200" b="1" dirty="0">
                <a:solidFill>
                  <a:srgbClr val="C00000"/>
                </a:solidFill>
              </a:rPr>
              <a:t> </a:t>
            </a:r>
            <a:r>
              <a:rPr lang="ar-SA" sz="3200" dirty="0"/>
              <a:t>م</a:t>
            </a:r>
            <a:r>
              <a:rPr lang="ar-LB" sz="3200" dirty="0"/>
              <a:t>َ</a:t>
            </a:r>
            <a:r>
              <a:rPr lang="ar-SA" sz="3200" dirty="0"/>
              <a:t>راح</a:t>
            </a:r>
            <a:r>
              <a:rPr lang="ar-LB" sz="3200" dirty="0"/>
              <a:t>ِ</a:t>
            </a:r>
            <a:r>
              <a:rPr lang="ar-SA" sz="3200" dirty="0"/>
              <a:t>ل م</a:t>
            </a:r>
            <a:r>
              <a:rPr lang="ar-LB" sz="3200" dirty="0"/>
              <a:t>َ</a:t>
            </a:r>
            <a:r>
              <a:rPr lang="ar-SA" sz="3200" dirty="0"/>
              <a:t>سيرة آلام يَسوع </a:t>
            </a:r>
            <a:r>
              <a:rPr lang="ar-LB" sz="3200" dirty="0"/>
              <a:t>ونِتأَمَّل بِ</a:t>
            </a:r>
            <a:r>
              <a:rPr lang="ar-SA" sz="3200" dirty="0"/>
              <a:t>تَص</a:t>
            </a:r>
            <a:r>
              <a:rPr lang="ar-LB" sz="3200" dirty="0"/>
              <a:t>َ</a:t>
            </a:r>
            <a:r>
              <a:rPr lang="ar-SA" sz="3200" dirty="0"/>
              <a:t>رُّفات ي</a:t>
            </a:r>
            <a:r>
              <a:rPr lang="ar-LB" sz="3200" dirty="0"/>
              <a:t>َ</a:t>
            </a:r>
            <a:r>
              <a:rPr lang="ar-SA" sz="3200" dirty="0"/>
              <a:t>سوع </a:t>
            </a:r>
            <a:r>
              <a:rPr lang="ar-LB" sz="3200" dirty="0"/>
              <a:t>خاصّة بَس انصَلَب ومات</a:t>
            </a:r>
            <a:endParaRPr lang="en-US" sz="3200" dirty="0"/>
          </a:p>
          <a:p>
            <a:pPr algn="ctr" rtl="1"/>
            <a:endParaRPr lang="en-US" sz="3200" dirty="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t="36590"/>
          <a:stretch/>
        </p:blipFill>
        <p:spPr>
          <a:xfrm>
            <a:off x="1482539" y="3294529"/>
            <a:ext cx="5829300" cy="3563471"/>
          </a:xfrm>
          <a:prstGeom prst="rect">
            <a:avLst/>
          </a:prstGeom>
        </p:spPr>
      </p:pic>
    </p:spTree>
    <p:custDataLst>
      <p:tags r:id="rId1"/>
    </p:custDataLst>
    <p:extLst>
      <p:ext uri="{BB962C8B-B14F-4D97-AF65-F5344CB8AC3E}">
        <p14:creationId xmlns:p14="http://schemas.microsoft.com/office/powerpoint/2010/main" val="2785081289"/>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564776" y="174812"/>
            <a:ext cx="4424083" cy="3657601"/>
          </a:xfrm>
          <a:prstGeom prst="cloudCallout">
            <a:avLst>
              <a:gd name="adj1" fmla="val 73976"/>
              <a:gd name="adj2" fmla="val 2878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b="1" dirty="0">
                <a:solidFill>
                  <a:schemeClr val="tx1"/>
                </a:solidFill>
              </a:rPr>
              <a:t>خَلّونا هَلَّق نْحِط نَفسنا بِحُضور الله </a:t>
            </a:r>
          </a:p>
          <a:p>
            <a:pPr algn="ctr" rtl="1"/>
            <a:r>
              <a:rPr lang="ar-LB" sz="3600" b="1" dirty="0">
                <a:solidFill>
                  <a:schemeClr val="tx1"/>
                </a:solidFill>
              </a:rPr>
              <a:t>ونِستَدعي الرّوح القُدُس</a:t>
            </a:r>
            <a:endParaRPr lang="en-US" sz="3600" b="1" dirty="0">
              <a:solidFill>
                <a:schemeClr val="tx1"/>
              </a:solidFill>
            </a:endParaRPr>
          </a:p>
        </p:txBody>
      </p:sp>
      <p:pic>
        <p:nvPicPr>
          <p:cNvPr id="4" name="Content Placeholder 3"/>
          <p:cNvPicPr>
            <a:picLocks noGrp="1" noChangeAspect="1"/>
          </p:cNvPicPr>
          <p:nvPr/>
        </p:nvPicPr>
        <p:blipFill>
          <a:blip r:embed="rId3" cstate="email">
            <a:extLst>
              <a:ext uri="{28A0092B-C50C-407E-A947-70E740481C1C}">
                <a14:useLocalDpi xmlns:a14="http://schemas.microsoft.com/office/drawing/2010/main"/>
              </a:ext>
            </a:extLst>
          </a:blip>
          <a:stretch>
            <a:fillRect/>
          </a:stretch>
        </p:blipFill>
        <p:spPr>
          <a:xfrm>
            <a:off x="5012829" y="2768550"/>
            <a:ext cx="4335802" cy="4089450"/>
          </a:xfrm>
          <a:prstGeom prst="rect">
            <a:avLst/>
          </a:prstGeom>
        </p:spPr>
      </p:pic>
    </p:spTree>
    <p:custDataLst>
      <p:tags r:id="rId1"/>
    </p:custDataLst>
    <p:extLst>
      <p:ext uri="{BB962C8B-B14F-4D97-AF65-F5344CB8AC3E}">
        <p14:creationId xmlns:p14="http://schemas.microsoft.com/office/powerpoint/2010/main" val="2524313703"/>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779929" y="134471"/>
            <a:ext cx="4114801" cy="2958353"/>
          </a:xfrm>
          <a:prstGeom prst="wedgeRoundRectCallout">
            <a:avLst>
              <a:gd name="adj1" fmla="val 46294"/>
              <a:gd name="adj2" fmla="val 91137"/>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dirty="0">
                <a:solidFill>
                  <a:schemeClr val="tx1"/>
                </a:solidFill>
              </a:rPr>
              <a:t>يا رَبّ إِمنَحْنا نِعمِة حُضورَك بَيننا وساعِدنا حتَّى نْعيش كأَبناء النّور </a:t>
            </a:r>
            <a:endParaRPr lang="en-US" sz="40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55827" y="2084295"/>
            <a:ext cx="3773020" cy="46407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2202925585"/>
      </p:ext>
    </p:extLst>
  </p:cSld>
  <p:clrMapOvr>
    <a:masterClrMapping/>
  </p:clrMapOvr>
  <p:transition spd="slow" advTm="5052">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255493" y="376518"/>
            <a:ext cx="6373906" cy="2972017"/>
          </a:xfrm>
          <a:prstGeom prst="cloudCallout">
            <a:avLst>
              <a:gd name="adj1" fmla="val 46438"/>
              <a:gd name="adj2" fmla="val 92077"/>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b="1" dirty="0">
                <a:solidFill>
                  <a:schemeClr val="bg1"/>
                </a:solidFill>
              </a:rPr>
              <a:t>أَصدِقائيّ تْطلَّعوا مْنيح بِكِلّ رَسم  وقولولي عَن شو بيخَبِّرنا</a:t>
            </a:r>
            <a:endParaRPr lang="en-US" sz="3600" dirty="0">
              <a:solidFill>
                <a:schemeClr val="bg1"/>
              </a:solidFill>
            </a:endParaRPr>
          </a:p>
        </p:txBody>
      </p:sp>
      <p:pic>
        <p:nvPicPr>
          <p:cNvPr id="4" name="Content Placeholder 3"/>
          <p:cNvPicPr>
            <a:picLocks noGrp="1" noChangeAspect="1"/>
          </p:cNvPicPr>
          <p:nvPr/>
        </p:nvPicPr>
        <p:blipFill>
          <a:blip r:embed="rId3" cstate="email">
            <a:extLst>
              <a:ext uri="{28A0092B-C50C-407E-A947-70E740481C1C}">
                <a14:useLocalDpi xmlns:a14="http://schemas.microsoft.com/office/drawing/2010/main"/>
              </a:ext>
            </a:extLst>
          </a:blip>
          <a:stretch>
            <a:fillRect/>
          </a:stretch>
        </p:blipFill>
        <p:spPr>
          <a:xfrm>
            <a:off x="5039722" y="3011369"/>
            <a:ext cx="4335802" cy="4089450"/>
          </a:xfrm>
          <a:prstGeom prst="rect">
            <a:avLst/>
          </a:prstGeom>
        </p:spPr>
      </p:pic>
    </p:spTree>
    <p:custDataLst>
      <p:tags r:id="rId1"/>
    </p:custDataLst>
    <p:extLst>
      <p:ext uri="{BB962C8B-B14F-4D97-AF65-F5344CB8AC3E}">
        <p14:creationId xmlns:p14="http://schemas.microsoft.com/office/powerpoint/2010/main" val="190036188"/>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IMING" val="|3.9"/>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cet">
  <a:themeElements>
    <a:clrScheme name="Custom 19">
      <a:dk1>
        <a:sysClr val="windowText" lastClr="000000"/>
      </a:dk1>
      <a:lt1>
        <a:sysClr val="window" lastClr="FFFFFF"/>
      </a:lt1>
      <a:dk2>
        <a:srgbClr val="17406D"/>
      </a:dk2>
      <a:lt2>
        <a:srgbClr val="DBEFF9"/>
      </a:lt2>
      <a:accent1>
        <a:srgbClr val="AB73D5"/>
      </a:accent1>
      <a:accent2>
        <a:srgbClr val="FFBE5F"/>
      </a:accent2>
      <a:accent3>
        <a:srgbClr val="0BD0D9"/>
      </a:accent3>
      <a:accent4>
        <a:srgbClr val="10CF9B"/>
      </a:accent4>
      <a:accent5>
        <a:srgbClr val="7CCA62"/>
      </a:accent5>
      <a:accent6>
        <a:srgbClr val="F49100"/>
      </a:accent6>
      <a:hlink>
        <a:srgbClr val="F49100"/>
      </a:hlink>
      <a:folHlink>
        <a:srgbClr val="85DFD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3434</TotalTime>
  <Words>740</Words>
  <Application>Microsoft Office PowerPoint</Application>
  <PresentationFormat>On-screen Show (4:3)</PresentationFormat>
  <Paragraphs>68</Paragraphs>
  <Slides>54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Adobe Arabic</vt:lpstr>
      <vt:lpstr>Arial</vt:lpstr>
      <vt:lpstr>Calibri</vt:lpstr>
      <vt:lpstr>Tahoma</vt:lpstr>
      <vt:lpstr>Trebuchet MS</vt:lpstr>
      <vt:lpstr>Wingdings 3</vt:lpstr>
      <vt:lpstr>Facet</vt:lpstr>
      <vt:lpstr>مَركَزُ التَّربِيَّةِ الدّينِيَّة رُهبانِيَّةُ القَلبَينِ الأقدَسَين </vt:lpstr>
      <vt:lpstr>PowerPoint Presentation</vt:lpstr>
      <vt:lpstr>اللِّقاءُ  العُشرون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بَسْ كَمِانْ في كْتِيرْ نِاس ما قِبْلُوها. ما شِافُو إنُّو يَسوع هُوِّيْ ابِن اللَّه، ومَا آمَنُوا فيه وبِقْيِتْ قلُوبُنْ مِتل الحَجَر. مِشْ بَسْ ما آمَنو فِيه صارْ بَدُّنْ يِتْخَلَّصُوا                        منّو وتْمَنُّولُوا المَوت. </vt:lpstr>
      <vt:lpstr>ومع إنّو يَسوع كِان عِارِفْ، تِابَعْ رِسالْتُو وبقِي يْعَلِّمْ ويِشْفِي ويْحِبّ.لأنّو عِارِفْ إنُّو المَحبِّة أقْوَى من الخَطيِّة وأقْوَى من الشّرّ.</vt:lpstr>
      <vt:lpstr>PowerPoint Presentation</vt:lpstr>
      <vt:lpstr>وجابُو التّلاميذ الجَحش لَ عِند يَسوع، حَطّو مَشَالِحُنْ عَ ضَهْرُو، وطِلِعْ يَسوع عْلَيه. </vt:lpstr>
      <vt:lpstr>صَارْ هُــوّي يِمْشِي والنِّاس يِفِرْشُو تِيِابُنْ عَ الطَّرِيق</vt:lpstr>
      <vt:lpstr>PowerPoint Presentation</vt:lpstr>
      <vt:lpstr>وبَعد إيِّام بَعَتْ يسوع بُطرُس ويُوحَنّا وقَلُّنْ: </vt:lpstr>
      <vt:lpstr>ولمَّنْ إجِتِ السِّاعَا، اتَّكَا يَسوع هُوّي والرّسُلْ عَ المِايْدِي وقَلُّنْ: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و بَعد مَا قَبَضوا عْلَيه أخَدُوه لَعِند أصْحَاب السُّلْطَة،  بِالأوَّل  لَعِند عَظيم الكَهَنِة وبَعدِين لَعِند بيلاطُس الحَاكِم الرّوماني</vt:lpstr>
      <vt:lpstr>كَمان لَ عند هِيرودُس مَلك اليَهود</vt:lpstr>
      <vt:lpstr>PowerPoint Presentation</vt:lpstr>
      <vt:lpstr>الكِلّ، الرّؤسَا والشَّعب، كِلُّنْ شِارَكُوا بالحِكِم عَ يَسوع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آلامُ يَسوع (الجُزءُ الأَوَّل)</dc:title>
  <dc:creator>WMAKSOUR</dc:creator>
  <cp:lastModifiedBy>Michel Haddad (Prof)</cp:lastModifiedBy>
  <cp:revision>188</cp:revision>
  <dcterms:created xsi:type="dcterms:W3CDTF">2020-08-25T06:38:39Z</dcterms:created>
  <dcterms:modified xsi:type="dcterms:W3CDTF">2022-04-08T17:41:55Z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FE6878BC-6496-406D-8F0D-B1D55507F3C0</vt:lpwstr>
  </property>
  <property fmtid="{D5CDD505-2E9C-101B-9397-08002B2CF9AE}" pid="3" name="ArticulatePath">
    <vt:lpwstr>eb2-renc-20-partie-1 2021-2022</vt:lpwstr>
  </property>
</Properties>
</file>