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59" r:id="rId6"/>
    <p:sldId id="290" r:id="rId7"/>
    <p:sldId id="264" r:id="rId8"/>
    <p:sldId id="441" r:id="rId9"/>
    <p:sldId id="462" r:id="rId10"/>
    <p:sldId id="513" r:id="rId11"/>
    <p:sldId id="514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6" r:id="rId20"/>
    <p:sldId id="548" r:id="rId21"/>
    <p:sldId id="549" r:id="rId22"/>
    <p:sldId id="551" r:id="rId23"/>
    <p:sldId id="527" r:id="rId24"/>
    <p:sldId id="363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28" r:id="rId34"/>
    <p:sldId id="385" r:id="rId35"/>
    <p:sldId id="552" r:id="rId36"/>
    <p:sldId id="537" r:id="rId37"/>
    <p:sldId id="553" r:id="rId38"/>
    <p:sldId id="302" r:id="rId39"/>
    <p:sldId id="287" r:id="rId40"/>
    <p:sldId id="285" r:id="rId41"/>
    <p:sldId id="326" r:id="rId42"/>
    <p:sldId id="283" r:id="rId43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23" y="5123197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85801" y="645458"/>
            <a:ext cx="6333564" cy="3590365"/>
          </a:xfrm>
          <a:prstGeom prst="cloudCallout">
            <a:avLst>
              <a:gd name="adj1" fmla="val 51465"/>
              <a:gd name="adj2" fmla="val 5635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ar-LB" sz="3600" dirty="0"/>
          </a:p>
          <a:p>
            <a:pPr rtl="1"/>
            <a:endParaRPr lang="ar-LB" sz="3600" dirty="0"/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وبْيَوم من الإيِّامْ، كِانْ يَسوع عَمْ يْصَلِّي</a:t>
            </a:r>
            <a:r>
              <a:rPr lang="ar-LB" sz="36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مِنغَمِّض عْيوننا 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ومنِتخَيّل يَسوع هُوّي وَعَمّ بيصَلّي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en-US" sz="3600" b="1" dirty="0"/>
              <a:t> </a:t>
            </a:r>
            <a:endParaRPr lang="en-US" sz="3600" dirty="0"/>
          </a:p>
          <a:p>
            <a:pPr algn="ct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62296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9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4204" y="235958"/>
            <a:ext cx="3956532" cy="1277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وبَسْ خَلَّصْ قَلّو واحَدْ</a:t>
            </a:r>
            <a:endParaRPr lang="ar-LB" sz="36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من تْلِامِيْذُو</a:t>
            </a:r>
            <a:r>
              <a:rPr lang="ar-LB" sz="36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18299" y="4585447"/>
            <a:ext cx="3857915" cy="1661918"/>
          </a:xfrm>
          <a:prstGeom prst="cloudCallout">
            <a:avLst>
              <a:gd name="adj1" fmla="val 56541"/>
              <a:gd name="adj2" fmla="val -1778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يا رَبّ، عَلِّمنا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 ن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صَلِّي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2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85801" y="645458"/>
            <a:ext cx="6333564" cy="3590365"/>
          </a:xfrm>
          <a:prstGeom prst="cloudCallout">
            <a:avLst>
              <a:gd name="adj1" fmla="val 51465"/>
              <a:gd name="adj2" fmla="val 5635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ar-LB" sz="3600" dirty="0"/>
          </a:p>
          <a:p>
            <a:pPr rtl="1"/>
            <a:endParaRPr lang="ar-LB" sz="3600" dirty="0"/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فْهمْتُوا شُو صَار؟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لَيشْ طَلَبُوا التّلامِيذ 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 يَسوع إنّو يْعَلِّمُنْ الصَّلاة</a:t>
            </a:r>
            <a:r>
              <a:rPr lang="ar-LB" sz="3600" dirty="0">
                <a:solidFill>
                  <a:schemeClr val="tx1"/>
                </a:solidFill>
              </a:rPr>
              <a:t>؟</a:t>
            </a:r>
            <a:r>
              <a:rPr lang="en-US" sz="3600" b="1" dirty="0"/>
              <a:t> </a:t>
            </a:r>
            <a:endParaRPr lang="en-US" sz="3600" dirty="0"/>
          </a:p>
          <a:p>
            <a:pPr algn="ct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61585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674" y="3830707"/>
            <a:ext cx="5737997" cy="3134870"/>
          </a:xfrm>
        </p:spPr>
      </p:pic>
      <p:sp>
        <p:nvSpPr>
          <p:cNvPr id="7" name="Cloud Callout 6"/>
          <p:cNvSpPr/>
          <p:nvPr/>
        </p:nvSpPr>
        <p:spPr>
          <a:xfrm>
            <a:off x="4625788" y="201706"/>
            <a:ext cx="4356847" cy="3568573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الت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لاميذ بْيَعِرْفُوا كِيف يْصَلُّوا، بَسْ لمّن شِافُوا يَسوعْ عَمْ يْصَلِّي، فِهمُوا إشْيَا جْدِيْدِة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94137" y="278524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وصَارْ بَدُّنْ إنّو صَلاتُنْ تكُونْ مِتِلْ صَلاتُو، ويَسوعْ حَقَّقْلُنْ رَغْبِتُنْ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4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0138" y="370429"/>
            <a:ext cx="240963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6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قَلُّن يَسوع:</a:t>
            </a:r>
            <a:r>
              <a:rPr lang="en-US" sz="36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809130" y="1156449"/>
            <a:ext cx="3104413" cy="3173504"/>
          </a:xfrm>
          <a:prstGeom prst="cloudCallout">
            <a:avLst>
              <a:gd name="adj1" fmla="val -86225"/>
              <a:gd name="adj2" fmla="val -2942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بَس تْصَلُّوا، قولوا: «يا بَيْنَا الْلِي بِالسَّمَا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2612" y="392433"/>
            <a:ext cx="3482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ما تْخَيَّلْ الت</a:t>
            </a:r>
            <a:r>
              <a:rPr lang="ar-LB" sz="3600" dirty="0"/>
              <a:t>ّ</a:t>
            </a:r>
            <a:r>
              <a:rPr lang="ar-SA" sz="3600" dirty="0"/>
              <a:t>لاميذ، بْيَوم م</a:t>
            </a:r>
            <a:r>
              <a:rPr lang="ar-LB" sz="3600" dirty="0"/>
              <a:t>ِ</a:t>
            </a:r>
            <a:r>
              <a:rPr lang="ar-SA" sz="3600" dirty="0"/>
              <a:t>ن الإيِّام، إنّو فِيُنْ ينِادُوا اللَّه مِتِلْ ما بِيْنِادو بَيُّنْ.</a:t>
            </a:r>
            <a:endParaRPr lang="ar-LB" sz="3600" dirty="0"/>
          </a:p>
          <a:p>
            <a:pPr algn="ctr" rtl="1"/>
            <a:r>
              <a:rPr lang="ar-SA" sz="3600" dirty="0"/>
              <a:t> ويَسوع اسْتَعْمَلْ كِلْمِة «</a:t>
            </a:r>
            <a:r>
              <a:rPr lang="ar-LB" sz="3600" dirty="0"/>
              <a:t>أ</a:t>
            </a:r>
            <a:r>
              <a:rPr lang="ar-SA" sz="3600" dirty="0"/>
              <a:t>بَّا» وهَالكِلْمِة مِعْنِاتا «بابا</a:t>
            </a:r>
            <a:r>
              <a:rPr lang="ar-LB" sz="3600" dirty="0"/>
              <a:t>»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76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4470" y="190727"/>
            <a:ext cx="32676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يَسوعْ كشَفْ لَ تْلامِيْذُو إنّو اللَّه، السَّيِّد، يَلْلِي خلَقْ السَّمَا وِ</a:t>
            </a:r>
            <a:r>
              <a:rPr lang="ar-LB" sz="3000" dirty="0"/>
              <a:t>ا</a:t>
            </a:r>
            <a:r>
              <a:rPr lang="ar-SA" sz="3000" dirty="0"/>
              <a:t>لأرض هُوِّي كَمِان بَيْ كِلّ البَشَر</a:t>
            </a:r>
            <a:r>
              <a:rPr lang="en-US" sz="3000" dirty="0"/>
              <a:t>.</a:t>
            </a:r>
          </a:p>
          <a:p>
            <a:pPr algn="ctr" rtl="1"/>
            <a:r>
              <a:rPr lang="ar-SA" sz="3000" dirty="0"/>
              <a:t>عَنْ جَدْ اللَّه هُوِّي بَيْنَا! هُوِّيْ مَحَبِّة! وبِيْحِبْنَا مَحَبِّة حَقِيْقِيِّة، قَوِيِّة، مُخِلْصَة، حَاضْرَة داِيمَن، وفَعَّالِة وأبَدِيِّة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52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2558"/>
            <a:ext cx="9144000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وك</a:t>
            </a:r>
            <a:r>
              <a:rPr lang="ar-LB" sz="3200" dirty="0"/>
              <a:t>ِ</a:t>
            </a:r>
            <a:r>
              <a:rPr lang="ar-SA" sz="3200" dirty="0"/>
              <a:t>لّ واحَدْ فِينا، فيه بِكِلّ لَحْظَة يِحْكِي مع اللَّه ويِقْبَل مِنّو مَحَبْتُو الأبَوِيِّة</a:t>
            </a:r>
            <a:r>
              <a:rPr lang="en-US" sz="3200" dirty="0"/>
              <a:t>.</a:t>
            </a:r>
          </a:p>
          <a:p>
            <a:pPr algn="ctr"/>
            <a:r>
              <a:rPr lang="ar-SA" sz="3200" dirty="0"/>
              <a:t>واللَّه بْيِفْرَحْ كْتِير لمّا نِحْكِي م</a:t>
            </a:r>
            <a:r>
              <a:rPr lang="ar-LB" sz="3200" dirty="0"/>
              <a:t>َ</a:t>
            </a:r>
            <a:r>
              <a:rPr lang="ar-SA" sz="3200" dirty="0"/>
              <a:t>عُو تَ نِقْبَلْ م</a:t>
            </a:r>
            <a:r>
              <a:rPr lang="ar-LB" sz="3200" dirty="0"/>
              <a:t>َ</a:t>
            </a:r>
            <a:r>
              <a:rPr lang="ar-SA" sz="3200" dirty="0"/>
              <a:t>حَبْتُو من كِلّ قَلبْنا، قَلب ا</a:t>
            </a:r>
            <a:r>
              <a:rPr lang="ar-LB" sz="3200" dirty="0"/>
              <a:t>لإِ</a:t>
            </a:r>
            <a:r>
              <a:rPr lang="ar-SA" sz="3200" dirty="0"/>
              <a:t>بن تِجاه بَيُّو</a:t>
            </a:r>
            <a:r>
              <a:rPr lang="ar-SA" sz="3600" dirty="0"/>
              <a:t> يمكِنْ في مِنْكُنْ بِيْلاقُو صُعُوبِة إنُّنْ يْصَلُّوا، </a:t>
            </a:r>
            <a:endParaRPr lang="ar-LB" sz="3600" dirty="0"/>
          </a:p>
          <a:p>
            <a:pPr algn="ctr"/>
            <a:r>
              <a:rPr lang="ar-SA" sz="3600" dirty="0"/>
              <a:t>بَسْ الحَكِي مع اللَّه شيْ كْتِيرْ هَيِّنْ.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753" y="309426"/>
            <a:ext cx="5040930" cy="3240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91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979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2612" y="0"/>
            <a:ext cx="3576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ويَسوع عَلَّمْ تْلامِيْذُو كيف يْصَلُّوا وعَطاهُنْ نَصايِحْ. تَعوا تَ نِسْمَعْ شو نَصَحُنْ يَسوع</a:t>
            </a:r>
            <a:r>
              <a:rPr lang="en-US" sz="32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78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85799" y="3899647"/>
            <a:ext cx="7850763" cy="2931459"/>
          </a:xfrm>
          <a:prstGeom prst="cloudCallout">
            <a:avLst>
              <a:gd name="adj1" fmla="val 18257"/>
              <a:gd name="adj2" fmla="val -598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إ</a:t>
            </a:r>
            <a:r>
              <a:rPr lang="ar-SA" sz="3000" dirty="0">
                <a:solidFill>
                  <a:schemeClr val="tx1"/>
                </a:solidFill>
              </a:rPr>
              <a:t>نْت، لمَّن بَدَّكْ تْصَلِّي، فُوتْ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عَ أوضْتَكْ</a:t>
            </a:r>
            <a:r>
              <a:rPr lang="ar-LB" sz="3000" dirty="0">
                <a:solidFill>
                  <a:schemeClr val="tx1"/>
                </a:solidFill>
              </a:rPr>
              <a:t>، </a:t>
            </a:r>
            <a:r>
              <a:rPr lang="ar-SA" sz="3000" dirty="0">
                <a:solidFill>
                  <a:schemeClr val="tx1"/>
                </a:solidFill>
              </a:rPr>
              <a:t>سَكِّرْ بابَكْ وصَلِّي لَ بَيَّكْ يَل</a:t>
            </a:r>
            <a:r>
              <a:rPr lang="ar-LB" sz="3000" dirty="0">
                <a:solidFill>
                  <a:schemeClr val="tx1"/>
                </a:solidFill>
              </a:rPr>
              <a:t>ْل</a:t>
            </a:r>
            <a:r>
              <a:rPr lang="ar-SA" sz="3000" dirty="0">
                <a:solidFill>
                  <a:schemeClr val="tx1"/>
                </a:solidFill>
              </a:rPr>
              <a:t>ي بِالس</a:t>
            </a:r>
            <a:r>
              <a:rPr lang="ar-LB" sz="3000" dirty="0">
                <a:solidFill>
                  <a:schemeClr val="tx1"/>
                </a:solidFill>
              </a:rPr>
              <a:t>رّ</a:t>
            </a:r>
            <a:r>
              <a:rPr lang="ar-SA" sz="3000" dirty="0">
                <a:solidFill>
                  <a:schemeClr val="tx1"/>
                </a:solidFill>
              </a:rPr>
              <a:t>، وبَيَّكْ يَلْلِي شِايِفْ شُو في بِالسرّ رَحْ بِيْكِافِيكْ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5929" y="5113528"/>
            <a:ext cx="5714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dirty="0"/>
              <a:t>	</a:t>
            </a:r>
            <a:r>
              <a:rPr lang="ar-SA" sz="3200" dirty="0">
                <a:solidFill>
                  <a:schemeClr val="bg1"/>
                </a:solidFill>
              </a:rPr>
              <a:t>اللَّه بْيِفْرَحْ لَمَّنْ نِجْتِمِعْ كِلْنا سَوَا </a:t>
            </a:r>
            <a:endParaRPr lang="ar-LB" sz="3200" dirty="0">
              <a:solidFill>
                <a:schemeClr val="bg1"/>
              </a:solidFill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</a:rPr>
              <a:t>لَ نْصَلّيْلوا وهُوِّي بْيِفْرَحْ كِمِان لَمَّنْ كِلّ واحَدْ فينا بِيْصَلّيلوا لَوَحْدُو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6911788" y="94129"/>
            <a:ext cx="2111188" cy="1640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«</a:t>
            </a:r>
            <a:r>
              <a:rPr lang="ar-SA" sz="3000" dirty="0"/>
              <a:t>فوت</a:t>
            </a:r>
            <a:endParaRPr lang="ar-LB" sz="3000" dirty="0"/>
          </a:p>
          <a:p>
            <a:pPr algn="ctr" rtl="1"/>
            <a:r>
              <a:rPr lang="ar-SA" sz="3000" dirty="0"/>
              <a:t> عَ أوضتك</a:t>
            </a:r>
            <a:r>
              <a:rPr lang="ar-LB" sz="3000" dirty="0"/>
              <a:t>»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90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24624"/>
            <a:ext cx="9323295" cy="69924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378" y="5019729"/>
            <a:ext cx="860744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en-US" sz="3200" dirty="0"/>
              <a:t>	</a:t>
            </a:r>
            <a:r>
              <a:rPr lang="ar-SA" sz="3200" dirty="0"/>
              <a:t>حتَّى نِلْتِقي بِالآب، لازِمْ نْكُونْ سِاكْتِيْن،لأنّو اللَّه بْيِحْكِي مَعْنا بْصَمت قَلِبْنا ولازِمْ نِفْتَحْ دِيْنَينْ قَلِبْنا تَ نِفْهَمْ شو بَدُّو </a:t>
            </a:r>
            <a:r>
              <a:rPr lang="ar-SA" sz="3200" dirty="0">
                <a:solidFill>
                  <a:schemeClr val="bg1"/>
                </a:solidFill>
              </a:rPr>
              <a:t>يْقِلْنا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032812" y="-268941"/>
            <a:ext cx="2111188" cy="1640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dirty="0"/>
              <a:t>«سَكِّر بابَك»</a:t>
            </a:r>
            <a:endParaRPr lang="en-US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634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1905"/>
            <a:ext cx="68848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اللِّقاء بِالآب هُوِّي مُبادَلِة حَقِيْقِيِّة. اللَّه بْيِشْتِغِلْ بالصّلاة</a:t>
            </a:r>
            <a:r>
              <a:rPr lang="en-US" sz="2800" dirty="0"/>
              <a:t> </a:t>
            </a:r>
            <a:r>
              <a:rPr lang="ar-SA" sz="2800" dirty="0"/>
              <a:t>بالس</a:t>
            </a:r>
            <a:r>
              <a:rPr lang="ar-LB" sz="2800" dirty="0"/>
              <a:t>ِّ</a:t>
            </a:r>
            <a:r>
              <a:rPr lang="ar-SA" sz="2800" dirty="0"/>
              <a:t>رّ وبْيَعْطِيْنَا حَال</a:t>
            </a:r>
            <a:r>
              <a:rPr lang="ar-LB" sz="2800" dirty="0"/>
              <a:t>و </a:t>
            </a:r>
            <a:r>
              <a:rPr lang="ar-SA" sz="2800" dirty="0"/>
              <a:t>حتَّى إذا ما حَسّيْنا بِشِي أو ما شِفْنَا شِي أو ما سْمِعْنَا شي، هُوِّي بِيْخَلِّينا نِشْبَه يَسوع وبْيَعْمِلْنَا ولادو</a:t>
            </a:r>
            <a:r>
              <a:rPr lang="en-US" sz="28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6669742" y="0"/>
            <a:ext cx="2447364" cy="4155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«</a:t>
            </a:r>
            <a:r>
              <a:rPr lang="ar-SA" sz="3600" dirty="0"/>
              <a:t>وب</a:t>
            </a:r>
            <a:r>
              <a:rPr lang="ar-LB" sz="3600" dirty="0"/>
              <a:t>َ</a:t>
            </a:r>
            <a:r>
              <a:rPr lang="ar-SA" sz="3600" dirty="0"/>
              <a:t>يّ</a:t>
            </a:r>
            <a:r>
              <a:rPr lang="ar-LB" sz="3600" dirty="0"/>
              <a:t>َ</a:t>
            </a:r>
            <a:r>
              <a:rPr lang="ar-SA" sz="3600" dirty="0"/>
              <a:t>ك ي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لي ب</a:t>
            </a:r>
            <a:r>
              <a:rPr lang="ar-LB" sz="3600" dirty="0"/>
              <a:t>ِ</a:t>
            </a:r>
            <a:r>
              <a:rPr lang="ar-SA" sz="3600" dirty="0"/>
              <a:t>الس</a:t>
            </a:r>
            <a:r>
              <a:rPr lang="ar-LB" sz="3600" dirty="0"/>
              <a:t>ِّ</a:t>
            </a:r>
            <a:r>
              <a:rPr lang="ar-SA" sz="3600" dirty="0"/>
              <a:t>رّ ر</a:t>
            </a:r>
            <a:r>
              <a:rPr lang="ar-LB" sz="3600" dirty="0"/>
              <a:t>َ</a:t>
            </a:r>
            <a:r>
              <a:rPr lang="ar-SA" sz="3600" dirty="0"/>
              <a:t>ح</a:t>
            </a:r>
            <a:endParaRPr lang="ar-LB" sz="3600" dirty="0"/>
          </a:p>
          <a:p>
            <a:pPr algn="ctr" rtl="1"/>
            <a:r>
              <a:rPr lang="ar-SA" sz="3600" dirty="0"/>
              <a:t>يكافيك</a:t>
            </a:r>
            <a:r>
              <a:rPr lang="ar-LB" sz="3600" dirty="0"/>
              <a:t>»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1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34470" y="121024"/>
            <a:ext cx="7073153" cy="4515370"/>
          </a:xfrm>
          <a:prstGeom prst="cloudCallout">
            <a:avLst>
              <a:gd name="adj1" fmla="val 37620"/>
              <a:gd name="adj2" fmla="val 653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وهَلَّق كِلّ واحَد فينا </a:t>
            </a:r>
            <a:r>
              <a:rPr lang="ar-SA" sz="3200" dirty="0">
                <a:solidFill>
                  <a:schemeClr val="tx1"/>
                </a:solidFill>
              </a:rPr>
              <a:t>يصَلِّي بِصَمْت، وينادي اللّه ب</a:t>
            </a:r>
            <a:r>
              <a:rPr lang="ar-LB" sz="3200" dirty="0">
                <a:solidFill>
                  <a:schemeClr val="tx1"/>
                </a:solidFill>
              </a:rPr>
              <a:t>ِإ</a:t>
            </a:r>
            <a:r>
              <a:rPr lang="ar-SA" sz="3200" dirty="0">
                <a:solidFill>
                  <a:schemeClr val="tx1"/>
                </a:solidFill>
              </a:rPr>
              <a:t>سم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ويسَل</a:t>
            </a:r>
            <a:r>
              <a:rPr lang="ar-LB" sz="3200" dirty="0">
                <a:solidFill>
                  <a:schemeClr val="tx1"/>
                </a:solidFill>
              </a:rPr>
              <a:t>ْمو</a:t>
            </a:r>
            <a:r>
              <a:rPr lang="ar-SA" sz="3200" dirty="0">
                <a:solidFill>
                  <a:schemeClr val="tx1"/>
                </a:solidFill>
              </a:rPr>
              <a:t> ك</a:t>
            </a:r>
            <a:r>
              <a:rPr lang="ar-LB" sz="3200" dirty="0">
                <a:solidFill>
                  <a:schemeClr val="tx1"/>
                </a:solidFill>
              </a:rPr>
              <a:t>لّ</a:t>
            </a:r>
            <a:r>
              <a:rPr lang="ar-SA" sz="3200" dirty="0">
                <a:solidFill>
                  <a:schemeClr val="tx1"/>
                </a:solidFill>
              </a:rPr>
              <a:t> 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فراح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وأ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حزان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وهُموم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، وي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ـركَ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ي</a:t>
            </a:r>
            <a:r>
              <a:rPr lang="ar-LB" sz="3200" dirty="0">
                <a:solidFill>
                  <a:schemeClr val="tx1"/>
                </a:solidFill>
              </a:rPr>
              <a:t>عَبّي</a:t>
            </a:r>
            <a:r>
              <a:rPr lang="ar-SA" sz="3200" dirty="0">
                <a:solidFill>
                  <a:schemeClr val="tx1"/>
                </a:solidFill>
              </a:rPr>
              <a:t> قَلب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بِمَحَبت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r>
              <a:rPr lang="ar-LB" sz="3200" dirty="0">
                <a:solidFill>
                  <a:schemeClr val="tx1"/>
                </a:solidFill>
              </a:rPr>
              <a:t>حَتّى</a:t>
            </a:r>
            <a:r>
              <a:rPr lang="ar-SA" sz="3200" dirty="0">
                <a:solidFill>
                  <a:schemeClr val="tx1"/>
                </a:solidFill>
              </a:rPr>
              <a:t> 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حمِلها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دَور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لَكِلّ يَلْلي </a:t>
            </a:r>
            <a:r>
              <a:rPr lang="ar-SA" sz="3200" dirty="0">
                <a:solidFill>
                  <a:schemeClr val="tx1"/>
                </a:solidFill>
              </a:rPr>
              <a:t>حَول</a:t>
            </a:r>
            <a:r>
              <a:rPr lang="ar-LB" sz="3200" dirty="0">
                <a:solidFill>
                  <a:schemeClr val="tx1"/>
                </a:solidFill>
              </a:rPr>
              <a:t>و.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706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4028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7909" y="232773"/>
            <a:ext cx="5699110" cy="3146611"/>
          </a:xfrm>
          <a:prstGeom prst="cloudCallout">
            <a:avLst>
              <a:gd name="adj1" fmla="val 49707"/>
              <a:gd name="adj2" fmla="val 86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ومِن بَعد ما سْمِعْنا المُحادَثِة، رَح إِسألكُن كَم سُؤال...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74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74" y="3199901"/>
            <a:ext cx="3590247" cy="3658099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882871" y="268012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</a:t>
            </a:r>
            <a:r>
              <a:rPr lang="ar-SA" sz="4400" b="1" dirty="0">
                <a:solidFill>
                  <a:schemeClr val="tx1"/>
                </a:solidFill>
              </a:rPr>
              <a:t>ك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ش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ف 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سوع ل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لت</a:t>
            </a:r>
            <a:r>
              <a:rPr lang="ar-LB" sz="4400" b="1" dirty="0">
                <a:solidFill>
                  <a:schemeClr val="tx1"/>
                </a:solidFill>
              </a:rPr>
              <a:t>ّ</a:t>
            </a:r>
            <a:r>
              <a:rPr lang="ar-SA" sz="4400" b="1" dirty="0">
                <a:solidFill>
                  <a:schemeClr val="tx1"/>
                </a:solidFill>
              </a:rPr>
              <a:t>لاميذ</a:t>
            </a:r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وشو عَلَّمُن؟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3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73" y="3392533"/>
            <a:ext cx="6343115" cy="3465467"/>
          </a:xfrm>
        </p:spPr>
      </p:pic>
      <p:sp>
        <p:nvSpPr>
          <p:cNvPr id="7" name="Cloud Callout 6"/>
          <p:cNvSpPr/>
          <p:nvPr/>
        </p:nvSpPr>
        <p:spPr>
          <a:xfrm>
            <a:off x="5082989" y="331075"/>
            <a:ext cx="3461922" cy="2827592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نّ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 اللَّه الخالق ه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و</a:t>
            </a:r>
            <a:r>
              <a:rPr lang="ar-LB" sz="3600" dirty="0">
                <a:solidFill>
                  <a:schemeClr val="tx1"/>
                </a:solidFill>
              </a:rPr>
              <a:t>ي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كمان بَيّ</a:t>
            </a:r>
            <a:r>
              <a:rPr lang="ar-SA" sz="3600" dirty="0">
                <a:solidFill>
                  <a:schemeClr val="tx1"/>
                </a:solidFill>
              </a:rPr>
              <a:t> الب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ش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21032" y="403411"/>
            <a:ext cx="3855134" cy="2420316"/>
          </a:xfrm>
          <a:prstGeom prst="cloudCallout">
            <a:avLst>
              <a:gd name="adj1" fmla="val -3118"/>
              <a:gd name="adj2" fmla="val 10512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وعَلَّم تْلاميذو كيف يصَلّوا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3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33" y="3342290"/>
            <a:ext cx="3450499" cy="351571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662153" y="346839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هيي </a:t>
            </a:r>
            <a:r>
              <a:rPr lang="ar-SA" sz="4400" b="1" dirty="0">
                <a:solidFill>
                  <a:schemeClr val="tx1"/>
                </a:solidFill>
              </a:rPr>
              <a:t>الص</a:t>
            </a:r>
            <a:r>
              <a:rPr lang="ar-LB" sz="4400" b="1" dirty="0">
                <a:solidFill>
                  <a:schemeClr val="tx1"/>
                </a:solidFill>
              </a:rPr>
              <a:t>َّ</a:t>
            </a:r>
            <a:r>
              <a:rPr lang="ar-SA" sz="4400" b="1" dirty="0">
                <a:solidFill>
                  <a:schemeClr val="tx1"/>
                </a:solidFill>
              </a:rPr>
              <a:t>لاة </a:t>
            </a:r>
            <a:r>
              <a:rPr lang="ar-LB" sz="4400" b="1" dirty="0">
                <a:solidFill>
                  <a:schemeClr val="tx1"/>
                </a:solidFill>
              </a:rPr>
              <a:t>يَلْل</a:t>
            </a:r>
            <a:r>
              <a:rPr lang="ar-SA" sz="4400" b="1" dirty="0">
                <a:solidFill>
                  <a:schemeClr val="tx1"/>
                </a:solidFill>
              </a:rPr>
              <a:t>ي عَلّمهم ياها</a:t>
            </a:r>
            <a:r>
              <a:rPr lang="ar-LB" sz="4400" b="1" dirty="0">
                <a:solidFill>
                  <a:schemeClr val="tx1"/>
                </a:solidFill>
              </a:rPr>
              <a:t>؟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5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50" y="2976563"/>
            <a:ext cx="7104497" cy="3881437"/>
          </a:xfrm>
        </p:spPr>
      </p:pic>
      <p:sp>
        <p:nvSpPr>
          <p:cNvPr id="8" name="Cloud Callout 7"/>
          <p:cNvSpPr/>
          <p:nvPr/>
        </p:nvSpPr>
        <p:spPr>
          <a:xfrm>
            <a:off x="3084476" y="296762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صَلاة الأَبانا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8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33" y="3342290"/>
            <a:ext cx="3450499" cy="351571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729388" y="400627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شو هِيّي النَّصايح يَلْلي عَطاها يَسوع للصَّلاة؟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577" y="1297646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الثّامِن عَشَر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968" y="4313078"/>
            <a:ext cx="6317844" cy="1522946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75000"/>
                  </a:schemeClr>
                </a:solidFill>
              </a:rPr>
              <a:t>صَلاةُ يَسوع إلى الآب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815" y="3651040"/>
            <a:ext cx="5697656" cy="3112830"/>
          </a:xfrm>
        </p:spPr>
      </p:pic>
      <p:sp>
        <p:nvSpPr>
          <p:cNvPr id="7" name="Cloud Callout 6"/>
          <p:cNvSpPr/>
          <p:nvPr/>
        </p:nvSpPr>
        <p:spPr>
          <a:xfrm>
            <a:off x="5360275" y="331075"/>
            <a:ext cx="3184635" cy="2827592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نِدخُل الغِرفة 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ونسكِّر الباب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26123" y="189186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نْصَلّي لَلآب يَلْلي بِالخِفيِة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0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33" y="3342290"/>
            <a:ext cx="3450499" cy="351571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709449" y="457197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وشو بيِعْني هَالشّي؟ وشو رَح يَعمل الآب ساعِتَها؟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5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79" y="2976563"/>
            <a:ext cx="7104497" cy="3881437"/>
          </a:xfrm>
        </p:spPr>
      </p:pic>
      <p:sp>
        <p:nvSpPr>
          <p:cNvPr id="7" name="Cloud Callout 6"/>
          <p:cNvSpPr/>
          <p:nvPr/>
        </p:nvSpPr>
        <p:spPr>
          <a:xfrm>
            <a:off x="5306487" y="147917"/>
            <a:ext cx="3353419" cy="3158667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تَ نِ</a:t>
            </a:r>
            <a:r>
              <a:rPr lang="ar-SA" sz="3000" dirty="0">
                <a:solidFill>
                  <a:schemeClr val="tx1"/>
                </a:solidFill>
              </a:rPr>
              <a:t>لت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قي </a:t>
            </a:r>
            <a:r>
              <a:rPr lang="ar-LB" sz="3000" dirty="0">
                <a:solidFill>
                  <a:schemeClr val="tx1"/>
                </a:solidFill>
              </a:rPr>
              <a:t>بِ</a:t>
            </a:r>
            <a:r>
              <a:rPr lang="ar-SA" sz="3000" dirty="0">
                <a:solidFill>
                  <a:schemeClr val="tx1"/>
                </a:solidFill>
              </a:rPr>
              <a:t>الآب </a:t>
            </a:r>
            <a:r>
              <a:rPr lang="ar-LB" sz="3000" dirty="0">
                <a:solidFill>
                  <a:schemeClr val="tx1"/>
                </a:solidFill>
              </a:rPr>
              <a:t>لازم </a:t>
            </a:r>
            <a:r>
              <a:rPr lang="ar-SA" sz="3000" dirty="0">
                <a:solidFill>
                  <a:schemeClr val="tx1"/>
                </a:solidFill>
              </a:rPr>
              <a:t>ن</a:t>
            </a:r>
            <a:r>
              <a:rPr lang="ar-LB" sz="3000" dirty="0">
                <a:solidFill>
                  <a:schemeClr val="tx1"/>
                </a:solidFill>
              </a:rPr>
              <a:t>ِسكُت</a:t>
            </a:r>
            <a:r>
              <a:rPr lang="ar-SA" sz="3000" dirty="0">
                <a:solidFill>
                  <a:schemeClr val="tx1"/>
                </a:solidFill>
              </a:rPr>
              <a:t> لأنّ</a:t>
            </a:r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بيِحكي مَعْنا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بِ</a:t>
            </a:r>
            <a:r>
              <a:rPr lang="ar-SA" sz="3000" dirty="0">
                <a:solidFill>
                  <a:schemeClr val="tx1"/>
                </a:solidFill>
              </a:rPr>
              <a:t>ص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ت ق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ب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نا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0" y="337103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وساعِتَها رَح </a:t>
            </a:r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عطينا ذات</a:t>
            </a:r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 حتّى لو </a:t>
            </a:r>
            <a:r>
              <a:rPr lang="ar-LB" sz="3000" dirty="0">
                <a:solidFill>
                  <a:schemeClr val="tx1"/>
                </a:solidFill>
              </a:rPr>
              <a:t>ما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حَسَّينا </a:t>
            </a:r>
            <a:r>
              <a:rPr lang="ar-SA" sz="3000" dirty="0">
                <a:solidFill>
                  <a:schemeClr val="tx1"/>
                </a:solidFill>
              </a:rPr>
              <a:t>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شي أو </a:t>
            </a:r>
            <a:r>
              <a:rPr lang="ar-LB" sz="3000" dirty="0">
                <a:solidFill>
                  <a:schemeClr val="tx1"/>
                </a:solidFill>
              </a:rPr>
              <a:t>شِفْنا شي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1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وهَلّق جَرْبوا يا شاطرين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59" y="322730"/>
            <a:ext cx="9228987" cy="5943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59" y="322730"/>
            <a:ext cx="9228987" cy="5943600"/>
          </a:xfrm>
        </p:spPr>
      </p:pic>
      <p:sp>
        <p:nvSpPr>
          <p:cNvPr id="2" name="Rounded Rectangle 1"/>
          <p:cNvSpPr/>
          <p:nvPr/>
        </p:nvSpPr>
        <p:spPr>
          <a:xfrm>
            <a:off x="4787152" y="2286002"/>
            <a:ext cx="1761565" cy="64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نُصَلّي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50892" y="2743200"/>
            <a:ext cx="2577354" cy="1653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أَبانا الّذي في السَّماوات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530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4" y="600730"/>
            <a:ext cx="8948307" cy="55849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428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4" y="600730"/>
            <a:ext cx="8948307" cy="5584917"/>
          </a:xfrm>
        </p:spPr>
      </p:pic>
      <p:sp>
        <p:nvSpPr>
          <p:cNvPr id="4" name="Rounded Rectangle 3"/>
          <p:cNvSpPr/>
          <p:nvPr/>
        </p:nvSpPr>
        <p:spPr>
          <a:xfrm>
            <a:off x="5567082" y="2191873"/>
            <a:ext cx="1613646" cy="64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غُرفَتَكَ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74376" y="2236697"/>
            <a:ext cx="1613646" cy="64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بابَها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535706" y="4984379"/>
            <a:ext cx="1497106" cy="64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صَلِّ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32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002305" y="319020"/>
            <a:ext cx="3767959" cy="3177678"/>
          </a:xfrm>
          <a:prstGeom prst="cloudCallout">
            <a:avLst>
              <a:gd name="adj1" fmla="val 14857"/>
              <a:gd name="adj2" fmla="val 8159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643" y="3452150"/>
            <a:ext cx="3590247" cy="3658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706"/>
            <a:ext cx="5674659" cy="665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11472" y="378371"/>
            <a:ext cx="4208306" cy="3595085"/>
          </a:xfrm>
          <a:prstGeom prst="cloudCallout">
            <a:avLst>
              <a:gd name="adj1" fmla="val 87543"/>
              <a:gd name="adj2" fmla="val 6686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َّ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95" y="0"/>
            <a:ext cx="5079522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2"/>
            <a:ext cx="9144000" cy="6730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74" y="604312"/>
            <a:ext cx="6019714" cy="594870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028" y="484094"/>
            <a:ext cx="5641960" cy="4007017"/>
          </a:xfrm>
          <a:prstGeom prst="cloudCallout">
            <a:avLst>
              <a:gd name="adj1" fmla="val 59822"/>
              <a:gd name="adj2" fmla="val 41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/>
                </a:solidFill>
              </a:rPr>
              <a:t>منِلتِقي بِالأسبوع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r>
              <a:rPr lang="ar-LB" sz="4125" b="1" dirty="0">
                <a:solidFill>
                  <a:schemeClr val="bg1"/>
                </a:solidFill>
              </a:rPr>
              <a:t> كونوا بِخير!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9814" y="3102260"/>
            <a:ext cx="72695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rgbClr val="FF0000"/>
                </a:solidFill>
              </a:rPr>
              <a:t>نْحَدِّد</a:t>
            </a:r>
            <a:r>
              <a:rPr lang="ar-LB" sz="3200" dirty="0"/>
              <a:t> </a:t>
            </a:r>
            <a:r>
              <a:rPr lang="ar-SA" sz="3200" dirty="0"/>
              <a:t>الع</a:t>
            </a:r>
            <a:r>
              <a:rPr lang="ar-LB" sz="3200" dirty="0"/>
              <a:t>َ</a:t>
            </a:r>
            <a:r>
              <a:rPr lang="ar-SA" sz="3200" dirty="0"/>
              <a:t>لامات</a:t>
            </a:r>
            <a:r>
              <a:rPr lang="ar-LB" sz="3200" dirty="0"/>
              <a:t> يَلْلي</a:t>
            </a:r>
            <a:r>
              <a:rPr lang="ar-SA" sz="3200" dirty="0"/>
              <a:t> </a:t>
            </a:r>
            <a:r>
              <a:rPr lang="ar-LB" sz="3200" dirty="0"/>
              <a:t>بِت</a:t>
            </a:r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يّ</a:t>
            </a:r>
            <a:r>
              <a:rPr lang="ar-LB" sz="3200" dirty="0"/>
              <a:t>ِ</a:t>
            </a:r>
            <a:r>
              <a:rPr lang="ar-SA" sz="3200" dirty="0"/>
              <a:t>ن أ</a:t>
            </a:r>
            <a:r>
              <a:rPr lang="ar-LB" sz="3200" dirty="0"/>
              <a:t>ُ</a:t>
            </a:r>
            <a:r>
              <a:rPr lang="ar-SA" sz="3200" dirty="0"/>
              <a:t>ب</a:t>
            </a:r>
            <a:r>
              <a:rPr lang="ar-LB" sz="3200" dirty="0"/>
              <a:t>ُ</a:t>
            </a:r>
            <a:r>
              <a:rPr lang="ar-SA" sz="3200" dirty="0"/>
              <a:t>وّة اللَّه </a:t>
            </a:r>
            <a:r>
              <a:rPr lang="ar-LB" sz="3200" dirty="0"/>
              <a:t>ونْقول </a:t>
            </a:r>
            <a:r>
              <a:rPr lang="ar-SA" sz="3200" dirty="0"/>
              <a:t>ص</a:t>
            </a:r>
            <a:r>
              <a:rPr lang="ar-LB" sz="3200" dirty="0"/>
              <a:t>َ</a:t>
            </a:r>
            <a:r>
              <a:rPr lang="ar-SA" sz="3200" dirty="0"/>
              <a:t>لاة الأبانا </a:t>
            </a:r>
            <a:r>
              <a:rPr lang="ar-LB" sz="3200" dirty="0"/>
              <a:t>يَلْلي</a:t>
            </a:r>
            <a:r>
              <a:rPr lang="ar-SA" sz="3200" dirty="0"/>
              <a:t> ع</a:t>
            </a:r>
            <a:r>
              <a:rPr lang="ar-LB" sz="3200" dirty="0"/>
              <a:t>َ</a:t>
            </a:r>
            <a:r>
              <a:rPr lang="ar-SA" sz="3200" dirty="0"/>
              <a:t>لّمنا</a:t>
            </a:r>
            <a:r>
              <a:rPr lang="ar-LB" sz="3200" dirty="0"/>
              <a:t> </a:t>
            </a:r>
            <a:r>
              <a:rPr lang="ar-SA" sz="3200" dirty="0"/>
              <a:t>ياها ي</a:t>
            </a:r>
            <a:r>
              <a:rPr lang="ar-LB" sz="3200" dirty="0"/>
              <a:t>َ</a:t>
            </a:r>
            <a:r>
              <a:rPr lang="ar-SA" sz="3200" dirty="0"/>
              <a:t>سوع </a:t>
            </a:r>
            <a:r>
              <a:rPr lang="ar-LB" sz="3200" dirty="0"/>
              <a:t>تَ نأكِّد إِنّو نِحنا </a:t>
            </a:r>
            <a:r>
              <a:rPr lang="ar-SA" sz="3200" dirty="0"/>
              <a:t>أبناء للآ</a:t>
            </a:r>
            <a:r>
              <a:rPr lang="ar-LB" sz="3200" dirty="0"/>
              <a:t>ب...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4510" y="4876805"/>
            <a:ext cx="5995267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نِتنَبَّه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الص</a:t>
            </a:r>
            <a:r>
              <a:rPr lang="ar-LB" sz="3200" dirty="0"/>
              <a:t>ّ</a:t>
            </a:r>
            <a:r>
              <a:rPr lang="ar-SA" sz="3200" dirty="0"/>
              <a:t>لاة هي</a:t>
            </a:r>
            <a:r>
              <a:rPr lang="ar-LB" sz="3200" dirty="0"/>
              <a:t>ِي</a:t>
            </a:r>
            <a:r>
              <a:rPr lang="ar-SA" sz="3200" dirty="0"/>
              <a:t> م</a:t>
            </a:r>
            <a:r>
              <a:rPr lang="ar-LB" sz="3200" dirty="0"/>
              <a:t>َ</a:t>
            </a:r>
            <a:r>
              <a:rPr lang="ar-SA" sz="3200" dirty="0"/>
              <a:t>كان اللّقاء باللَّه </a:t>
            </a:r>
            <a:r>
              <a:rPr lang="ar-LB" sz="3200" dirty="0"/>
              <a:t>يَلْلي</a:t>
            </a:r>
            <a:r>
              <a:rPr lang="ar-SA" sz="3200" dirty="0"/>
              <a:t> </a:t>
            </a:r>
            <a:r>
              <a:rPr lang="ar-LB" sz="3200" dirty="0"/>
              <a:t>بي</a:t>
            </a:r>
            <a:r>
              <a:rPr lang="ar-SA" sz="3200" dirty="0"/>
              <a:t>خاط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ْ</a:t>
            </a:r>
            <a:r>
              <a:rPr lang="ar-SA" sz="3200" dirty="0"/>
              <a:t>نا </a:t>
            </a:r>
            <a:r>
              <a:rPr lang="ar-LB" sz="3200" dirty="0"/>
              <a:t>بِ</a:t>
            </a:r>
            <a:r>
              <a:rPr lang="ar-SA" sz="3200" dirty="0"/>
              <a:t>صَمت</a:t>
            </a:r>
            <a:r>
              <a:rPr lang="ar-LB" sz="3200" dirty="0"/>
              <a:t> </a:t>
            </a:r>
            <a:r>
              <a:rPr lang="ar-SA" sz="3200" dirty="0"/>
              <a:t>قلوبِنا</a:t>
            </a:r>
            <a:r>
              <a:rPr lang="ar-LB" sz="3200" dirty="0"/>
              <a:t>،</a:t>
            </a:r>
            <a:r>
              <a:rPr lang="ar-SA" sz="3200" dirty="0"/>
              <a:t> و</a:t>
            </a:r>
            <a:r>
              <a:rPr lang="ar-LB" sz="3200" dirty="0"/>
              <a:t>إِنّو</a:t>
            </a:r>
            <a:r>
              <a:rPr lang="ar-SA" sz="3200" dirty="0"/>
              <a:t> أ</a:t>
            </a:r>
            <a:r>
              <a:rPr lang="ar-LB" sz="3200" dirty="0"/>
              <a:t>َ</a:t>
            </a:r>
            <a:r>
              <a:rPr lang="ar-SA" sz="3200" dirty="0"/>
              <a:t>ب ل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كِلّ</a:t>
            </a:r>
            <a:r>
              <a:rPr lang="ar-SA" sz="3200" dirty="0"/>
              <a:t> و</a:t>
            </a:r>
            <a:r>
              <a:rPr lang="ar-LB" sz="3200" dirty="0"/>
              <a:t>ي</a:t>
            </a:r>
            <a:r>
              <a:rPr lang="ar-SA" sz="3200" dirty="0"/>
              <a:t>يح</a:t>
            </a:r>
            <a:r>
              <a:rPr lang="ar-LB" sz="3200" dirty="0"/>
              <a:t>ِ</a:t>
            </a:r>
            <a:r>
              <a:rPr lang="ar-SA" sz="3200" dirty="0"/>
              <a:t>بّ ال</a:t>
            </a:r>
            <a:r>
              <a:rPr lang="ar-LB" sz="3200" dirty="0"/>
              <a:t>كِلّ.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30" y="4008272"/>
            <a:ext cx="2796870" cy="284972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911628" y="0"/>
            <a:ext cx="5725887" cy="2375433"/>
          </a:xfrm>
          <a:prstGeom prst="cloudCallout">
            <a:avLst>
              <a:gd name="adj1" fmla="val 73279"/>
              <a:gd name="adj2" fmla="val 903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اليوم؟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0270" y="430305"/>
            <a:ext cx="4424083" cy="3657601"/>
          </a:xfrm>
          <a:prstGeom prst="cloudCallout">
            <a:avLst>
              <a:gd name="adj1" fmla="val 69113"/>
              <a:gd name="adj2" fmla="val 6039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6670" y="605118"/>
            <a:ext cx="5459505" cy="2461028"/>
          </a:xfrm>
          <a:prstGeom prst="cloudCallout">
            <a:avLst>
              <a:gd name="adj1" fmla="val 44034"/>
              <a:gd name="adj2" fmla="val 1106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أَصدِقائي </a:t>
            </a:r>
            <a:r>
              <a:rPr lang="ar-LB" sz="3600" dirty="0">
                <a:solidFill>
                  <a:schemeClr val="tx1"/>
                </a:solidFill>
              </a:rPr>
              <a:t>عَن </a:t>
            </a:r>
            <a:r>
              <a:rPr lang="ar-SA" sz="3600" dirty="0">
                <a:solidFill>
                  <a:schemeClr val="tx1"/>
                </a:solidFill>
              </a:rPr>
              <a:t>شو حكينا بالمَرَّة الماضي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ة؟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57100" y="147919"/>
            <a:ext cx="8335572" cy="2245658"/>
          </a:xfrm>
          <a:prstGeom prst="flowChartAlternateProcess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ش</a:t>
            </a:r>
            <a:r>
              <a:rPr lang="ar-LB" sz="3600" dirty="0"/>
              <a:t>ِ</a:t>
            </a:r>
            <a:r>
              <a:rPr lang="ar-SA" sz="3600" dirty="0"/>
              <a:t>فِق ي</a:t>
            </a:r>
            <a:r>
              <a:rPr lang="ar-LB" sz="3600" dirty="0"/>
              <a:t>َ</a:t>
            </a:r>
            <a:r>
              <a:rPr lang="ar-SA" sz="3600" dirty="0"/>
              <a:t>سوع عَ الأَرمَلة ي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ْل</a:t>
            </a:r>
            <a:r>
              <a:rPr lang="ar-SA" sz="3600" dirty="0"/>
              <a:t>ي خ</a:t>
            </a:r>
            <a:r>
              <a:rPr lang="ar-LB" sz="3600" dirty="0"/>
              <a:t>ِ</a:t>
            </a:r>
            <a:r>
              <a:rPr lang="ar-SA" sz="3600" dirty="0"/>
              <a:t>سْرِت </a:t>
            </a:r>
            <a:r>
              <a:rPr lang="ar-LB" sz="3600" dirty="0"/>
              <a:t>إ</a:t>
            </a:r>
            <a:r>
              <a:rPr lang="ar-SA" sz="3600" dirty="0"/>
              <a:t>بنا، هُوّي بيفهَم ألَمْنَا وإجَا تَ يْخَلِّصْنَا، وكِرْمِال هَيكْ قَوَّم </a:t>
            </a:r>
            <a:r>
              <a:rPr lang="ar-LB" sz="3600" dirty="0"/>
              <a:t>إ</a:t>
            </a:r>
            <a:r>
              <a:rPr lang="ar-SA" sz="3600" dirty="0"/>
              <a:t>بِن الَأرْمَلة م</a:t>
            </a:r>
            <a:r>
              <a:rPr lang="ar-LB" sz="3600" dirty="0"/>
              <a:t>ِ</a:t>
            </a:r>
            <a:r>
              <a:rPr lang="ar-SA" sz="3600" dirty="0"/>
              <a:t>ن المَوت</a:t>
            </a:r>
            <a:r>
              <a:rPr lang="ar-LB" sz="3600" dirty="0"/>
              <a:t>.</a:t>
            </a:r>
            <a:endParaRPr lang="en-US" sz="3600" dirty="0"/>
          </a:p>
        </p:txBody>
      </p:sp>
      <p:pic>
        <p:nvPicPr>
          <p:cNvPr id="7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2"/>
          <a:stretch>
            <a:fillRect/>
          </a:stretch>
        </p:blipFill>
        <p:spPr bwMode="auto">
          <a:xfrm>
            <a:off x="1560467" y="2490257"/>
            <a:ext cx="5539580" cy="42332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9A846"/>
      </a:accent1>
      <a:accent2>
        <a:srgbClr val="8B4E04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2895</TotalTime>
  <Words>796</Words>
  <Application>Microsoft Office PowerPoint</Application>
  <PresentationFormat>On-screen Show (4:3)</PresentationFormat>
  <Paragraphs>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الثّامِن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176</cp:revision>
  <dcterms:created xsi:type="dcterms:W3CDTF">2020-08-25T06:38:39Z</dcterms:created>
  <dcterms:modified xsi:type="dcterms:W3CDTF">2022-02-25T19:59:02Z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0424DC13-ACBA-4886-AA78-EF8A6A4D93D2</vt:lpwstr>
  </property>
  <property fmtid="{D5CDD505-2E9C-101B-9397-08002B2CF9AE}" pid="3" name="ArticulatePath">
    <vt:lpwstr>EB2-rencontre-18 2021-2022</vt:lpwstr>
  </property>
</Properties>
</file>