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40"/>
  </p:notesMasterIdLst>
  <p:sldIdLst>
    <p:sldId id="256" r:id="rId2"/>
    <p:sldId id="257" r:id="rId3"/>
    <p:sldId id="349" r:id="rId4"/>
    <p:sldId id="304" r:id="rId5"/>
    <p:sldId id="347" r:id="rId6"/>
    <p:sldId id="269" r:id="rId7"/>
    <p:sldId id="264" r:id="rId8"/>
    <p:sldId id="329" r:id="rId9"/>
    <p:sldId id="330" r:id="rId10"/>
    <p:sldId id="305" r:id="rId11"/>
    <p:sldId id="331" r:id="rId12"/>
    <p:sldId id="306" r:id="rId13"/>
    <p:sldId id="332" r:id="rId14"/>
    <p:sldId id="350" r:id="rId15"/>
    <p:sldId id="289" r:id="rId16"/>
    <p:sldId id="290" r:id="rId17"/>
    <p:sldId id="307" r:id="rId18"/>
    <p:sldId id="308" r:id="rId19"/>
    <p:sldId id="351" r:id="rId20"/>
    <p:sldId id="265" r:id="rId21"/>
    <p:sldId id="334" r:id="rId22"/>
    <p:sldId id="352" r:id="rId23"/>
    <p:sldId id="336" r:id="rId24"/>
    <p:sldId id="353" r:id="rId25"/>
    <p:sldId id="338" r:id="rId26"/>
    <p:sldId id="354" r:id="rId27"/>
    <p:sldId id="346" r:id="rId28"/>
    <p:sldId id="323" r:id="rId29"/>
    <p:sldId id="270" r:id="rId30"/>
    <p:sldId id="355" r:id="rId31"/>
    <p:sldId id="341" r:id="rId32"/>
    <p:sldId id="356" r:id="rId33"/>
    <p:sldId id="357" r:id="rId34"/>
    <p:sldId id="348" r:id="rId35"/>
    <p:sldId id="258" r:id="rId36"/>
    <p:sldId id="291" r:id="rId37"/>
    <p:sldId id="267" r:id="rId38"/>
    <p:sldId id="273"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D6B6B"/>
    <a:srgbClr val="E03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996" y="102"/>
      </p:cViewPr>
      <p:guideLst>
        <p:guide orient="horz" pos="2160"/>
        <p:guide pos="384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E346D-84CF-4354-BB02-7099AC304DCF}" type="datetimeFigureOut">
              <a:rPr lang="en-US" smtClean="0"/>
              <a:t>03-Dec-21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9898D-B4C7-42BF-A8AE-4FB9B93A2BB7}" type="slidenum">
              <a:rPr lang="en-US" smtClean="0"/>
              <a:t>‹#›</a:t>
            </a:fld>
            <a:endParaRPr lang="en-US"/>
          </a:p>
        </p:txBody>
      </p:sp>
    </p:spTree>
    <p:extLst>
      <p:ext uri="{BB962C8B-B14F-4D97-AF65-F5344CB8AC3E}">
        <p14:creationId xmlns:p14="http://schemas.microsoft.com/office/powerpoint/2010/main" val="2408986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a:t>
            </a:fld>
            <a:endParaRPr lang="en-US"/>
          </a:p>
        </p:txBody>
      </p:sp>
    </p:spTree>
    <p:extLst>
      <p:ext uri="{BB962C8B-B14F-4D97-AF65-F5344CB8AC3E}">
        <p14:creationId xmlns:p14="http://schemas.microsoft.com/office/powerpoint/2010/main" val="383264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10</a:t>
            </a:fld>
            <a:endParaRPr lang="en-US"/>
          </a:p>
        </p:txBody>
      </p:sp>
    </p:spTree>
    <p:extLst>
      <p:ext uri="{BB962C8B-B14F-4D97-AF65-F5344CB8AC3E}">
        <p14:creationId xmlns:p14="http://schemas.microsoft.com/office/powerpoint/2010/main" val="367199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11</a:t>
            </a:fld>
            <a:endParaRPr lang="en-US"/>
          </a:p>
        </p:txBody>
      </p:sp>
    </p:spTree>
    <p:extLst>
      <p:ext uri="{BB962C8B-B14F-4D97-AF65-F5344CB8AC3E}">
        <p14:creationId xmlns:p14="http://schemas.microsoft.com/office/powerpoint/2010/main" val="295810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12</a:t>
            </a:fld>
            <a:endParaRPr lang="en-US"/>
          </a:p>
        </p:txBody>
      </p:sp>
    </p:spTree>
    <p:extLst>
      <p:ext uri="{BB962C8B-B14F-4D97-AF65-F5344CB8AC3E}">
        <p14:creationId xmlns:p14="http://schemas.microsoft.com/office/powerpoint/2010/main" val="178081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13</a:t>
            </a:fld>
            <a:endParaRPr lang="en-US"/>
          </a:p>
        </p:txBody>
      </p:sp>
    </p:spTree>
    <p:extLst>
      <p:ext uri="{BB962C8B-B14F-4D97-AF65-F5344CB8AC3E}">
        <p14:creationId xmlns:p14="http://schemas.microsoft.com/office/powerpoint/2010/main" val="387717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14</a:t>
            </a:fld>
            <a:endParaRPr lang="en-US"/>
          </a:p>
        </p:txBody>
      </p:sp>
    </p:spTree>
    <p:extLst>
      <p:ext uri="{BB962C8B-B14F-4D97-AF65-F5344CB8AC3E}">
        <p14:creationId xmlns:p14="http://schemas.microsoft.com/office/powerpoint/2010/main" val="198322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15</a:t>
            </a:fld>
            <a:endParaRPr lang="en-US"/>
          </a:p>
        </p:txBody>
      </p:sp>
    </p:spTree>
    <p:extLst>
      <p:ext uri="{BB962C8B-B14F-4D97-AF65-F5344CB8AC3E}">
        <p14:creationId xmlns:p14="http://schemas.microsoft.com/office/powerpoint/2010/main" val="813639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16</a:t>
            </a:fld>
            <a:endParaRPr lang="en-US"/>
          </a:p>
        </p:txBody>
      </p:sp>
    </p:spTree>
    <p:extLst>
      <p:ext uri="{BB962C8B-B14F-4D97-AF65-F5344CB8AC3E}">
        <p14:creationId xmlns:p14="http://schemas.microsoft.com/office/powerpoint/2010/main" val="4174896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17</a:t>
            </a:fld>
            <a:endParaRPr lang="en-US"/>
          </a:p>
        </p:txBody>
      </p:sp>
    </p:spTree>
    <p:extLst>
      <p:ext uri="{BB962C8B-B14F-4D97-AF65-F5344CB8AC3E}">
        <p14:creationId xmlns:p14="http://schemas.microsoft.com/office/powerpoint/2010/main" val="44109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18</a:t>
            </a:fld>
            <a:endParaRPr lang="en-US"/>
          </a:p>
        </p:txBody>
      </p:sp>
    </p:spTree>
    <p:extLst>
      <p:ext uri="{BB962C8B-B14F-4D97-AF65-F5344CB8AC3E}">
        <p14:creationId xmlns:p14="http://schemas.microsoft.com/office/powerpoint/2010/main" val="3049121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19</a:t>
            </a:fld>
            <a:endParaRPr lang="en-US"/>
          </a:p>
        </p:txBody>
      </p:sp>
    </p:spTree>
    <p:extLst>
      <p:ext uri="{BB962C8B-B14F-4D97-AF65-F5344CB8AC3E}">
        <p14:creationId xmlns:p14="http://schemas.microsoft.com/office/powerpoint/2010/main" val="255955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a:t>
            </a:fld>
            <a:endParaRPr lang="en-US"/>
          </a:p>
        </p:txBody>
      </p:sp>
    </p:spTree>
    <p:extLst>
      <p:ext uri="{BB962C8B-B14F-4D97-AF65-F5344CB8AC3E}">
        <p14:creationId xmlns:p14="http://schemas.microsoft.com/office/powerpoint/2010/main" val="2748342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20</a:t>
            </a:fld>
            <a:endParaRPr lang="en-US"/>
          </a:p>
        </p:txBody>
      </p:sp>
    </p:spTree>
    <p:extLst>
      <p:ext uri="{BB962C8B-B14F-4D97-AF65-F5344CB8AC3E}">
        <p14:creationId xmlns:p14="http://schemas.microsoft.com/office/powerpoint/2010/main" val="264010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21</a:t>
            </a:fld>
            <a:endParaRPr lang="en-US"/>
          </a:p>
        </p:txBody>
      </p:sp>
    </p:spTree>
    <p:extLst>
      <p:ext uri="{BB962C8B-B14F-4D97-AF65-F5344CB8AC3E}">
        <p14:creationId xmlns:p14="http://schemas.microsoft.com/office/powerpoint/2010/main" val="1160308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22</a:t>
            </a:fld>
            <a:endParaRPr lang="en-US"/>
          </a:p>
        </p:txBody>
      </p:sp>
    </p:spTree>
    <p:extLst>
      <p:ext uri="{BB962C8B-B14F-4D97-AF65-F5344CB8AC3E}">
        <p14:creationId xmlns:p14="http://schemas.microsoft.com/office/powerpoint/2010/main" val="2819700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23</a:t>
            </a:fld>
            <a:endParaRPr lang="en-US"/>
          </a:p>
        </p:txBody>
      </p:sp>
    </p:spTree>
    <p:extLst>
      <p:ext uri="{BB962C8B-B14F-4D97-AF65-F5344CB8AC3E}">
        <p14:creationId xmlns:p14="http://schemas.microsoft.com/office/powerpoint/2010/main" val="4193665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24</a:t>
            </a:fld>
            <a:endParaRPr lang="en-US"/>
          </a:p>
        </p:txBody>
      </p:sp>
    </p:spTree>
    <p:extLst>
      <p:ext uri="{BB962C8B-B14F-4D97-AF65-F5344CB8AC3E}">
        <p14:creationId xmlns:p14="http://schemas.microsoft.com/office/powerpoint/2010/main" val="92963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25</a:t>
            </a:fld>
            <a:endParaRPr lang="en-US"/>
          </a:p>
        </p:txBody>
      </p:sp>
    </p:spTree>
    <p:extLst>
      <p:ext uri="{BB962C8B-B14F-4D97-AF65-F5344CB8AC3E}">
        <p14:creationId xmlns:p14="http://schemas.microsoft.com/office/powerpoint/2010/main" val="5247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26</a:t>
            </a:fld>
            <a:endParaRPr lang="en-US"/>
          </a:p>
        </p:txBody>
      </p:sp>
    </p:spTree>
    <p:extLst>
      <p:ext uri="{BB962C8B-B14F-4D97-AF65-F5344CB8AC3E}">
        <p14:creationId xmlns:p14="http://schemas.microsoft.com/office/powerpoint/2010/main" val="3006104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27</a:t>
            </a:fld>
            <a:endParaRPr lang="en-US"/>
          </a:p>
        </p:txBody>
      </p:sp>
    </p:spTree>
    <p:extLst>
      <p:ext uri="{BB962C8B-B14F-4D97-AF65-F5344CB8AC3E}">
        <p14:creationId xmlns:p14="http://schemas.microsoft.com/office/powerpoint/2010/main" val="2109414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28</a:t>
            </a:fld>
            <a:endParaRPr lang="en-US"/>
          </a:p>
        </p:txBody>
      </p:sp>
    </p:spTree>
    <p:extLst>
      <p:ext uri="{BB962C8B-B14F-4D97-AF65-F5344CB8AC3E}">
        <p14:creationId xmlns:p14="http://schemas.microsoft.com/office/powerpoint/2010/main" val="2109414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29</a:t>
            </a:fld>
            <a:endParaRPr lang="en-US"/>
          </a:p>
        </p:txBody>
      </p:sp>
    </p:spTree>
    <p:extLst>
      <p:ext uri="{BB962C8B-B14F-4D97-AF65-F5344CB8AC3E}">
        <p14:creationId xmlns:p14="http://schemas.microsoft.com/office/powerpoint/2010/main" val="339849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a:t>
            </a:fld>
            <a:endParaRPr lang="en-US"/>
          </a:p>
        </p:txBody>
      </p:sp>
    </p:spTree>
    <p:extLst>
      <p:ext uri="{BB962C8B-B14F-4D97-AF65-F5344CB8AC3E}">
        <p14:creationId xmlns:p14="http://schemas.microsoft.com/office/powerpoint/2010/main" val="3843786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30</a:t>
            </a:fld>
            <a:endParaRPr lang="en-US"/>
          </a:p>
        </p:txBody>
      </p:sp>
    </p:spTree>
    <p:extLst>
      <p:ext uri="{BB962C8B-B14F-4D97-AF65-F5344CB8AC3E}">
        <p14:creationId xmlns:p14="http://schemas.microsoft.com/office/powerpoint/2010/main" val="3787950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31</a:t>
            </a:fld>
            <a:endParaRPr lang="en-US"/>
          </a:p>
        </p:txBody>
      </p:sp>
    </p:spTree>
    <p:extLst>
      <p:ext uri="{BB962C8B-B14F-4D97-AF65-F5344CB8AC3E}">
        <p14:creationId xmlns:p14="http://schemas.microsoft.com/office/powerpoint/2010/main" val="564779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32</a:t>
            </a:fld>
            <a:endParaRPr lang="en-US"/>
          </a:p>
        </p:txBody>
      </p:sp>
    </p:spTree>
    <p:extLst>
      <p:ext uri="{BB962C8B-B14F-4D97-AF65-F5344CB8AC3E}">
        <p14:creationId xmlns:p14="http://schemas.microsoft.com/office/powerpoint/2010/main" val="454218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33</a:t>
            </a:fld>
            <a:endParaRPr lang="en-US"/>
          </a:p>
        </p:txBody>
      </p:sp>
    </p:spTree>
    <p:extLst>
      <p:ext uri="{BB962C8B-B14F-4D97-AF65-F5344CB8AC3E}">
        <p14:creationId xmlns:p14="http://schemas.microsoft.com/office/powerpoint/2010/main" val="1563625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34</a:t>
            </a:fld>
            <a:endParaRPr lang="en-US"/>
          </a:p>
        </p:txBody>
      </p:sp>
    </p:spTree>
    <p:extLst>
      <p:ext uri="{BB962C8B-B14F-4D97-AF65-F5344CB8AC3E}">
        <p14:creationId xmlns:p14="http://schemas.microsoft.com/office/powerpoint/2010/main" val="2052687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35</a:t>
            </a:fld>
            <a:endParaRPr lang="en-US"/>
          </a:p>
        </p:txBody>
      </p:sp>
    </p:spTree>
    <p:extLst>
      <p:ext uri="{BB962C8B-B14F-4D97-AF65-F5344CB8AC3E}">
        <p14:creationId xmlns:p14="http://schemas.microsoft.com/office/powerpoint/2010/main" val="2520986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36</a:t>
            </a:fld>
            <a:endParaRPr lang="en-US"/>
          </a:p>
        </p:txBody>
      </p:sp>
    </p:spTree>
    <p:extLst>
      <p:ext uri="{BB962C8B-B14F-4D97-AF65-F5344CB8AC3E}">
        <p14:creationId xmlns:p14="http://schemas.microsoft.com/office/powerpoint/2010/main" val="1624502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37</a:t>
            </a:fld>
            <a:endParaRPr lang="en-US"/>
          </a:p>
        </p:txBody>
      </p:sp>
    </p:spTree>
    <p:extLst>
      <p:ext uri="{BB962C8B-B14F-4D97-AF65-F5344CB8AC3E}">
        <p14:creationId xmlns:p14="http://schemas.microsoft.com/office/powerpoint/2010/main" val="4048745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38</a:t>
            </a:fld>
            <a:endParaRPr lang="en-US"/>
          </a:p>
        </p:txBody>
      </p:sp>
    </p:spTree>
    <p:extLst>
      <p:ext uri="{BB962C8B-B14F-4D97-AF65-F5344CB8AC3E}">
        <p14:creationId xmlns:p14="http://schemas.microsoft.com/office/powerpoint/2010/main" val="338210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4</a:t>
            </a:fld>
            <a:endParaRPr lang="en-US"/>
          </a:p>
        </p:txBody>
      </p:sp>
    </p:spTree>
    <p:extLst>
      <p:ext uri="{BB962C8B-B14F-4D97-AF65-F5344CB8AC3E}">
        <p14:creationId xmlns:p14="http://schemas.microsoft.com/office/powerpoint/2010/main" val="18299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5</a:t>
            </a:fld>
            <a:endParaRPr lang="en-US"/>
          </a:p>
        </p:txBody>
      </p:sp>
    </p:spTree>
    <p:extLst>
      <p:ext uri="{BB962C8B-B14F-4D97-AF65-F5344CB8AC3E}">
        <p14:creationId xmlns:p14="http://schemas.microsoft.com/office/powerpoint/2010/main" val="162747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6</a:t>
            </a:fld>
            <a:endParaRPr lang="en-US"/>
          </a:p>
        </p:txBody>
      </p:sp>
    </p:spTree>
    <p:extLst>
      <p:ext uri="{BB962C8B-B14F-4D97-AF65-F5344CB8AC3E}">
        <p14:creationId xmlns:p14="http://schemas.microsoft.com/office/powerpoint/2010/main" val="219552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7</a:t>
            </a:fld>
            <a:endParaRPr lang="en-US"/>
          </a:p>
        </p:txBody>
      </p:sp>
    </p:spTree>
    <p:extLst>
      <p:ext uri="{BB962C8B-B14F-4D97-AF65-F5344CB8AC3E}">
        <p14:creationId xmlns:p14="http://schemas.microsoft.com/office/powerpoint/2010/main" val="317851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8</a:t>
            </a:fld>
            <a:endParaRPr lang="en-US"/>
          </a:p>
        </p:txBody>
      </p:sp>
    </p:spTree>
    <p:extLst>
      <p:ext uri="{BB962C8B-B14F-4D97-AF65-F5344CB8AC3E}">
        <p14:creationId xmlns:p14="http://schemas.microsoft.com/office/powerpoint/2010/main" val="122237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F9898D-B4C7-42BF-A8AE-4FB9B93A2BB7}" type="slidenum">
              <a:rPr lang="en-US" smtClean="0"/>
              <a:t>9</a:t>
            </a:fld>
            <a:endParaRPr lang="en-US"/>
          </a:p>
        </p:txBody>
      </p:sp>
    </p:spTree>
    <p:extLst>
      <p:ext uri="{BB962C8B-B14F-4D97-AF65-F5344CB8AC3E}">
        <p14:creationId xmlns:p14="http://schemas.microsoft.com/office/powerpoint/2010/main" val="174482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91998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108138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547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305640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677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722932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136066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331248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176038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368391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18B959-8859-4B62-889B-EF1BC886E37C}" type="datetimeFigureOut">
              <a:rPr lang="en-US" smtClean="0"/>
              <a:pPr/>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317970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18B959-8859-4B62-889B-EF1BC886E37C}" type="datetimeFigureOut">
              <a:rPr lang="en-US" smtClean="0"/>
              <a:pPr/>
              <a:t>03-Dec-21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223176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18B959-8859-4B62-889B-EF1BC886E37C}" type="datetimeFigureOut">
              <a:rPr lang="en-US" smtClean="0"/>
              <a:pPr/>
              <a:t>03-Dec-21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1868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8B959-8859-4B62-889B-EF1BC886E37C}" type="datetimeFigureOut">
              <a:rPr lang="en-US" smtClean="0"/>
              <a:pPr/>
              <a:t>03-Dec-21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311422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18B959-8859-4B62-889B-EF1BC886E37C}" type="datetimeFigureOut">
              <a:rPr lang="en-US" smtClean="0"/>
              <a:pPr/>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BBD77-3F86-49D8-AB7E-9612AC8CFEAD}" type="slidenum">
              <a:rPr lang="en-US" smtClean="0"/>
              <a:pPr/>
              <a:t>‹#›</a:t>
            </a:fld>
            <a:endParaRPr lang="en-US"/>
          </a:p>
        </p:txBody>
      </p:sp>
    </p:spTree>
    <p:extLst>
      <p:ext uri="{BB962C8B-B14F-4D97-AF65-F5344CB8AC3E}">
        <p14:creationId xmlns:p14="http://schemas.microsoft.com/office/powerpoint/2010/main" val="81397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BBD77-3F86-49D8-AB7E-9612AC8CFEAD}" type="slidenum">
              <a:rPr lang="en-US" smtClean="0"/>
              <a:pPr/>
              <a:t>‹#›</a:t>
            </a:fld>
            <a:endParaRPr lang="en-US"/>
          </a:p>
        </p:txBody>
      </p:sp>
      <p:sp>
        <p:nvSpPr>
          <p:cNvPr id="5" name="Date Placeholder 4"/>
          <p:cNvSpPr>
            <a:spLocks noGrp="1"/>
          </p:cNvSpPr>
          <p:nvPr>
            <p:ph type="dt" sz="half" idx="10"/>
          </p:nvPr>
        </p:nvSpPr>
        <p:spPr/>
        <p:txBody>
          <a:bodyPr/>
          <a:lstStyle/>
          <a:p>
            <a:fld id="{8618B959-8859-4B62-889B-EF1BC886E37C}" type="datetimeFigureOut">
              <a:rPr lang="en-US" smtClean="0"/>
              <a:pPr/>
              <a:t>03-Dec-21</a:t>
            </a:fld>
            <a:endParaRPr lang="en-US"/>
          </a:p>
        </p:txBody>
      </p:sp>
    </p:spTree>
    <p:extLst>
      <p:ext uri="{BB962C8B-B14F-4D97-AF65-F5344CB8AC3E}">
        <p14:creationId xmlns:p14="http://schemas.microsoft.com/office/powerpoint/2010/main" val="172595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18B959-8859-4B62-889B-EF1BC886E37C}" type="datetimeFigureOut">
              <a:rPr lang="en-US" smtClean="0"/>
              <a:pPr/>
              <a:t>03-Dec-21</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0A8BBD77-3F86-49D8-AB7E-9612AC8CFEAD}" type="slidenum">
              <a:rPr lang="en-US" smtClean="0"/>
              <a:pPr/>
              <a:t>‹#›</a:t>
            </a:fld>
            <a:endParaRPr lang="en-US"/>
          </a:p>
        </p:txBody>
      </p:sp>
    </p:spTree>
    <p:extLst>
      <p:ext uri="{BB962C8B-B14F-4D97-AF65-F5344CB8AC3E}">
        <p14:creationId xmlns:p14="http://schemas.microsoft.com/office/powerpoint/2010/main" val="14429058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9.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9.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232" y="1632476"/>
            <a:ext cx="6627854" cy="1646302"/>
          </a:xfrm>
        </p:spPr>
        <p:txBody>
          <a:bodyPr/>
          <a:lstStyle/>
          <a:p>
            <a:pPr algn="ctr" rtl="1"/>
            <a:r>
              <a:rPr lang="ar-LB" b="1" dirty="0"/>
              <a:t>مَركَزُ التَّربِيَّةِ الدّينِيَّة </a:t>
            </a:r>
            <a:endParaRPr lang="en-US" b="1" dirty="0"/>
          </a:p>
        </p:txBody>
      </p:sp>
      <p:sp>
        <p:nvSpPr>
          <p:cNvPr id="3" name="Subtitle 2"/>
          <p:cNvSpPr>
            <a:spLocks noGrp="1"/>
          </p:cNvSpPr>
          <p:nvPr>
            <p:ph type="subTitle" idx="1"/>
          </p:nvPr>
        </p:nvSpPr>
        <p:spPr>
          <a:xfrm>
            <a:off x="183593" y="5093313"/>
            <a:ext cx="5825202" cy="1096899"/>
          </a:xfrm>
        </p:spPr>
        <p:txBody>
          <a:bodyPr>
            <a:normAutofit/>
          </a:bodyPr>
          <a:lstStyle/>
          <a:p>
            <a:pPr algn="ctr" rtl="1"/>
            <a:r>
              <a:rPr lang="ar-LB" sz="5000" dirty="0">
                <a:latin typeface="Adobe Arabic" panose="02040503050201020203" pitchFamily="18" charset="-78"/>
                <a:cs typeface="Adobe Arabic" panose="02040503050201020203" pitchFamily="18" charset="-78"/>
              </a:rPr>
              <a:t>يُقَدِّمُ كِتابَ الأساسيّ الثّالث</a:t>
            </a:r>
            <a:endParaRPr lang="en-US" sz="5000" dirty="0">
              <a:latin typeface="Adobe Arabic" panose="02040503050201020203" pitchFamily="18" charset="-78"/>
              <a:cs typeface="Adobe Arabic" panose="02040503050201020203" pitchFamily="18" charset="-78"/>
            </a:endParaRPr>
          </a:p>
        </p:txBody>
      </p:sp>
      <p:pic>
        <p:nvPicPr>
          <p:cNvPr id="2050"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4149" y="196729"/>
            <a:ext cx="2784403" cy="11576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59887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828927" y="767082"/>
            <a:ext cx="5070452" cy="2871308"/>
          </a:xfrm>
          <a:prstGeom prst="cloudCallout">
            <a:avLst>
              <a:gd name="adj1" fmla="val -76046"/>
              <a:gd name="adj2" fmla="val 5046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a:t>ونحن</a:t>
            </a:r>
            <a:r>
              <a:rPr lang="ar-LB" sz="4000" dirty="0"/>
              <a:t>ا</a:t>
            </a:r>
            <a:r>
              <a:rPr lang="ar-SA" sz="4000" dirty="0"/>
              <a:t> ك</a:t>
            </a:r>
            <a:r>
              <a:rPr lang="ar-LB" sz="4000" dirty="0"/>
              <a:t>ِ</a:t>
            </a:r>
            <a:r>
              <a:rPr lang="ar-SA" sz="4000" dirty="0"/>
              <a:t>لنا، عَلى صُورَة م</a:t>
            </a:r>
            <a:r>
              <a:rPr lang="ar-LB" sz="4000" dirty="0"/>
              <a:t>ي</a:t>
            </a:r>
            <a:r>
              <a:rPr lang="ar-SA" sz="4000" dirty="0"/>
              <a:t>ن وُجِدنا</a:t>
            </a:r>
            <a:r>
              <a:rPr lang="ar-LB" sz="4000" dirty="0"/>
              <a:t>؟</a:t>
            </a:r>
            <a:r>
              <a:rPr lang="ar-SA" sz="4000" dirty="0"/>
              <a:t> </a:t>
            </a:r>
            <a:endParaRPr lang="ar-LB" sz="4000" dirty="0"/>
          </a:p>
        </p:txBody>
      </p:sp>
      <p:pic>
        <p:nvPicPr>
          <p:cNvPr id="4098"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40" y="2202737"/>
            <a:ext cx="1970485" cy="4614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09365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3 (Border and Accent Bar) 2"/>
          <p:cNvSpPr/>
          <p:nvPr/>
        </p:nvSpPr>
        <p:spPr>
          <a:xfrm>
            <a:off x="1978926" y="395785"/>
            <a:ext cx="4572000" cy="2797791"/>
          </a:xfrm>
          <a:prstGeom prst="accentBorderCallout3">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9332" y="1132764"/>
            <a:ext cx="3946877" cy="1477328"/>
          </a:xfrm>
          <a:prstGeom prst="rect">
            <a:avLst/>
          </a:prstGeom>
          <a:noFill/>
        </p:spPr>
        <p:txBody>
          <a:bodyPr wrap="square" rtlCol="0">
            <a:spAutoFit/>
          </a:bodyPr>
          <a:lstStyle/>
          <a:p>
            <a:pPr algn="ctr" rtl="1"/>
            <a:r>
              <a:rPr lang="ar-LB" sz="9000" b="1" dirty="0">
                <a:solidFill>
                  <a:schemeClr val="bg2"/>
                </a:solidFill>
              </a:rPr>
              <a:t>الله</a:t>
            </a:r>
            <a:endParaRPr lang="en-US" sz="9000" b="1" dirty="0">
              <a:solidFill>
                <a:schemeClr val="bg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687" y="3101401"/>
            <a:ext cx="7815618" cy="4106252"/>
          </a:xfrm>
          <a:prstGeom prst="rect">
            <a:avLst/>
          </a:prstGeom>
        </p:spPr>
      </p:pic>
    </p:spTree>
    <p:custDataLst>
      <p:tags r:id="rId1"/>
    </p:custDataLst>
    <p:extLst>
      <p:ext uri="{BB962C8B-B14F-4D97-AF65-F5344CB8AC3E}">
        <p14:creationId xmlns:p14="http://schemas.microsoft.com/office/powerpoint/2010/main" val="390936519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022852" y="641445"/>
            <a:ext cx="6779953" cy="5108505"/>
          </a:xfrm>
          <a:prstGeom prst="cloudCallout">
            <a:avLst>
              <a:gd name="adj1" fmla="val -53811"/>
              <a:gd name="adj2" fmla="val 2632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r>
              <a:rPr lang="ar-LB" sz="3200" dirty="0"/>
              <a:t>برافو ...نِحنا كِلْنا على</a:t>
            </a:r>
          </a:p>
          <a:p>
            <a:pPr marL="571500" indent="-571500" algn="ctr" rtl="1"/>
            <a:r>
              <a:rPr lang="ar-LB" sz="3200" dirty="0"/>
              <a:t> صورة الله...</a:t>
            </a:r>
          </a:p>
          <a:p>
            <a:pPr marL="571500" indent="-571500" algn="ctr" rtl="1"/>
            <a:r>
              <a:rPr lang="ar-LB" sz="3200" dirty="0"/>
              <a:t>بَس في أشخاص يمكِن بِيْبَعدوا عنّو...</a:t>
            </a:r>
            <a:endParaRPr lang="fr-FR" sz="3200" dirty="0"/>
          </a:p>
          <a:p>
            <a:pPr marL="571500" indent="-571500" algn="ctr" rtl="1"/>
            <a:endParaRPr lang="ar-LB" sz="3200" dirty="0"/>
          </a:p>
          <a:p>
            <a:pPr marL="571500" indent="-571500" algn="ctr" rtl="1"/>
            <a:r>
              <a:rPr lang="ar-LB" sz="3200" b="1" dirty="0"/>
              <a:t>ليش قولْكُن مَعقول حدا يبعِّد عن الله؟</a:t>
            </a:r>
            <a:endParaRPr lang="en-US" sz="3200" b="1" dirty="0"/>
          </a:p>
        </p:txBody>
      </p:sp>
      <p:pic>
        <p:nvPicPr>
          <p:cNvPr id="5122"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43137"/>
            <a:ext cx="1970485" cy="4614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734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up)">
                                      <p:cBhvr>
                                        <p:cTn id="14" dur="500"/>
                                        <p:tgtEl>
                                          <p:spTgt spid="5">
                                            <p:txEl>
                                              <p:pRg st="0" end="0"/>
                                            </p:txEl>
                                          </p:spTgt>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up)">
                                      <p:cBhvr>
                                        <p:cTn id="18" dur="500"/>
                                        <p:tgtEl>
                                          <p:spTgt spid="5">
                                            <p:txEl>
                                              <p:pRg st="1" end="1"/>
                                            </p:txEl>
                                          </p:spTgt>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up)">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045814" y="597877"/>
            <a:ext cx="5412386" cy="4341332"/>
          </a:xfrm>
          <a:prstGeom prst="cloudCallout">
            <a:avLst>
              <a:gd name="adj1" fmla="val -76646"/>
              <a:gd name="adj2" fmla="val 1394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dirty="0"/>
              <a:t>بس</a:t>
            </a:r>
            <a:r>
              <a:rPr lang="ar-SA" sz="4400" dirty="0"/>
              <a:t> اللّه</a:t>
            </a:r>
            <a:r>
              <a:rPr lang="ar-LB" sz="4400" dirty="0"/>
              <a:t> معقول يبتعد</a:t>
            </a:r>
            <a:r>
              <a:rPr lang="ar-SA" sz="4400" dirty="0"/>
              <a:t> عَن الإنسانِ ؟ ل</a:t>
            </a:r>
            <a:r>
              <a:rPr lang="ar-LB" sz="4400" dirty="0"/>
              <a:t>يش؟</a:t>
            </a:r>
            <a:r>
              <a:rPr lang="ar-SA" sz="4400" dirty="0"/>
              <a:t> </a:t>
            </a:r>
            <a:endParaRPr lang="en-US" sz="4400" dirty="0"/>
          </a:p>
        </p:txBody>
      </p:sp>
      <p:pic>
        <p:nvPicPr>
          <p:cNvPr id="6146"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613" y="1964837"/>
            <a:ext cx="1970485" cy="4614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734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3 (Border and Accent Bar) 2"/>
          <p:cNvSpPr/>
          <p:nvPr/>
        </p:nvSpPr>
        <p:spPr>
          <a:xfrm>
            <a:off x="1815152" y="436729"/>
            <a:ext cx="5895832" cy="2797791"/>
          </a:xfrm>
          <a:prstGeom prst="accentBorderCallout3">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1153" y="3142344"/>
            <a:ext cx="7815618" cy="4106252"/>
          </a:xfrm>
          <a:prstGeom prst="rect">
            <a:avLst/>
          </a:prstGeom>
        </p:spPr>
      </p:pic>
      <p:sp>
        <p:nvSpPr>
          <p:cNvPr id="5" name="TextBox 4"/>
          <p:cNvSpPr txBox="1"/>
          <p:nvPr/>
        </p:nvSpPr>
        <p:spPr>
          <a:xfrm>
            <a:off x="2887355" y="682388"/>
            <a:ext cx="4209482" cy="2431435"/>
          </a:xfrm>
          <a:prstGeom prst="rect">
            <a:avLst/>
          </a:prstGeom>
          <a:noFill/>
        </p:spPr>
        <p:txBody>
          <a:bodyPr wrap="square" rtlCol="0">
            <a:spAutoFit/>
          </a:bodyPr>
          <a:lstStyle/>
          <a:p>
            <a:pPr algn="ctr" rtl="1"/>
            <a:r>
              <a:rPr lang="ar-LB" sz="3800" b="1" dirty="0">
                <a:solidFill>
                  <a:schemeClr val="bg2"/>
                </a:solidFill>
              </a:rPr>
              <a:t>أبدًا،لأنو الله خلَق الإنسان وحَبّو </a:t>
            </a:r>
            <a:r>
              <a:rPr lang="fr-FR" sz="3800" b="1" dirty="0">
                <a:solidFill>
                  <a:schemeClr val="bg2"/>
                </a:solidFill>
              </a:rPr>
              <a:t> </a:t>
            </a:r>
            <a:r>
              <a:rPr lang="ar-LB" sz="3800" b="1" dirty="0">
                <a:solidFill>
                  <a:schemeClr val="bg2"/>
                </a:solidFill>
              </a:rPr>
              <a:t>ومَيَّزو عن بَقيّة المخلوقات.</a:t>
            </a:r>
            <a:endParaRPr lang="en-US" sz="3800" b="1" dirty="0">
              <a:solidFill>
                <a:schemeClr val="bg2"/>
              </a:solidFill>
            </a:endParaRPr>
          </a:p>
        </p:txBody>
      </p:sp>
    </p:spTree>
    <p:custDataLst>
      <p:tags r:id="rId1"/>
    </p:custDataLst>
    <p:extLst>
      <p:ext uri="{BB962C8B-B14F-4D97-AF65-F5344CB8AC3E}">
        <p14:creationId xmlns:p14="http://schemas.microsoft.com/office/powerpoint/2010/main" val="135311348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070182" y="651017"/>
            <a:ext cx="5606138" cy="3862801"/>
          </a:xfrm>
          <a:prstGeom prst="cloudCallout">
            <a:avLst>
              <a:gd name="adj1" fmla="val -65759"/>
              <a:gd name="adj2" fmla="val 389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dirty="0"/>
              <a:t>وَهَلَّق رَح خَبِّركُن كيف... سمَعوا منيح!</a:t>
            </a:r>
          </a:p>
        </p:txBody>
      </p:sp>
      <p:pic>
        <p:nvPicPr>
          <p:cNvPr id="7170"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7593" y="2243137"/>
            <a:ext cx="1970485" cy="4614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42012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0" y="0"/>
            <a:ext cx="9144000" cy="6858000"/>
          </a:xfrm>
          <a:prstGeom prst="flowChartPredefined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600" dirty="0">
              <a:solidFill>
                <a:schemeClr val="tx1"/>
              </a:solidFill>
            </a:endParaRPr>
          </a:p>
        </p:txBody>
      </p:sp>
      <p:sp>
        <p:nvSpPr>
          <p:cNvPr id="3" name="Rectangle 2"/>
          <p:cNvSpPr/>
          <p:nvPr/>
        </p:nvSpPr>
        <p:spPr>
          <a:xfrm>
            <a:off x="5049671" y="600501"/>
            <a:ext cx="3043451" cy="6001643"/>
          </a:xfrm>
          <a:prstGeom prst="rect">
            <a:avLst/>
          </a:prstGeom>
        </p:spPr>
        <p:txBody>
          <a:bodyPr wrap="square">
            <a:spAutoFit/>
          </a:bodyPr>
          <a:lstStyle/>
          <a:p>
            <a:pPr algn="ctr" rtl="1"/>
            <a:r>
              <a:rPr lang="ar-SA" sz="3200" dirty="0"/>
              <a:t>خَلَق اللّه السَّما والأرض واللّيل والنّهار والشّمس والقَمَر والنَباتات والورود والأنهار والمُحيطاتِ والبُحيراتِ والحيواناتِ يلّلي بالسّما وعَلْ الأرض وبالبحر. خَلَقْ كِلّْ شي حلو</a:t>
            </a:r>
            <a:r>
              <a:rPr lang="ar-LB" sz="3200" dirty="0"/>
              <a:t>.</a:t>
            </a: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0720" y="791006"/>
            <a:ext cx="5480643" cy="4912621"/>
          </a:xfrm>
          <a:prstGeom prst="rect">
            <a:avLst/>
          </a:prstGeom>
        </p:spPr>
      </p:pic>
    </p:spTree>
    <p:custDataLst>
      <p:tags r:id="rId1"/>
    </p:custDataLst>
    <p:extLst>
      <p:ext uri="{BB962C8B-B14F-4D97-AF65-F5344CB8AC3E}">
        <p14:creationId xmlns:p14="http://schemas.microsoft.com/office/powerpoint/2010/main" val="3176943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0" y="0"/>
            <a:ext cx="9239533" cy="6858000"/>
          </a:xfrm>
          <a:prstGeom prst="flowChartPredefined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3600" dirty="0">
              <a:solidFill>
                <a:schemeClr val="tx1"/>
              </a:solidFill>
            </a:endParaRPr>
          </a:p>
        </p:txBody>
      </p:sp>
      <p:sp>
        <p:nvSpPr>
          <p:cNvPr id="4" name="Rectangle 3"/>
          <p:cNvSpPr/>
          <p:nvPr/>
        </p:nvSpPr>
        <p:spPr>
          <a:xfrm>
            <a:off x="245660" y="177418"/>
            <a:ext cx="8611737" cy="2554545"/>
          </a:xfrm>
          <a:prstGeom prst="rect">
            <a:avLst/>
          </a:prstGeom>
        </p:spPr>
        <p:txBody>
          <a:bodyPr wrap="square">
            <a:spAutoFit/>
          </a:bodyPr>
          <a:lstStyle/>
          <a:p>
            <a:pPr algn="ctr" rtl="1"/>
            <a:r>
              <a:rPr lang="ar-SA" sz="3200" dirty="0"/>
              <a:t>وبآخر يوم، خَلَقْ الإنسان، يعني آدم وحَوّا، على صورتو ومثالو. وعلى قَدْ ما بِيْحبّو، خلَقَو هوّي وَحْدو على صُورتو، يعني كِلّ واحد منّا، مِين ما كَان بْيِشْبَه امّو، بيّو، خيّو، عمّو، خالتو... هوّي على صورة اللّه. يعني كِلّنا، كِلّ البشر هنّي على صورة اللّه</a:t>
            </a:r>
            <a:r>
              <a:rPr lang="en-US" sz="3200" dirty="0"/>
              <a:t>.</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6526" y="2633317"/>
            <a:ext cx="5503958" cy="4320218"/>
          </a:xfrm>
          <a:prstGeom prst="rect">
            <a:avLst/>
          </a:prstGeom>
        </p:spPr>
      </p:pic>
    </p:spTree>
    <p:custDataLst>
      <p:tags r:id="rId1"/>
    </p:custDataLst>
    <p:extLst>
      <p:ext uri="{BB962C8B-B14F-4D97-AF65-F5344CB8AC3E}">
        <p14:creationId xmlns:p14="http://schemas.microsoft.com/office/powerpoint/2010/main" val="3519213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2954" y="-103635"/>
            <a:ext cx="10003808" cy="7248240"/>
          </a:xfrm>
          <a:prstGeom prst="rect">
            <a:avLst/>
          </a:prstGeom>
        </p:spPr>
      </p:pic>
      <p:sp>
        <p:nvSpPr>
          <p:cNvPr id="4" name="Rectangle 3"/>
          <p:cNvSpPr/>
          <p:nvPr/>
        </p:nvSpPr>
        <p:spPr>
          <a:xfrm>
            <a:off x="2558956" y="155389"/>
            <a:ext cx="4879074" cy="3539430"/>
          </a:xfrm>
          <a:prstGeom prst="rect">
            <a:avLst/>
          </a:prstGeom>
        </p:spPr>
        <p:txBody>
          <a:bodyPr wrap="square">
            <a:spAutoFit/>
          </a:bodyPr>
          <a:lstStyle/>
          <a:p>
            <a:pPr algn="ctr" rtl="1"/>
            <a:r>
              <a:rPr lang="ar-SA" sz="2400" dirty="0"/>
              <a:t>بس الإنسان بيوم من الإيام</a:t>
            </a:r>
            <a:endParaRPr lang="en-US" sz="2400" dirty="0"/>
          </a:p>
          <a:p>
            <a:pPr algn="ctr" rtl="1"/>
            <a:r>
              <a:rPr lang="ar-SA" sz="2400" dirty="0"/>
              <a:t> ابْتَعَدْ</a:t>
            </a:r>
            <a:r>
              <a:rPr lang="en-US" sz="2400" dirty="0"/>
              <a:t> </a:t>
            </a:r>
            <a:r>
              <a:rPr lang="ar-SA" sz="2400" dirty="0"/>
              <a:t>عن اللّه،</a:t>
            </a:r>
            <a:endParaRPr lang="en-US" sz="2400" dirty="0"/>
          </a:p>
          <a:p>
            <a:pPr algn="ctr" rtl="1"/>
            <a:r>
              <a:rPr lang="ar-SA" sz="2400" dirty="0"/>
              <a:t> وعاش متِل كأنّو مش </a:t>
            </a:r>
            <a:endParaRPr lang="en-US" sz="2400" dirty="0"/>
          </a:p>
          <a:p>
            <a:pPr algn="ctr" rtl="1"/>
            <a:r>
              <a:rPr lang="ar-SA" sz="2400" dirty="0"/>
              <a:t>بِحَاجة لإلو</a:t>
            </a:r>
            <a:r>
              <a:rPr lang="en-US" sz="2400" dirty="0"/>
              <a:t>.</a:t>
            </a:r>
          </a:p>
          <a:p>
            <a:pPr algn="ctr" rtl="1"/>
            <a:r>
              <a:rPr lang="ar-SA" sz="2400" dirty="0"/>
              <a:t>آدم خَطِي، وداود ابْتَعَد عنُّو،</a:t>
            </a:r>
            <a:endParaRPr lang="en-US" sz="2400" dirty="0"/>
          </a:p>
          <a:p>
            <a:pPr algn="ctr" rtl="1"/>
            <a:r>
              <a:rPr lang="ar-SA" sz="2400" dirty="0"/>
              <a:t> وكتير من النّاس تَرَكُوه،</a:t>
            </a:r>
            <a:endParaRPr lang="en-US" sz="2400" dirty="0"/>
          </a:p>
          <a:p>
            <a:pPr algn="ctr" rtl="1"/>
            <a:r>
              <a:rPr lang="ar-SA" sz="2400" dirty="0"/>
              <a:t> وما سِمعُوا للانبياء يلِّلي  بَعَتُن اللّه كِرمَالُن</a:t>
            </a:r>
            <a:r>
              <a:rPr lang="en-US" sz="2800" dirty="0"/>
              <a:t>.</a:t>
            </a:r>
          </a:p>
          <a:p>
            <a:pPr algn="ctr" rtl="1"/>
            <a:endParaRPr lang="en-US" sz="2800" dirty="0"/>
          </a:p>
        </p:txBody>
      </p:sp>
    </p:spTree>
    <p:custDataLst>
      <p:tags r:id="rId1"/>
    </p:custDataLst>
    <p:extLst>
      <p:ext uri="{BB962C8B-B14F-4D97-AF65-F5344CB8AC3E}">
        <p14:creationId xmlns:p14="http://schemas.microsoft.com/office/powerpoint/2010/main" val="127270273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0251" y="-262679"/>
            <a:ext cx="9144000" cy="7659765"/>
          </a:xfrm>
          <a:prstGeom prst="rect">
            <a:avLst/>
          </a:prstGeom>
        </p:spPr>
      </p:pic>
      <p:sp>
        <p:nvSpPr>
          <p:cNvPr id="4" name="Rectangle 3"/>
          <p:cNvSpPr/>
          <p:nvPr/>
        </p:nvSpPr>
        <p:spPr>
          <a:xfrm>
            <a:off x="921224" y="1151679"/>
            <a:ext cx="4572000" cy="2677656"/>
          </a:xfrm>
          <a:prstGeom prst="rect">
            <a:avLst/>
          </a:prstGeom>
        </p:spPr>
        <p:txBody>
          <a:bodyPr>
            <a:spAutoFit/>
          </a:bodyPr>
          <a:lstStyle/>
          <a:p>
            <a:pPr algn="ctr" rtl="1"/>
            <a:r>
              <a:rPr lang="ar-SA" sz="2400" dirty="0"/>
              <a:t>بس حُبّ اللّه بَقِي متل ما هوّي</a:t>
            </a:r>
            <a:endParaRPr lang="en-US" sz="2400" dirty="0"/>
          </a:p>
          <a:p>
            <a:pPr algn="ctr" rtl="1"/>
            <a:r>
              <a:rPr lang="ar-SA" sz="2400" dirty="0"/>
              <a:t> ويمكن أكتَرْ... كرمال هيك، </a:t>
            </a:r>
            <a:endParaRPr lang="en-US" sz="2400" dirty="0"/>
          </a:p>
          <a:p>
            <a:pPr algn="ctr" rtl="1"/>
            <a:r>
              <a:rPr lang="ar-SA" sz="2400" dirty="0"/>
              <a:t>بَعَت للبشر ابنو يسوع،</a:t>
            </a:r>
            <a:endParaRPr lang="en-US" sz="2400" dirty="0"/>
          </a:p>
          <a:p>
            <a:pPr algn="ctr" rtl="1"/>
            <a:r>
              <a:rPr lang="ar-SA" sz="2400" dirty="0"/>
              <a:t> حتّى يخلِّصُن،</a:t>
            </a:r>
            <a:endParaRPr lang="en-US" sz="2400" dirty="0"/>
          </a:p>
          <a:p>
            <a:pPr algn="ctr" rtl="1"/>
            <a:r>
              <a:rPr lang="ar-SA" sz="2400" dirty="0"/>
              <a:t> وتَيِرجَع الإنسان يتقرّب من اللّه،</a:t>
            </a:r>
            <a:endParaRPr lang="en-US" sz="2400" dirty="0"/>
          </a:p>
          <a:p>
            <a:pPr algn="ctr" rtl="1"/>
            <a:r>
              <a:rPr lang="ar-SA" sz="2400" dirty="0"/>
              <a:t> ويمشي صوب النّور الحقيقي</a:t>
            </a:r>
            <a:r>
              <a:rPr lang="en-US" sz="2400" dirty="0"/>
              <a:t>.</a:t>
            </a:r>
          </a:p>
          <a:p>
            <a:pPr algn="ctr" rtl="1"/>
            <a:endParaRPr lang="en-US" sz="2400" dirty="0"/>
          </a:p>
        </p:txBody>
      </p:sp>
    </p:spTree>
    <p:custDataLst>
      <p:tags r:id="rId1"/>
    </p:custDataLst>
    <p:extLst>
      <p:ext uri="{BB962C8B-B14F-4D97-AF65-F5344CB8AC3E}">
        <p14:creationId xmlns:p14="http://schemas.microsoft.com/office/powerpoint/2010/main" val="13852198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849519" y="0"/>
            <a:ext cx="4670698" cy="6755642"/>
          </a:xfrm>
          <a:prstGeom prst="rect">
            <a:avLst/>
          </a:prstGeom>
        </p:spPr>
      </p:pic>
    </p:spTree>
    <p:custDataLst>
      <p:tags r:id="rId1"/>
    </p:custDataLst>
    <p:extLst>
      <p:ext uri="{BB962C8B-B14F-4D97-AF65-F5344CB8AC3E}">
        <p14:creationId xmlns:p14="http://schemas.microsoft.com/office/powerpoint/2010/main" val="207001820"/>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770650" y="288806"/>
            <a:ext cx="6244937" cy="3800735"/>
          </a:xfrm>
          <a:prstGeom prst="cloudCallout">
            <a:avLst>
              <a:gd name="adj1" fmla="val -67025"/>
              <a:gd name="adj2" fmla="val 1558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500" dirty="0"/>
              <a:t>ومِن بعد ما هالقصّة، عندي كم سؤال!</a:t>
            </a:r>
            <a:endParaRPr lang="en-US" sz="4500" dirty="0"/>
          </a:p>
        </p:txBody>
      </p:sp>
      <p:pic>
        <p:nvPicPr>
          <p:cNvPr id="2" name="Picture 2" descr="C:\Users\wmaksour\Desktop\صور الصفوف مصحح\Picture1 copy.png">
            <a:extLst>
              <a:ext uri="{FF2B5EF4-FFF2-40B4-BE49-F238E27FC236}">
                <a16:creationId xmlns:a16="http://schemas.microsoft.com/office/drawing/2014/main" id="{4A23D59B-FAD0-4C8A-A1E8-297AB28991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77" y="2243138"/>
            <a:ext cx="1944199" cy="4614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66620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1413185" y="436144"/>
            <a:ext cx="6837374" cy="1706555"/>
          </a:xfrm>
          <a:prstGeom prst="flowChartPredefined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800" dirty="0">
              <a:solidFill>
                <a:schemeClr val="tx1"/>
              </a:solidFill>
            </a:endParaRPr>
          </a:p>
          <a:p>
            <a:pPr algn="ctr" rtl="1"/>
            <a:r>
              <a:rPr lang="ar-LB" sz="4800" dirty="0">
                <a:solidFill>
                  <a:schemeClr val="tx1"/>
                </a:solidFill>
              </a:rPr>
              <a:t>شو</a:t>
            </a:r>
            <a:r>
              <a:rPr lang="ar-SA" sz="4800" dirty="0">
                <a:solidFill>
                  <a:schemeClr val="tx1"/>
                </a:solidFill>
              </a:rPr>
              <a:t> خلَقَ اللّه ؟</a:t>
            </a:r>
            <a:endParaRPr lang="ar-LB" sz="4800" dirty="0">
              <a:solidFill>
                <a:schemeClr val="tx1"/>
              </a:solidFill>
            </a:endParaRPr>
          </a:p>
          <a:p>
            <a:pPr algn="ctr" rtl="1"/>
            <a:r>
              <a:rPr lang="en-US" sz="4800" dirty="0"/>
              <a:t>	</a:t>
            </a:r>
            <a:endParaRPr lang="en-US" sz="4800" dirty="0">
              <a:solidFill>
                <a:schemeClr val="tx1"/>
              </a:solidFill>
            </a:endParaRPr>
          </a:p>
        </p:txBody>
      </p:sp>
      <p:pic>
        <p:nvPicPr>
          <p:cNvPr id="7" name="Picture 2" descr="C:\Users\wmaksour\Desktop\صور الصفوف مصحح\Picture1 copy.png">
            <a:extLst>
              <a:ext uri="{FF2B5EF4-FFF2-40B4-BE49-F238E27FC236}">
                <a16:creationId xmlns:a16="http://schemas.microsoft.com/office/drawing/2014/main" id="{EF8238E1-1F4A-4C58-943F-3BE5007004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43137"/>
            <a:ext cx="1944199" cy="4614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76254" y="2449773"/>
            <a:ext cx="4917928" cy="4408227"/>
          </a:xfrm>
          <a:prstGeom prst="rect">
            <a:avLst/>
          </a:prstGeom>
        </p:spPr>
      </p:pic>
    </p:spTree>
    <p:custDataLst>
      <p:tags r:id="rId1"/>
    </p:custDataLst>
    <p:extLst>
      <p:ext uri="{BB962C8B-B14F-4D97-AF65-F5344CB8AC3E}">
        <p14:creationId xmlns:p14="http://schemas.microsoft.com/office/powerpoint/2010/main" val="1272702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3 (Border and Accent Bar) 2"/>
          <p:cNvSpPr/>
          <p:nvPr/>
        </p:nvSpPr>
        <p:spPr>
          <a:xfrm>
            <a:off x="1787858" y="163773"/>
            <a:ext cx="5923128" cy="2797791"/>
          </a:xfrm>
          <a:prstGeom prst="accentBorderCallout3">
            <a:avLst>
              <a:gd name="adj1" fmla="val 16799"/>
              <a:gd name="adj2" fmla="val 96736"/>
              <a:gd name="adj3" fmla="val 17774"/>
              <a:gd name="adj4" fmla="val -16667"/>
              <a:gd name="adj5" fmla="val 100000"/>
              <a:gd name="adj6" fmla="val -16667"/>
              <a:gd name="adj7" fmla="val 112963"/>
              <a:gd name="adj8" fmla="val -8333"/>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687" y="3101401"/>
            <a:ext cx="7815618" cy="4106252"/>
          </a:xfrm>
          <a:prstGeom prst="rect">
            <a:avLst/>
          </a:prstGeom>
        </p:spPr>
      </p:pic>
      <p:sp>
        <p:nvSpPr>
          <p:cNvPr id="5" name="TextBox 4"/>
          <p:cNvSpPr txBox="1"/>
          <p:nvPr/>
        </p:nvSpPr>
        <p:spPr>
          <a:xfrm>
            <a:off x="2341443" y="997254"/>
            <a:ext cx="5143501" cy="1846659"/>
          </a:xfrm>
          <a:prstGeom prst="rect">
            <a:avLst/>
          </a:prstGeom>
          <a:noFill/>
        </p:spPr>
        <p:txBody>
          <a:bodyPr wrap="square" rtlCol="0">
            <a:spAutoFit/>
          </a:bodyPr>
          <a:lstStyle/>
          <a:p>
            <a:pPr algn="ctr" rtl="1"/>
            <a:r>
              <a:rPr lang="ar-SA" sz="3800" b="1" dirty="0">
                <a:solidFill>
                  <a:schemeClr val="bg2"/>
                </a:solidFill>
              </a:rPr>
              <a:t>خلَقَ اللّه </a:t>
            </a:r>
            <a:r>
              <a:rPr lang="ar-LB" sz="3800" b="1" dirty="0">
                <a:solidFill>
                  <a:schemeClr val="bg2"/>
                </a:solidFill>
              </a:rPr>
              <a:t>الكون </a:t>
            </a:r>
            <a:endParaRPr lang="en-US" sz="3800" b="1" dirty="0">
              <a:solidFill>
                <a:schemeClr val="bg2"/>
              </a:solidFill>
            </a:endParaRPr>
          </a:p>
          <a:p>
            <a:pPr algn="ctr" rtl="1"/>
            <a:r>
              <a:rPr lang="ar-LB" sz="3800" b="1" dirty="0">
                <a:solidFill>
                  <a:schemeClr val="bg2"/>
                </a:solidFill>
              </a:rPr>
              <a:t>بِكل شي</a:t>
            </a:r>
          </a:p>
          <a:p>
            <a:pPr algn="ctr" rtl="1"/>
            <a:r>
              <a:rPr lang="ar-LB" sz="3800" b="1" dirty="0">
                <a:solidFill>
                  <a:schemeClr val="bg2"/>
                </a:solidFill>
              </a:rPr>
              <a:t> موجود فيه</a:t>
            </a:r>
          </a:p>
        </p:txBody>
      </p:sp>
    </p:spTree>
    <p:custDataLst>
      <p:tags r:id="rId1"/>
    </p:custDataLst>
    <p:extLst>
      <p:ext uri="{BB962C8B-B14F-4D97-AF65-F5344CB8AC3E}">
        <p14:creationId xmlns:p14="http://schemas.microsoft.com/office/powerpoint/2010/main" val="38690170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1224518" y="381587"/>
            <a:ext cx="6568354" cy="1965829"/>
          </a:xfrm>
          <a:prstGeom prst="flowChartPredefined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400" dirty="0"/>
              <a:t> </a:t>
            </a:r>
            <a:endParaRPr lang="ar-LB" sz="4400" dirty="0"/>
          </a:p>
          <a:p>
            <a:pPr algn="ctr" rtl="1"/>
            <a:endParaRPr lang="ar-LB" sz="4400" dirty="0"/>
          </a:p>
          <a:p>
            <a:pPr algn="ctr" rtl="1"/>
            <a:endParaRPr lang="ar-LB" sz="4400" dirty="0"/>
          </a:p>
          <a:p>
            <a:pPr algn="ctr" rtl="1"/>
            <a:endParaRPr lang="en-US" sz="4400" dirty="0">
              <a:solidFill>
                <a:schemeClr val="tx1"/>
              </a:solidFill>
            </a:endParaRPr>
          </a:p>
          <a:p>
            <a:pPr algn="ctr" rtl="1"/>
            <a:r>
              <a:rPr lang="ar-LB" sz="4400" dirty="0">
                <a:solidFill>
                  <a:schemeClr val="tx1"/>
                </a:solidFill>
              </a:rPr>
              <a:t>بشو </a:t>
            </a:r>
            <a:r>
              <a:rPr lang="ar-SA" sz="4400" dirty="0">
                <a:solidFill>
                  <a:schemeClr val="tx1"/>
                </a:solidFill>
              </a:rPr>
              <a:t>ميَّز الإنسان </a:t>
            </a:r>
            <a:r>
              <a:rPr lang="ar-LB" sz="4400" dirty="0">
                <a:solidFill>
                  <a:schemeClr val="tx1"/>
                </a:solidFill>
              </a:rPr>
              <a:t>؟</a:t>
            </a:r>
          </a:p>
          <a:p>
            <a:pPr algn="ctr" rtl="1"/>
            <a:r>
              <a:rPr lang="fr-FR" sz="4400" dirty="0">
                <a:solidFill>
                  <a:schemeClr val="tx1"/>
                </a:solidFill>
              </a:rPr>
              <a:t> </a:t>
            </a:r>
            <a:r>
              <a:rPr lang="ar-LB" sz="4400" dirty="0">
                <a:solidFill>
                  <a:schemeClr val="tx1"/>
                </a:solidFill>
              </a:rPr>
              <a:t>يعني انتَ وأنا</a:t>
            </a:r>
          </a:p>
          <a:p>
            <a:pPr algn="ctr" rtl="1"/>
            <a:endParaRPr lang="ar-LB" sz="4400" dirty="0"/>
          </a:p>
          <a:p>
            <a:pPr algn="ctr" rtl="1"/>
            <a:endParaRPr lang="ar-LB" sz="4400" dirty="0"/>
          </a:p>
          <a:p>
            <a:pPr algn="ctr" rtl="1"/>
            <a:endParaRPr lang="en-US" sz="4400" dirty="0"/>
          </a:p>
          <a:p>
            <a:pPr algn="ctr" rtl="1"/>
            <a:endParaRPr lang="en-US" sz="4400" dirty="0">
              <a:solidFill>
                <a:schemeClr val="tx1"/>
              </a:solidFill>
            </a:endParaRPr>
          </a:p>
        </p:txBody>
      </p:sp>
      <p:pic>
        <p:nvPicPr>
          <p:cNvPr id="7" name="Picture 2" descr="C:\Users\wmaksour\Desktop\صور الصفوف مصحح\Picture1 copy.png">
            <a:extLst>
              <a:ext uri="{FF2B5EF4-FFF2-40B4-BE49-F238E27FC236}">
                <a16:creationId xmlns:a16="http://schemas.microsoft.com/office/drawing/2014/main" id="{540FADBB-D486-472A-ACD8-762BECB90F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77" y="2243138"/>
            <a:ext cx="1944199" cy="46148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b="7143"/>
          <a:stretch/>
        </p:blipFill>
        <p:spPr>
          <a:xfrm>
            <a:off x="2667498" y="2742113"/>
            <a:ext cx="4415690" cy="3945290"/>
          </a:xfrm>
          <a:prstGeom prst="rect">
            <a:avLst/>
          </a:prstGeom>
          <a:solidFill>
            <a:srgbClr val="FFFFFF">
              <a:shade val="85000"/>
            </a:srgbClr>
          </a:solidFill>
          <a:ln w="28575"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1272702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3 (Border and Accent Bar) 2"/>
          <p:cNvSpPr/>
          <p:nvPr/>
        </p:nvSpPr>
        <p:spPr>
          <a:xfrm>
            <a:off x="1746915" y="286603"/>
            <a:ext cx="5923128" cy="2797791"/>
          </a:xfrm>
          <a:prstGeom prst="accentBorderCallout3">
            <a:avLst>
              <a:gd name="adj1" fmla="val 40214"/>
              <a:gd name="adj2" fmla="val -7181"/>
              <a:gd name="adj3" fmla="val 17774"/>
              <a:gd name="adj4" fmla="val -16667"/>
              <a:gd name="adj5" fmla="val 100000"/>
              <a:gd name="adj6" fmla="val -16667"/>
              <a:gd name="adj7" fmla="val 112963"/>
              <a:gd name="adj8" fmla="val -8333"/>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687" y="3101401"/>
            <a:ext cx="7815618" cy="4106252"/>
          </a:xfrm>
          <a:prstGeom prst="rect">
            <a:avLst/>
          </a:prstGeom>
        </p:spPr>
      </p:pic>
      <p:sp>
        <p:nvSpPr>
          <p:cNvPr id="6" name="TextBox 5"/>
          <p:cNvSpPr txBox="1"/>
          <p:nvPr/>
        </p:nvSpPr>
        <p:spPr>
          <a:xfrm>
            <a:off x="2546161" y="887104"/>
            <a:ext cx="4605268" cy="1446550"/>
          </a:xfrm>
          <a:prstGeom prst="rect">
            <a:avLst/>
          </a:prstGeom>
          <a:noFill/>
        </p:spPr>
        <p:txBody>
          <a:bodyPr wrap="square" rtlCol="0">
            <a:spAutoFit/>
          </a:bodyPr>
          <a:lstStyle/>
          <a:p>
            <a:pPr algn="ctr" rtl="1"/>
            <a:r>
              <a:rPr lang="ar-LB" sz="4400" b="1" dirty="0">
                <a:solidFill>
                  <a:schemeClr val="bg2"/>
                </a:solidFill>
              </a:rPr>
              <a:t>خَلَقو على </a:t>
            </a:r>
            <a:endParaRPr lang="en-US" sz="4400" b="1" dirty="0">
              <a:solidFill>
                <a:schemeClr val="bg2"/>
              </a:solidFill>
            </a:endParaRPr>
          </a:p>
          <a:p>
            <a:pPr algn="ctr" rtl="1"/>
            <a:r>
              <a:rPr lang="ar-LB" sz="4400" b="1" dirty="0">
                <a:solidFill>
                  <a:schemeClr val="bg2"/>
                </a:solidFill>
              </a:rPr>
              <a:t>صُورتو ومِثالو</a:t>
            </a:r>
          </a:p>
        </p:txBody>
      </p:sp>
    </p:spTree>
    <p:custDataLst>
      <p:tags r:id="rId1"/>
    </p:custDataLst>
    <p:extLst>
      <p:ext uri="{BB962C8B-B14F-4D97-AF65-F5344CB8AC3E}">
        <p14:creationId xmlns:p14="http://schemas.microsoft.com/office/powerpoint/2010/main" val="389107303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980300" y="335731"/>
            <a:ext cx="7037615" cy="1847912"/>
          </a:xfrm>
          <a:prstGeom prst="flowChartPredefined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800" dirty="0">
              <a:solidFill>
                <a:schemeClr val="tx1"/>
              </a:solidFill>
            </a:endParaRPr>
          </a:p>
          <a:p>
            <a:pPr algn="ctr" rtl="1"/>
            <a:r>
              <a:rPr lang="ar-LB" sz="4800" dirty="0">
                <a:solidFill>
                  <a:schemeClr val="tx1"/>
                </a:solidFill>
              </a:rPr>
              <a:t>الله </a:t>
            </a:r>
            <a:r>
              <a:rPr lang="ar-SA" sz="4800" dirty="0">
                <a:solidFill>
                  <a:schemeClr val="tx1"/>
                </a:solidFill>
              </a:rPr>
              <a:t>تغيَّ</a:t>
            </a:r>
            <a:r>
              <a:rPr lang="ar-LB" sz="4800" dirty="0">
                <a:solidFill>
                  <a:schemeClr val="tx1"/>
                </a:solidFill>
              </a:rPr>
              <a:t>ر</a:t>
            </a:r>
            <a:r>
              <a:rPr lang="ar-SA" sz="4800" dirty="0">
                <a:solidFill>
                  <a:schemeClr val="tx1"/>
                </a:solidFill>
              </a:rPr>
              <a:t> </a:t>
            </a:r>
            <a:r>
              <a:rPr lang="ar-LB" sz="4800" dirty="0">
                <a:solidFill>
                  <a:schemeClr val="tx1"/>
                </a:solidFill>
              </a:rPr>
              <a:t>شي</a:t>
            </a:r>
            <a:r>
              <a:rPr lang="ar-SA" sz="4800" dirty="0">
                <a:solidFill>
                  <a:schemeClr val="tx1"/>
                </a:solidFill>
              </a:rPr>
              <a:t> مَع الإنسان ؟</a:t>
            </a:r>
            <a:endParaRPr lang="en-US" sz="4800" dirty="0">
              <a:solidFill>
                <a:schemeClr val="tx1"/>
              </a:solidFill>
            </a:endParaRPr>
          </a:p>
          <a:p>
            <a:pPr algn="ctr" rtl="1"/>
            <a:endParaRPr lang="en-US" sz="4800" dirty="0">
              <a:solidFill>
                <a:schemeClr val="tx1"/>
              </a:solidFill>
            </a:endParaRPr>
          </a:p>
        </p:txBody>
      </p:sp>
      <p:pic>
        <p:nvPicPr>
          <p:cNvPr id="5"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193" y="2711705"/>
            <a:ext cx="1983764" cy="42554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70830" y="2978623"/>
            <a:ext cx="4876800" cy="3657600"/>
          </a:xfrm>
          <a:prstGeom prst="rect">
            <a:avLst/>
          </a:prstGeom>
        </p:spPr>
      </p:pic>
    </p:spTree>
    <p:custDataLst>
      <p:tags r:id="rId1"/>
    </p:custDataLst>
    <p:extLst>
      <p:ext uri="{BB962C8B-B14F-4D97-AF65-F5344CB8AC3E}">
        <p14:creationId xmlns:p14="http://schemas.microsoft.com/office/powerpoint/2010/main" val="1272702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Callout 3 (Border and Accent Bar) 2"/>
          <p:cNvSpPr/>
          <p:nvPr/>
        </p:nvSpPr>
        <p:spPr>
          <a:xfrm>
            <a:off x="1801505" y="382139"/>
            <a:ext cx="5923128" cy="2797791"/>
          </a:xfrm>
          <a:prstGeom prst="accentBorderCallout3">
            <a:avLst>
              <a:gd name="adj1" fmla="val 40214"/>
              <a:gd name="adj2" fmla="val -7181"/>
              <a:gd name="adj3" fmla="val 17774"/>
              <a:gd name="adj4" fmla="val -16667"/>
              <a:gd name="adj5" fmla="val 100000"/>
              <a:gd name="adj6" fmla="val -16667"/>
              <a:gd name="adj7" fmla="val 112963"/>
              <a:gd name="adj8" fmla="val -8333"/>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687" y="3101401"/>
            <a:ext cx="7815618" cy="4106252"/>
          </a:xfrm>
          <a:prstGeom prst="rect">
            <a:avLst/>
          </a:prstGeom>
        </p:spPr>
      </p:pic>
      <p:sp>
        <p:nvSpPr>
          <p:cNvPr id="5" name="TextBox 4"/>
          <p:cNvSpPr txBox="1"/>
          <p:nvPr/>
        </p:nvSpPr>
        <p:spPr>
          <a:xfrm>
            <a:off x="2273204" y="907245"/>
            <a:ext cx="5143501" cy="1938992"/>
          </a:xfrm>
          <a:prstGeom prst="rect">
            <a:avLst/>
          </a:prstGeom>
          <a:noFill/>
        </p:spPr>
        <p:txBody>
          <a:bodyPr wrap="square" rtlCol="0">
            <a:spAutoFit/>
          </a:bodyPr>
          <a:lstStyle/>
          <a:p>
            <a:pPr algn="ctr" rtl="1"/>
            <a:r>
              <a:rPr lang="ar-LB" sz="4000" b="1" dirty="0">
                <a:solidFill>
                  <a:schemeClr val="bg2"/>
                </a:solidFill>
              </a:rPr>
              <a:t>أبدًا ...</a:t>
            </a:r>
            <a:endParaRPr lang="en-US" sz="4000" b="1" dirty="0">
              <a:solidFill>
                <a:schemeClr val="bg2"/>
              </a:solidFill>
            </a:endParaRPr>
          </a:p>
          <a:p>
            <a:pPr algn="ctr" rtl="1"/>
            <a:r>
              <a:rPr lang="ar-LB" sz="4000" b="1" dirty="0">
                <a:solidFill>
                  <a:schemeClr val="bg2"/>
                </a:solidFill>
              </a:rPr>
              <a:t>الإنسان هوّي يلّي بِيبعّد عن الله </a:t>
            </a:r>
            <a:endParaRPr lang="en-US" sz="4000" b="1" dirty="0">
              <a:solidFill>
                <a:schemeClr val="bg2"/>
              </a:solidFill>
            </a:endParaRPr>
          </a:p>
        </p:txBody>
      </p:sp>
    </p:spTree>
    <p:custDataLst>
      <p:tags r:id="rId1"/>
    </p:custDataLst>
    <p:extLst>
      <p:ext uri="{BB962C8B-B14F-4D97-AF65-F5344CB8AC3E}">
        <p14:creationId xmlns:p14="http://schemas.microsoft.com/office/powerpoint/2010/main" val="161816076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4776" y="2511187"/>
            <a:ext cx="6176427" cy="4524233"/>
          </a:xfrm>
          <a:prstGeom prst="rect">
            <a:avLst/>
          </a:prstGeom>
        </p:spPr>
      </p:pic>
      <p:sp>
        <p:nvSpPr>
          <p:cNvPr id="3" name="Cloud Callout 2"/>
          <p:cNvSpPr/>
          <p:nvPr/>
        </p:nvSpPr>
        <p:spPr>
          <a:xfrm>
            <a:off x="4517409" y="204717"/>
            <a:ext cx="4312692" cy="1937982"/>
          </a:xfrm>
          <a:prstGeom prst="cloudCallout">
            <a:avLst>
              <a:gd name="adj1" fmla="val -19359"/>
              <a:gd name="adj2" fmla="val 9072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ونحنا شو بدنا نقلّو ل الله؟</a:t>
            </a:r>
            <a:endParaRPr lang="en-US" sz="4000" dirty="0"/>
          </a:p>
        </p:txBody>
      </p:sp>
      <p:sp>
        <p:nvSpPr>
          <p:cNvPr id="8" name="Cloud Callout 7"/>
          <p:cNvSpPr/>
          <p:nvPr/>
        </p:nvSpPr>
        <p:spPr>
          <a:xfrm>
            <a:off x="95535" y="152399"/>
            <a:ext cx="4367284" cy="2440675"/>
          </a:xfrm>
          <a:prstGeom prst="cloudCallout">
            <a:avLst>
              <a:gd name="adj1" fmla="val -14667"/>
              <a:gd name="adj2" fmla="val 10805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500" dirty="0">
                <a:solidFill>
                  <a:schemeClr val="tx2"/>
                </a:solidFill>
              </a:rPr>
              <a:t>إنّا منحبّو وما بدنا نبعد عنّو</a:t>
            </a:r>
            <a:endParaRPr lang="en-US" sz="4500" dirty="0">
              <a:solidFill>
                <a:schemeClr val="tx2"/>
              </a:solidFill>
            </a:endParaRPr>
          </a:p>
        </p:txBody>
      </p:sp>
    </p:spTree>
    <p:custDataLst>
      <p:tags r:id="rId1"/>
    </p:custDataLst>
    <p:extLst>
      <p:ext uri="{BB962C8B-B14F-4D97-AF65-F5344CB8AC3E}">
        <p14:creationId xmlns:p14="http://schemas.microsoft.com/office/powerpoint/2010/main" val="9066550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1719" y="539086"/>
            <a:ext cx="5757363" cy="3393831"/>
          </a:xfrm>
          <a:prstGeom prst="cloudCallout">
            <a:avLst>
              <a:gd name="adj1" fmla="val -70975"/>
              <a:gd name="adj2" fmla="val 932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t>وَهَلَّق عنّا نشاطات!</a:t>
            </a:r>
            <a:endParaRPr lang="en-US" sz="3600" dirty="0"/>
          </a:p>
          <a:p>
            <a:pPr algn="ctr" rtl="1"/>
            <a:r>
              <a:rPr lang="ar-LB" sz="3600" dirty="0"/>
              <a:t>كِلّ واحَد يعملْهُن قِدّامو.</a:t>
            </a:r>
            <a:endParaRPr lang="en-US" sz="3600" dirty="0"/>
          </a:p>
        </p:txBody>
      </p:sp>
      <p:pic>
        <p:nvPicPr>
          <p:cNvPr id="7"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77" y="2243138"/>
            <a:ext cx="1944199" cy="4614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59558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514903" y="1423498"/>
            <a:ext cx="5158852" cy="3107557"/>
          </a:xfr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32764" y="2869307"/>
            <a:ext cx="5527345" cy="4452716"/>
          </a:xfrm>
          <a:prstGeom prst="rect">
            <a:avLst/>
          </a:prstGeom>
        </p:spPr>
      </p:pic>
      <p:sp>
        <p:nvSpPr>
          <p:cNvPr id="6" name="Flowchart: Alternate Process 5"/>
          <p:cNvSpPr/>
          <p:nvPr/>
        </p:nvSpPr>
        <p:spPr>
          <a:xfrm>
            <a:off x="95534" y="245660"/>
            <a:ext cx="8175009" cy="1037230"/>
          </a:xfrm>
          <a:prstGeom prst="flowChartAlternateProcess">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tx2"/>
                </a:solidFill>
              </a:rPr>
              <a:t>بكتب تحت كلّ رسم شو خلق الله</a:t>
            </a:r>
            <a:endParaRPr lang="en-US" sz="4000" b="1" dirty="0">
              <a:solidFill>
                <a:schemeClr val="tx2"/>
              </a:solidFill>
            </a:endParaRPr>
          </a:p>
        </p:txBody>
      </p:sp>
    </p:spTree>
    <p:custDataLst>
      <p:tags r:id="rId1"/>
    </p:custDataLst>
    <p:extLst>
      <p:ext uri="{BB962C8B-B14F-4D97-AF65-F5344CB8AC3E}">
        <p14:creationId xmlns:p14="http://schemas.microsoft.com/office/powerpoint/2010/main" val="6925024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6030" y="914960"/>
            <a:ext cx="3744198" cy="1203768"/>
          </a:xfrm>
        </p:spPr>
        <p:txBody>
          <a:bodyPr/>
          <a:lstStyle/>
          <a:p>
            <a:pPr rtl="1"/>
            <a:r>
              <a:rPr lang="ar-LB" dirty="0"/>
              <a:t>اللِّقاءُ الثالث</a:t>
            </a:r>
            <a:endParaRPr lang="en-US" dirty="0"/>
          </a:p>
        </p:txBody>
      </p:sp>
      <p:sp>
        <p:nvSpPr>
          <p:cNvPr id="3" name="Subtitle 2"/>
          <p:cNvSpPr>
            <a:spLocks noGrp="1"/>
          </p:cNvSpPr>
          <p:nvPr>
            <p:ph type="subTitle" idx="1"/>
          </p:nvPr>
        </p:nvSpPr>
        <p:spPr>
          <a:xfrm>
            <a:off x="966608" y="5017704"/>
            <a:ext cx="4823630" cy="1541417"/>
          </a:xfrm>
        </p:spPr>
        <p:txBody>
          <a:bodyPr>
            <a:normAutofit/>
          </a:bodyPr>
          <a:lstStyle/>
          <a:p>
            <a:pPr algn="ctr" rtl="1"/>
            <a:r>
              <a:rPr lang="ar-LB" sz="5000" b="1" dirty="0"/>
              <a:t>«الله يُحبّنا»</a:t>
            </a:r>
          </a:p>
        </p:txBody>
      </p:sp>
    </p:spTree>
    <p:custDataLst>
      <p:tags r:id="rId1"/>
    </p:custDataLst>
    <p:extLst>
      <p:ext uri="{BB962C8B-B14F-4D97-AF65-F5344CB8AC3E}">
        <p14:creationId xmlns:p14="http://schemas.microsoft.com/office/powerpoint/2010/main" val="38115458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b="-38596"/>
          <a:stretch/>
        </p:blipFill>
        <p:spPr>
          <a:xfrm>
            <a:off x="1487606" y="1228298"/>
            <a:ext cx="5308979" cy="4312691"/>
          </a:xfr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78173" y="2878042"/>
            <a:ext cx="5773004" cy="3979958"/>
          </a:xfrm>
          <a:prstGeom prst="rect">
            <a:avLst/>
          </a:prstGeom>
        </p:spPr>
      </p:pic>
      <p:sp>
        <p:nvSpPr>
          <p:cNvPr id="4" name="Rectangle 3"/>
          <p:cNvSpPr/>
          <p:nvPr/>
        </p:nvSpPr>
        <p:spPr>
          <a:xfrm>
            <a:off x="4176996" y="3357349"/>
            <a:ext cx="2646885" cy="79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السما والارض</a:t>
            </a:r>
            <a:endParaRPr lang="en-US" sz="3200" dirty="0"/>
          </a:p>
        </p:txBody>
      </p:sp>
      <p:sp>
        <p:nvSpPr>
          <p:cNvPr id="6" name="Rectangle 5"/>
          <p:cNvSpPr/>
          <p:nvPr/>
        </p:nvSpPr>
        <p:spPr>
          <a:xfrm>
            <a:off x="1228300" y="3370997"/>
            <a:ext cx="2852382" cy="791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الشمس والقمر</a:t>
            </a:r>
            <a:endParaRPr lang="en-US" sz="3200" dirty="0"/>
          </a:p>
        </p:txBody>
      </p:sp>
      <p:sp>
        <p:nvSpPr>
          <p:cNvPr id="7" name="Rectangle 6"/>
          <p:cNvSpPr/>
          <p:nvPr/>
        </p:nvSpPr>
        <p:spPr>
          <a:xfrm>
            <a:off x="4843157" y="6032309"/>
            <a:ext cx="1636123" cy="68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النجوم</a:t>
            </a:r>
            <a:endParaRPr lang="en-US" sz="4000" dirty="0"/>
          </a:p>
        </p:txBody>
      </p:sp>
      <p:sp>
        <p:nvSpPr>
          <p:cNvPr id="8" name="Rectangle 7"/>
          <p:cNvSpPr/>
          <p:nvPr/>
        </p:nvSpPr>
        <p:spPr>
          <a:xfrm>
            <a:off x="1839359" y="5977719"/>
            <a:ext cx="1636123" cy="776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الغيوم</a:t>
            </a:r>
            <a:endParaRPr lang="en-US" sz="4000" dirty="0"/>
          </a:p>
        </p:txBody>
      </p:sp>
      <p:sp>
        <p:nvSpPr>
          <p:cNvPr id="9" name="Flowchart: Alternate Process 8"/>
          <p:cNvSpPr/>
          <p:nvPr/>
        </p:nvSpPr>
        <p:spPr>
          <a:xfrm>
            <a:off x="6509983" y="0"/>
            <a:ext cx="2429301" cy="103723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tx2"/>
                </a:solidFill>
              </a:rPr>
              <a:t>الإجابة</a:t>
            </a:r>
            <a:endParaRPr lang="en-US" sz="4000" b="1" dirty="0">
              <a:solidFill>
                <a:schemeClr val="tx2"/>
              </a:solidFill>
            </a:endParaRPr>
          </a:p>
        </p:txBody>
      </p:sp>
    </p:spTree>
    <p:custDataLst>
      <p:tags r:id="rId1"/>
    </p:custDataLst>
    <p:extLst>
      <p:ext uri="{BB962C8B-B14F-4D97-AF65-F5344CB8AC3E}">
        <p14:creationId xmlns:p14="http://schemas.microsoft.com/office/powerpoint/2010/main" val="12299289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4299044" y="491318"/>
            <a:ext cx="2866031" cy="1037230"/>
          </a:xfrm>
          <a:prstGeom prst="flowChartAlternateProcess">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tx2"/>
                </a:solidFill>
              </a:rPr>
              <a:t>أملأ الفراغ</a:t>
            </a:r>
            <a:endParaRPr lang="en-US" sz="4000" b="1" dirty="0">
              <a:solidFill>
                <a:schemeClr val="tx2"/>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241" y="2347416"/>
            <a:ext cx="7506010" cy="4303238"/>
          </a:xfrm>
          <a:prstGeom prst="rect">
            <a:avLst/>
          </a:prstGeom>
        </p:spPr>
      </p:pic>
    </p:spTree>
    <p:custDataLst>
      <p:tags r:id="rId1"/>
    </p:custDataLst>
    <p:extLst>
      <p:ext uri="{BB962C8B-B14F-4D97-AF65-F5344CB8AC3E}">
        <p14:creationId xmlns:p14="http://schemas.microsoft.com/office/powerpoint/2010/main" val="21570963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0959" y="1815153"/>
            <a:ext cx="7704426" cy="4808208"/>
          </a:xfrm>
          <a:prstGeom prst="rect">
            <a:avLst/>
          </a:prstGeom>
        </p:spPr>
      </p:pic>
      <p:sp>
        <p:nvSpPr>
          <p:cNvPr id="5" name="Flowchart: Alternate Process 4"/>
          <p:cNvSpPr/>
          <p:nvPr/>
        </p:nvSpPr>
        <p:spPr>
          <a:xfrm>
            <a:off x="5568288" y="368489"/>
            <a:ext cx="2429301" cy="103723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tx2"/>
                </a:solidFill>
              </a:rPr>
              <a:t>الإجابة</a:t>
            </a:r>
            <a:endParaRPr lang="en-US" sz="4000" b="1" dirty="0">
              <a:solidFill>
                <a:schemeClr val="tx2"/>
              </a:solidFill>
            </a:endParaRPr>
          </a:p>
        </p:txBody>
      </p:sp>
      <p:sp>
        <p:nvSpPr>
          <p:cNvPr id="6" name="Rectangle 5"/>
          <p:cNvSpPr/>
          <p:nvPr/>
        </p:nvSpPr>
        <p:spPr>
          <a:xfrm>
            <a:off x="887642" y="2251881"/>
            <a:ext cx="1636123" cy="650414"/>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2"/>
                </a:solidFill>
              </a:rPr>
              <a:t>الإنسان</a:t>
            </a:r>
            <a:endParaRPr lang="en-US" sz="3200" dirty="0">
              <a:solidFill>
                <a:schemeClr val="tx2"/>
              </a:solidFill>
            </a:endParaRPr>
          </a:p>
        </p:txBody>
      </p:sp>
      <p:sp>
        <p:nvSpPr>
          <p:cNvPr id="7" name="Rectangle 6"/>
          <p:cNvSpPr/>
          <p:nvPr/>
        </p:nvSpPr>
        <p:spPr>
          <a:xfrm>
            <a:off x="1050878" y="3169921"/>
            <a:ext cx="3331258" cy="744583"/>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2"/>
                </a:solidFill>
              </a:rPr>
              <a:t>على صورته ومثاله</a:t>
            </a:r>
            <a:endParaRPr lang="en-US" sz="3200" dirty="0">
              <a:solidFill>
                <a:schemeClr val="tx2"/>
              </a:solidFill>
            </a:endParaRPr>
          </a:p>
        </p:txBody>
      </p:sp>
      <p:sp>
        <p:nvSpPr>
          <p:cNvPr id="8" name="Rectangle 7"/>
          <p:cNvSpPr/>
          <p:nvPr/>
        </p:nvSpPr>
        <p:spPr>
          <a:xfrm>
            <a:off x="2172807" y="4260376"/>
            <a:ext cx="1716805" cy="650414"/>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2"/>
                </a:solidFill>
              </a:rPr>
              <a:t>آدم</a:t>
            </a:r>
            <a:endParaRPr lang="en-US" sz="3200" dirty="0">
              <a:solidFill>
                <a:schemeClr val="tx2"/>
              </a:solidFill>
            </a:endParaRPr>
          </a:p>
        </p:txBody>
      </p:sp>
      <p:sp>
        <p:nvSpPr>
          <p:cNvPr id="9" name="Rectangle 8"/>
          <p:cNvSpPr/>
          <p:nvPr/>
        </p:nvSpPr>
        <p:spPr>
          <a:xfrm>
            <a:off x="2584514" y="5258937"/>
            <a:ext cx="1636123" cy="650414"/>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tx2"/>
                </a:solidFill>
              </a:rPr>
              <a:t>حوّاء</a:t>
            </a:r>
            <a:endParaRPr lang="en-US" sz="3200" dirty="0">
              <a:solidFill>
                <a:schemeClr val="tx2"/>
              </a:solidFill>
            </a:endParaRPr>
          </a:p>
        </p:txBody>
      </p:sp>
    </p:spTree>
    <p:custDataLst>
      <p:tags r:id="rId1"/>
    </p:custDataLst>
    <p:extLst>
      <p:ext uri="{BB962C8B-B14F-4D97-AF65-F5344CB8AC3E}">
        <p14:creationId xmlns:p14="http://schemas.microsoft.com/office/powerpoint/2010/main" val="2162132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4576" y="1064525"/>
            <a:ext cx="9010906" cy="5029812"/>
          </a:xfrm>
          <a:prstGeom prst="rect">
            <a:avLst/>
          </a:prstGeom>
        </p:spPr>
      </p:pic>
    </p:spTree>
    <p:custDataLst>
      <p:tags r:id="rId1"/>
    </p:custDataLst>
    <p:extLst>
      <p:ext uri="{BB962C8B-B14F-4D97-AF65-F5344CB8AC3E}">
        <p14:creationId xmlns:p14="http://schemas.microsoft.com/office/powerpoint/2010/main" val="28292463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1872" y="1555844"/>
            <a:ext cx="9010906" cy="5029812"/>
          </a:xfrm>
          <a:prstGeom prst="rect">
            <a:avLst/>
          </a:prstGeom>
        </p:spPr>
      </p:pic>
      <p:sp>
        <p:nvSpPr>
          <p:cNvPr id="2" name="Title 1"/>
          <p:cNvSpPr>
            <a:spLocks noGrp="1"/>
          </p:cNvSpPr>
          <p:nvPr>
            <p:ph type="title"/>
          </p:nvPr>
        </p:nvSpPr>
        <p:spPr/>
        <p:txBody>
          <a:bodyPr/>
          <a:lstStyle/>
          <a:p>
            <a:endParaRPr lang="en-US"/>
          </a:p>
        </p:txBody>
      </p:sp>
      <p:sp>
        <p:nvSpPr>
          <p:cNvPr id="9" name="Rectangle 8"/>
          <p:cNvSpPr/>
          <p:nvPr/>
        </p:nvSpPr>
        <p:spPr>
          <a:xfrm>
            <a:off x="920493" y="2832106"/>
            <a:ext cx="1636123" cy="744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خطأ</a:t>
            </a:r>
            <a:endParaRPr lang="en-US" sz="4000" dirty="0"/>
          </a:p>
        </p:txBody>
      </p:sp>
      <p:sp>
        <p:nvSpPr>
          <p:cNvPr id="11" name="Rectangle 10"/>
          <p:cNvSpPr/>
          <p:nvPr/>
        </p:nvSpPr>
        <p:spPr>
          <a:xfrm>
            <a:off x="864391" y="3630631"/>
            <a:ext cx="1636123" cy="744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صح</a:t>
            </a:r>
            <a:endParaRPr lang="en-US" sz="4000" dirty="0"/>
          </a:p>
        </p:txBody>
      </p:sp>
      <p:sp>
        <p:nvSpPr>
          <p:cNvPr id="12" name="Rectangle 11"/>
          <p:cNvSpPr/>
          <p:nvPr/>
        </p:nvSpPr>
        <p:spPr>
          <a:xfrm>
            <a:off x="831489" y="4491024"/>
            <a:ext cx="1636123" cy="744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صح</a:t>
            </a:r>
            <a:endParaRPr lang="en-US" sz="4000" dirty="0"/>
          </a:p>
        </p:txBody>
      </p:sp>
      <p:sp>
        <p:nvSpPr>
          <p:cNvPr id="13" name="Rectangle 12"/>
          <p:cNvSpPr/>
          <p:nvPr/>
        </p:nvSpPr>
        <p:spPr>
          <a:xfrm>
            <a:off x="878965" y="5385083"/>
            <a:ext cx="1636123" cy="744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صح</a:t>
            </a:r>
            <a:endParaRPr lang="en-US" sz="4000" dirty="0"/>
          </a:p>
        </p:txBody>
      </p:sp>
      <p:sp>
        <p:nvSpPr>
          <p:cNvPr id="10" name="Flowchart: Alternate Process 9"/>
          <p:cNvSpPr/>
          <p:nvPr/>
        </p:nvSpPr>
        <p:spPr>
          <a:xfrm>
            <a:off x="5568288" y="368489"/>
            <a:ext cx="2429301" cy="103723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tx2"/>
                </a:solidFill>
              </a:rPr>
              <a:t>الإجابة</a:t>
            </a:r>
            <a:endParaRPr lang="en-US" sz="4000" b="1" dirty="0">
              <a:solidFill>
                <a:schemeClr val="tx2"/>
              </a:solidFill>
            </a:endParaRPr>
          </a:p>
        </p:txBody>
      </p:sp>
    </p:spTree>
    <p:custDataLst>
      <p:tags r:id="rId1"/>
    </p:custDataLst>
    <p:extLst>
      <p:ext uri="{BB962C8B-B14F-4D97-AF65-F5344CB8AC3E}">
        <p14:creationId xmlns:p14="http://schemas.microsoft.com/office/powerpoint/2010/main" val="33298803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297354" y="3710865"/>
            <a:ext cx="5825202" cy="1096899"/>
          </a:xfrm>
        </p:spPr>
        <p:txBody>
          <a:bodyPr/>
          <a:lstStyle/>
          <a:p>
            <a:endParaRPr lang="en-US" dirty="0"/>
          </a:p>
        </p:txBody>
      </p:sp>
      <p:sp>
        <p:nvSpPr>
          <p:cNvPr id="8" name="Cloud Callout 7"/>
          <p:cNvSpPr/>
          <p:nvPr/>
        </p:nvSpPr>
        <p:spPr>
          <a:xfrm>
            <a:off x="2766390" y="627797"/>
            <a:ext cx="5927235" cy="4235582"/>
          </a:xfrm>
          <a:prstGeom prst="cloudCallout">
            <a:avLst>
              <a:gd name="adj1" fmla="val -75966"/>
              <a:gd name="adj2" fmla="val 1942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dirty="0"/>
              <a:t>وهَلَّق شُوفوا شو بدّي منكُن تْخَبْرُوا أهلكُنْ </a:t>
            </a:r>
            <a:endParaRPr lang="en-US" sz="4400" dirty="0"/>
          </a:p>
          <a:p>
            <a:pPr algn="ctr" rtl="1"/>
            <a:r>
              <a:rPr lang="ar-LB" sz="4400" dirty="0"/>
              <a:t> وتْضَلُّوا مِتذكْرِين</a:t>
            </a:r>
          </a:p>
          <a:p>
            <a:pPr algn="ctr" rtl="1"/>
            <a:r>
              <a:rPr lang="ar-LB" sz="4400" dirty="0"/>
              <a:t>إنّو:</a:t>
            </a:r>
            <a:endParaRPr lang="en-US" sz="4400" dirty="0"/>
          </a:p>
        </p:txBody>
      </p:sp>
      <p:pic>
        <p:nvPicPr>
          <p:cNvPr id="6"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76" y="2954216"/>
            <a:ext cx="1491395" cy="39037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476768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550477" y="808731"/>
            <a:ext cx="5696483" cy="5815990"/>
          </a:xfrm>
        </p:spPr>
      </p:pic>
    </p:spTree>
    <p:custDataLst>
      <p:tags r:id="rId1"/>
    </p:custDataLst>
    <p:extLst>
      <p:ext uri="{BB962C8B-B14F-4D97-AF65-F5344CB8AC3E}">
        <p14:creationId xmlns:p14="http://schemas.microsoft.com/office/powerpoint/2010/main" val="35288827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0" y="0"/>
            <a:ext cx="8470232" cy="2442754"/>
          </a:xfrm>
          <a:prstGeom prst="cloudCallout">
            <a:avLst>
              <a:gd name="adj1" fmla="val -37619"/>
              <a:gd name="adj2" fmla="val 102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p>
          <a:p>
            <a:pPr algn="ctr" rtl="1"/>
            <a:r>
              <a:rPr lang="ar-LB" sz="2800" dirty="0"/>
              <a:t>وَقبل ما نِختُم هَاللِّقاء الحُلو، رَح مِنْصَلّي سَوا الجزء الأوّل من صلاة النّؤمن ورح أطلب منكن تِحفَظوه منيح للمرّة الجاية! </a:t>
            </a:r>
            <a:endParaRPr lang="en-US" sz="2800" dirty="0"/>
          </a:p>
        </p:txBody>
      </p:sp>
      <p:pic>
        <p:nvPicPr>
          <p:cNvPr id="7"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76" y="3059724"/>
            <a:ext cx="1491395" cy="37982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39415" y="2825086"/>
            <a:ext cx="6439926" cy="3616373"/>
          </a:xfrm>
          <a:prstGeom prst="rect">
            <a:avLst/>
          </a:prstGeom>
        </p:spPr>
      </p:pic>
    </p:spTree>
    <p:custDataLst>
      <p:tags r:id="rId1"/>
    </p:custDataLst>
    <p:extLst>
      <p:ext uri="{BB962C8B-B14F-4D97-AF65-F5344CB8AC3E}">
        <p14:creationId xmlns:p14="http://schemas.microsoft.com/office/powerpoint/2010/main" val="2092850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850311" y="512347"/>
            <a:ext cx="6766151" cy="3954145"/>
          </a:xfrm>
          <a:prstGeom prst="cloudCallout">
            <a:avLst>
              <a:gd name="adj1" fmla="val -61462"/>
              <a:gd name="adj2" fmla="val 22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بشوفكن الأسبوع القادم</a:t>
            </a:r>
          </a:p>
          <a:p>
            <a:pPr algn="ctr" rtl="1"/>
            <a:r>
              <a:rPr lang="ar-LB" sz="4000" dirty="0"/>
              <a:t>بس ما تنسوا تعيدوا الصلاة اللي صَلّيناها</a:t>
            </a:r>
          </a:p>
          <a:p>
            <a:pPr algn="ctr" rtl="1"/>
            <a:r>
              <a:rPr lang="ar-LB" sz="4000" dirty="0"/>
              <a:t>يلّا باي </a:t>
            </a:r>
            <a:endParaRPr lang="en-US" sz="4000" dirty="0"/>
          </a:p>
        </p:txBody>
      </p:sp>
      <p:pic>
        <p:nvPicPr>
          <p:cNvPr id="4"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584938"/>
            <a:ext cx="1491395" cy="42730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2754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6AF8146-E7A4-4F10-8AF2-BA9ACA08167B}"/>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384473" y="75062"/>
            <a:ext cx="5332393" cy="6741994"/>
          </a:xfrm>
        </p:spPr>
      </p:pic>
    </p:spTree>
    <p:custDataLst>
      <p:tags r:id="rId1"/>
    </p:custDataLst>
    <p:extLst>
      <p:ext uri="{BB962C8B-B14F-4D97-AF65-F5344CB8AC3E}">
        <p14:creationId xmlns:p14="http://schemas.microsoft.com/office/powerpoint/2010/main" val="6387810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102240" y="0"/>
            <a:ext cx="5639755" cy="3862317"/>
          </a:xfrm>
          <a:prstGeom prst="cloudCallout">
            <a:avLst>
              <a:gd name="adj1" fmla="val 54840"/>
              <a:gd name="adj2" fmla="val 3634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dirty="0">
                <a:solidFill>
                  <a:schemeClr val="bg1"/>
                </a:solidFill>
              </a:rPr>
              <a:t>سلام المَسيح أصدقائي... كيفكن اليوم ؟ لقاءنا كلّو محبّة...تابعوا منيح ورَكزوا معي! </a:t>
            </a:r>
            <a:endParaRPr lang="en-US" sz="3600" dirty="0">
              <a:solidFill>
                <a:schemeClr val="bg1"/>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8176" y="3821372"/>
            <a:ext cx="4615824" cy="3381091"/>
          </a:xfrm>
          <a:prstGeom prst="rect">
            <a:avLst/>
          </a:prstGeom>
        </p:spPr>
      </p:pic>
      <p:pic>
        <p:nvPicPr>
          <p:cNvPr id="7" name="Picture 2" descr="C:\Users\wmaksour\Desktop\صور الصفوف مصحح\Picture1 cop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653" y="2379615"/>
            <a:ext cx="1970485" cy="4614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686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2069607" cy="2759476"/>
          </a:xfrm>
          <a:prstGeom prst="rect">
            <a:avLst/>
          </a:prstGeom>
        </p:spPr>
      </p:pic>
      <p:sp>
        <p:nvSpPr>
          <p:cNvPr id="3" name="Content Placeholder 2"/>
          <p:cNvSpPr>
            <a:spLocks noGrp="1"/>
          </p:cNvSpPr>
          <p:nvPr>
            <p:ph idx="1"/>
          </p:nvPr>
        </p:nvSpPr>
        <p:spPr>
          <a:xfrm>
            <a:off x="-395785" y="5683690"/>
            <a:ext cx="7442947" cy="1882588"/>
          </a:xfrm>
        </p:spPr>
        <p:txBody>
          <a:bodyPr>
            <a:normAutofit/>
          </a:bodyPr>
          <a:lstStyle/>
          <a:p>
            <a:pPr algn="r" rtl="1"/>
            <a:r>
              <a:rPr lang="ar-LB" sz="3600" b="1" dirty="0">
                <a:solidFill>
                  <a:srgbClr val="FF0000"/>
                </a:solidFill>
              </a:rPr>
              <a:t>نعرف</a:t>
            </a:r>
            <a:r>
              <a:rPr lang="ar-LB" sz="3600" dirty="0"/>
              <a:t> إنو اللّه بيْحبنا كْتِير كْتِير!</a:t>
            </a:r>
            <a:r>
              <a:rPr lang="ar-SA" sz="3600" dirty="0"/>
              <a:t> </a:t>
            </a:r>
            <a:endParaRPr lang="en-US" sz="3600" dirty="0"/>
          </a:p>
          <a:p>
            <a:pPr algn="r" rtl="1"/>
            <a:endParaRPr lang="ar-LB" sz="3600" dirty="0"/>
          </a:p>
          <a:p>
            <a:pPr algn="r" rtl="1"/>
            <a:endParaRPr lang="en-US" sz="3600" dirty="0"/>
          </a:p>
        </p:txBody>
      </p:sp>
      <p:sp>
        <p:nvSpPr>
          <p:cNvPr id="6" name="Cloud Callout 5"/>
          <p:cNvSpPr/>
          <p:nvPr/>
        </p:nvSpPr>
        <p:spPr>
          <a:xfrm>
            <a:off x="3545809" y="280808"/>
            <a:ext cx="4398593" cy="2060294"/>
          </a:xfrm>
          <a:prstGeom prst="cloudCallout">
            <a:avLst>
              <a:gd name="adj1" fmla="val -76055"/>
              <a:gd name="adj2" fmla="val -1931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solidFill>
                  <a:schemeClr val="bg1"/>
                </a:solidFill>
              </a:rPr>
              <a:t>شو هَدَفنا مِن هَاللِّقاء؟</a:t>
            </a:r>
            <a:endParaRPr lang="en-US" sz="4000" dirty="0">
              <a:solidFill>
                <a:schemeClr val="bg1"/>
              </a:solidFill>
            </a:endParaRPr>
          </a:p>
        </p:txBody>
      </p:sp>
      <p:sp>
        <p:nvSpPr>
          <p:cNvPr id="7" name="Content Placeholder 2"/>
          <p:cNvSpPr txBox="1">
            <a:spLocks/>
          </p:cNvSpPr>
          <p:nvPr/>
        </p:nvSpPr>
        <p:spPr>
          <a:xfrm>
            <a:off x="0" y="3390465"/>
            <a:ext cx="7614397" cy="23066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r>
              <a:rPr lang="ar-LB" sz="3600" b="1" dirty="0">
                <a:solidFill>
                  <a:srgbClr val="FF0000"/>
                </a:solidFill>
              </a:rPr>
              <a:t>نِشرَح</a:t>
            </a:r>
            <a:r>
              <a:rPr lang="ar-LB" sz="3600" b="1" dirty="0"/>
              <a:t> </a:t>
            </a:r>
            <a:r>
              <a:rPr lang="ar-LB" sz="3600" dirty="0"/>
              <a:t>إ</a:t>
            </a:r>
            <a:r>
              <a:rPr lang="ar-SA" sz="3600" dirty="0"/>
              <a:t>نَّ</a:t>
            </a:r>
            <a:r>
              <a:rPr lang="ar-LB" sz="3600" dirty="0"/>
              <a:t>و</a:t>
            </a:r>
            <a:r>
              <a:rPr lang="ar-SA" sz="3600" dirty="0"/>
              <a:t> اللّهَ خَلَقَ الإنسانَ عَلَى صور</a:t>
            </a:r>
            <a:r>
              <a:rPr lang="ar-LB" sz="3600" dirty="0"/>
              <a:t>تو</a:t>
            </a:r>
            <a:r>
              <a:rPr lang="ar-SA" sz="3600" dirty="0"/>
              <a:t> ومِثال</a:t>
            </a:r>
            <a:r>
              <a:rPr lang="ar-LB" sz="3600" dirty="0"/>
              <a:t>و ونعبِّر عن هالشِّي بالرَّسم أو بالكتابة</a:t>
            </a:r>
          </a:p>
          <a:p>
            <a:pPr algn="r" rtl="1"/>
            <a:endParaRPr lang="en-US" sz="3600" dirty="0"/>
          </a:p>
        </p:txBody>
      </p:sp>
    </p:spTree>
    <p:custDataLst>
      <p:tags r:id="rId1"/>
    </p:custDataLst>
    <p:extLst>
      <p:ext uri="{BB962C8B-B14F-4D97-AF65-F5344CB8AC3E}">
        <p14:creationId xmlns:p14="http://schemas.microsoft.com/office/powerpoint/2010/main" val="953819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2000"/>
                                        <p:tgtEl>
                                          <p:spTgt spid="6"/>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2500"/>
                            </p:stCondLst>
                            <p:childTnLst>
                              <p:par>
                                <p:cTn id="16" presetID="22" presetClass="entr" presetSubtype="1"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75127" y="268942"/>
            <a:ext cx="5599932" cy="5553636"/>
          </a:xfrm>
          <a:prstGeom prst="cloudCallout">
            <a:avLst>
              <a:gd name="adj1" fmla="val -82369"/>
              <a:gd name="adj2" fmla="val -478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أَصدِقائي! طلَبِت مِنكُن المرّة الماضية تِحْفَظوا الوصايا العشر....</a:t>
            </a:r>
          </a:p>
          <a:p>
            <a:pPr algn="ctr" rtl="1"/>
            <a:r>
              <a:rPr lang="ar-LB" sz="3200" b="1" dirty="0"/>
              <a:t>مين حِفظها؟</a:t>
            </a:r>
          </a:p>
          <a:p>
            <a:pPr algn="ctr" rtl="1"/>
            <a:r>
              <a:rPr lang="ar-LB" sz="3200" b="1" dirty="0"/>
              <a:t>يلا قولوها ع صوت عالي!</a:t>
            </a:r>
          </a:p>
        </p:txBody>
      </p:sp>
      <p:pic>
        <p:nvPicPr>
          <p:cNvPr id="2050"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18652"/>
            <a:ext cx="1970485" cy="4614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08982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62390" y="1132764"/>
            <a:ext cx="9206390" cy="5370394"/>
          </a:xfr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360034" y="272955"/>
            <a:ext cx="6639352" cy="3933774"/>
          </a:xfrm>
          <a:prstGeom prst="cloudCallout">
            <a:avLst>
              <a:gd name="adj1" fmla="val -57470"/>
              <a:gd name="adj2" fmla="val 1008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t>وهلّق عندي سؤال...</a:t>
            </a:r>
          </a:p>
          <a:p>
            <a:pPr algn="ctr" rtl="1"/>
            <a:r>
              <a:rPr lang="ar-LB" sz="3200" dirty="0"/>
              <a:t>كل واحَد فيكُن، يفكّر شوي..</a:t>
            </a:r>
          </a:p>
          <a:p>
            <a:pPr algn="ctr" rtl="1"/>
            <a:r>
              <a:rPr lang="ar-LB" sz="3200" dirty="0"/>
              <a:t>هوّي مِين بيشبَه؟</a:t>
            </a:r>
          </a:p>
          <a:p>
            <a:pPr algn="ctr" rtl="1"/>
            <a:r>
              <a:rPr lang="ar-LB" sz="3200" dirty="0"/>
              <a:t>البابا؟ الماما؟ تِيتا؟ جدّو؟</a:t>
            </a:r>
          </a:p>
          <a:p>
            <a:pPr algn="ctr" rtl="1"/>
            <a:r>
              <a:rPr lang="ar-LB" sz="3200" dirty="0"/>
              <a:t>مين؟</a:t>
            </a:r>
          </a:p>
        </p:txBody>
      </p:sp>
      <p:pic>
        <p:nvPicPr>
          <p:cNvPr id="3074" name="Picture 2" descr="C:\Users\wmaksour\Desktop\صور الصفوف مصحح\Picture1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536" y="2243137"/>
            <a:ext cx="1970485" cy="4614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08982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1888</TotalTime>
  <Words>515</Words>
  <Application>Microsoft Office PowerPoint</Application>
  <PresentationFormat>On-screen Show (4:3)</PresentationFormat>
  <Paragraphs>129</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Adobe Arabic</vt:lpstr>
      <vt:lpstr>Arial</vt:lpstr>
      <vt:lpstr>Calibri</vt:lpstr>
      <vt:lpstr>Trebuchet MS</vt:lpstr>
      <vt:lpstr>Wingdings 3</vt:lpstr>
      <vt:lpstr>Facet</vt:lpstr>
      <vt:lpstr>مَركَزُ التَّربِيَّةِ الدّينِيَّة </vt:lpstr>
      <vt:lpstr>PowerPoint Presentation</vt:lpstr>
      <vt:lpstr>اللِّقاءُ الثالث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مركز التربية الدينية</dc:title>
  <dc:creator>Michel Haddad</dc:creator>
  <cp:lastModifiedBy>Michel Haddad (Prof)</cp:lastModifiedBy>
  <cp:revision>156</cp:revision>
  <dcterms:created xsi:type="dcterms:W3CDTF">2020-06-11T06:09:44Z</dcterms:created>
  <dcterms:modified xsi:type="dcterms:W3CDTF">2021-12-03T19:46:29Z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4F4C01D6-E415-4E01-B7B2-AF71FD21DA81</vt:lpwstr>
  </property>
  <property fmtid="{D5CDD505-2E9C-101B-9397-08002B2CF9AE}" pid="3" name="ArticulatePath">
    <vt:lpwstr>eb3-renc-03-اللقاء 3</vt:lpwstr>
  </property>
</Properties>
</file>