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30"/>
  </p:notesMasterIdLst>
  <p:sldIdLst>
    <p:sldId id="256" r:id="rId2"/>
    <p:sldId id="257" r:id="rId3"/>
    <p:sldId id="355" r:id="rId4"/>
    <p:sldId id="304" r:id="rId5"/>
    <p:sldId id="354" r:id="rId6"/>
    <p:sldId id="269" r:id="rId7"/>
    <p:sldId id="264" r:id="rId8"/>
    <p:sldId id="329" r:id="rId9"/>
    <p:sldId id="330" r:id="rId10"/>
    <p:sldId id="346" r:id="rId11"/>
    <p:sldId id="356" r:id="rId12"/>
    <p:sldId id="305" r:id="rId13"/>
    <p:sldId id="357" r:id="rId14"/>
    <p:sldId id="349" r:id="rId15"/>
    <p:sldId id="350" r:id="rId16"/>
    <p:sldId id="348" r:id="rId17"/>
    <p:sldId id="332" r:id="rId18"/>
    <p:sldId id="323" r:id="rId19"/>
    <p:sldId id="351" r:id="rId20"/>
    <p:sldId id="270" r:id="rId21"/>
    <p:sldId id="340" r:id="rId22"/>
    <p:sldId id="352" r:id="rId23"/>
    <p:sldId id="341" r:id="rId24"/>
    <p:sldId id="353" r:id="rId25"/>
    <p:sldId id="258" r:id="rId26"/>
    <p:sldId id="291" r:id="rId27"/>
    <p:sldId id="267" r:id="rId28"/>
    <p:sldId id="273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6" y="10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91C2C-24A6-4135-8663-B61D6FF5A13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4E8B7-7B46-4456-9F2A-FA8AC893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9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00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69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4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97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30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97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1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7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9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6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0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5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66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61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85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89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8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76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53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77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3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4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77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98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2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E8B7-7B46-4456-9F2A-FA8AC89354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7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248" y="1678048"/>
            <a:ext cx="5825202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151" y="3769480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الأساسيّ الثّالث</a:t>
            </a:r>
            <a:endParaRPr lang="en-US" sz="5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7178" y="319822"/>
            <a:ext cx="2524430" cy="104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Liliane\Desktop\anges\eb3\اللقاء 4\900e3b273159b513c657afd183b729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9460" y="280748"/>
            <a:ext cx="71855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dirty="0"/>
              <a:t>هيدا</a:t>
            </a:r>
            <a:r>
              <a:rPr lang="ar-SA" sz="4000" dirty="0"/>
              <a:t> الكِتاب </a:t>
            </a:r>
            <a:r>
              <a:rPr lang="ar-LB" sz="4000" dirty="0"/>
              <a:t>ب</a:t>
            </a:r>
            <a:r>
              <a:rPr lang="ar-SA" sz="4000" dirty="0"/>
              <a:t>يحم</a:t>
            </a:r>
            <a:r>
              <a:rPr lang="ar-LB" sz="4000" dirty="0"/>
              <a:t>ُل</a:t>
            </a:r>
            <a:r>
              <a:rPr lang="ar-SA" sz="4000" dirty="0"/>
              <a:t> كَلِمة اللّه ل</a:t>
            </a:r>
            <a:r>
              <a:rPr lang="ar-LB" sz="4000" dirty="0"/>
              <a:t>إلن</a:t>
            </a:r>
            <a:r>
              <a:rPr lang="ar-SA" sz="4000" dirty="0"/>
              <a:t>ا من زَم</a:t>
            </a:r>
            <a:r>
              <a:rPr lang="ar-LB" sz="4000" dirty="0"/>
              <a:t>ا</a:t>
            </a:r>
            <a:r>
              <a:rPr lang="ar-SA" sz="4000" dirty="0"/>
              <a:t>ن </a:t>
            </a:r>
            <a:r>
              <a:rPr lang="ar-LB" sz="4000" dirty="0"/>
              <a:t>كْتير</a:t>
            </a:r>
            <a:r>
              <a:rPr lang="ar-SA" sz="4000" dirty="0"/>
              <a:t>، </a:t>
            </a:r>
            <a:r>
              <a:rPr lang="ar-LB" sz="4000" dirty="0"/>
              <a:t>يعني</a:t>
            </a:r>
            <a:r>
              <a:rPr lang="ar-SA" sz="4000" dirty="0"/>
              <a:t> قَبل وِلادة المَسيح وبَعدَا</a:t>
            </a:r>
            <a:r>
              <a:rPr lang="ar-LB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9704">
            <a:off x="1378423" y="2385993"/>
            <a:ext cx="3138632" cy="4396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4153">
            <a:off x="5301758" y="2238208"/>
            <a:ext cx="3207554" cy="45074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015936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9460" y="280748"/>
            <a:ext cx="6994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dirty="0"/>
              <a:t>و</a:t>
            </a:r>
            <a:r>
              <a:rPr lang="ar-SA" sz="4000" dirty="0"/>
              <a:t>اللّه حاضِر</a:t>
            </a:r>
            <a:r>
              <a:rPr lang="ar-LB" sz="4000" dirty="0"/>
              <a:t> </a:t>
            </a:r>
            <a:r>
              <a:rPr lang="ar-SA" sz="4000" dirty="0"/>
              <a:t>مَعَنا بواسِطة كَلام</a:t>
            </a:r>
            <a:r>
              <a:rPr lang="ar-LB" sz="4000" dirty="0"/>
              <a:t>و</a:t>
            </a:r>
            <a:r>
              <a:rPr lang="ar-SA" sz="4000" dirty="0"/>
              <a:t> وسِرِّ الإفخارستيّا</a:t>
            </a:r>
            <a:r>
              <a:rPr lang="en-US" sz="4000" dirty="0"/>
              <a:t>.</a:t>
            </a:r>
            <a:r>
              <a:rPr lang="ar-LB" sz="4000" dirty="0"/>
              <a:t> ونحنا لازم </a:t>
            </a:r>
            <a:r>
              <a:rPr lang="ar-SA" sz="4000" dirty="0"/>
              <a:t>ن</a:t>
            </a:r>
            <a:r>
              <a:rPr lang="ar-LB" sz="4000" dirty="0"/>
              <a:t>ِ</a:t>
            </a:r>
            <a:r>
              <a:rPr lang="ar-SA" sz="4000" dirty="0"/>
              <a:t>حترِ</a:t>
            </a:r>
            <a:r>
              <a:rPr lang="ar-LB" sz="4000" dirty="0"/>
              <a:t>م </a:t>
            </a:r>
            <a:r>
              <a:rPr lang="ar-SA" sz="4000" dirty="0"/>
              <a:t>كَلام</a:t>
            </a:r>
            <a:r>
              <a:rPr lang="ar-LB" sz="4000" dirty="0"/>
              <a:t>و</a:t>
            </a:r>
            <a:r>
              <a:rPr lang="ar-SA" sz="4000" dirty="0"/>
              <a:t> </a:t>
            </a:r>
            <a:r>
              <a:rPr lang="ar-LB" sz="4000" dirty="0"/>
              <a:t>ب</a:t>
            </a:r>
            <a:r>
              <a:rPr lang="ar-SA" sz="4000" dirty="0"/>
              <a:t>الكِتاب المقَدَّس </a:t>
            </a:r>
            <a:r>
              <a:rPr lang="ar-LB" sz="4000" dirty="0"/>
              <a:t>ونِتعلّم </a:t>
            </a:r>
            <a:r>
              <a:rPr lang="ar-SA" sz="4000" dirty="0"/>
              <a:t>كيفَ ن</a:t>
            </a:r>
            <a:r>
              <a:rPr lang="ar-LB" sz="4000" dirty="0"/>
              <a:t>ِ</a:t>
            </a:r>
            <a:r>
              <a:rPr lang="ar-SA" sz="4000" dirty="0"/>
              <a:t>ق</a:t>
            </a:r>
            <a:r>
              <a:rPr lang="ar-LB" sz="4000" dirty="0"/>
              <a:t>را</a:t>
            </a:r>
            <a:r>
              <a:rPr lang="ar-SA" sz="4000" dirty="0"/>
              <a:t>ه</a:t>
            </a:r>
            <a:endParaRPr lang="ar-LB" sz="4000" dirty="0"/>
          </a:p>
          <a:p>
            <a:pPr algn="ctr" rtl="1"/>
            <a:r>
              <a:rPr lang="ar-SA" sz="4000" dirty="0"/>
              <a:t> ون</a:t>
            </a:r>
            <a:r>
              <a:rPr lang="ar-LB" sz="4000" dirty="0"/>
              <a:t>حطّو</a:t>
            </a:r>
            <a:r>
              <a:rPr lang="ar-SA" sz="4000" dirty="0"/>
              <a:t> </a:t>
            </a:r>
            <a:r>
              <a:rPr lang="ar-LB" sz="4000" dirty="0"/>
              <a:t>ب</a:t>
            </a:r>
            <a:r>
              <a:rPr lang="ar-SA" sz="4000" dirty="0"/>
              <a:t> بَي</a:t>
            </a:r>
            <a:r>
              <a:rPr lang="ar-LB" sz="4000" dirty="0"/>
              <a:t>ت</a:t>
            </a:r>
            <a:r>
              <a:rPr lang="ar-SA" sz="4000" dirty="0"/>
              <a:t>نا</a:t>
            </a:r>
            <a:r>
              <a:rPr lang="en-US" sz="4000" dirty="0"/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554" y="3142394"/>
            <a:ext cx="3893775" cy="3893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3201"/>
            <a:ext cx="4387755" cy="4387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36519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234" y="238544"/>
            <a:ext cx="819495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rtl="1"/>
            <a:r>
              <a:rPr lang="ar-LB" sz="4000" b="1" dirty="0"/>
              <a:t> والكتاب المقدس، </a:t>
            </a:r>
          </a:p>
          <a:p>
            <a:pPr marL="571500" indent="-571500" algn="ctr" rtl="1"/>
            <a:r>
              <a:rPr lang="ar-LB" sz="4000" b="1" dirty="0"/>
              <a:t>مألّف من قِسمَين:</a:t>
            </a:r>
          </a:p>
          <a:p>
            <a:pPr marL="571500" indent="-571500" algn="r" rtl="1">
              <a:buFontTx/>
              <a:buChar char="-"/>
            </a:pPr>
            <a:r>
              <a:rPr lang="ar-LB" sz="3200" dirty="0"/>
              <a:t>الأوّل هوّي </a:t>
            </a:r>
            <a:r>
              <a:rPr lang="ar-LB" sz="3200" b="1" dirty="0"/>
              <a:t>العَهد القديم </a:t>
            </a:r>
            <a:r>
              <a:rPr lang="ar-LB" sz="3200" dirty="0"/>
              <a:t>قبل ولادة يسوع</a:t>
            </a:r>
          </a:p>
          <a:p>
            <a:pPr marL="571500" indent="-571500" algn="r" rtl="1">
              <a:buFontTx/>
              <a:buChar char="-"/>
            </a:pPr>
            <a:r>
              <a:rPr lang="ar-LB" sz="3200" dirty="0"/>
              <a:t>التّاني انكَتَب بعد ولادة يسوع </a:t>
            </a:r>
            <a:r>
              <a:rPr lang="ar-LB" sz="3200" b="1" dirty="0"/>
              <a:t>وهوّي العَهد الجديد</a:t>
            </a:r>
            <a:endParaRPr lang="en-US" sz="3200" b="1" dirty="0"/>
          </a:p>
          <a:p>
            <a:pPr marL="571500" indent="-571500" algn="r" rtl="1">
              <a:buFontTx/>
              <a:buChar char="-"/>
            </a:pPr>
            <a:endParaRPr lang="ar-L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646" y="3406982"/>
            <a:ext cx="6305413" cy="3310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553183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Internal Storage 5"/>
          <p:cNvSpPr/>
          <p:nvPr/>
        </p:nvSpPr>
        <p:spPr>
          <a:xfrm flipH="1">
            <a:off x="-1" y="0"/>
            <a:ext cx="9144000" cy="6858000"/>
          </a:xfrm>
          <a:prstGeom prst="flowChartInternalStorag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23583"/>
            <a:ext cx="482710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 </a:t>
            </a:r>
            <a:r>
              <a:rPr lang="ar-LB" sz="3200" dirty="0"/>
              <a:t>ب</a:t>
            </a:r>
            <a:r>
              <a:rPr lang="ar-SA" sz="3200" dirty="0"/>
              <a:t>العَهد القَديم وبَعد خَطيئة آدَم وحَوّا، كان الشَعب </a:t>
            </a:r>
            <a:r>
              <a:rPr lang="ar-LB" sz="3200" dirty="0"/>
              <a:t>ناطر </a:t>
            </a:r>
            <a:r>
              <a:rPr lang="ar-SA" sz="3200" dirty="0"/>
              <a:t>مُخلِّص يُخَل</a:t>
            </a:r>
            <a:r>
              <a:rPr lang="ar-LB" sz="3200" dirty="0"/>
              <a:t>صو </a:t>
            </a:r>
            <a:r>
              <a:rPr lang="ar-SA" sz="3200" dirty="0"/>
              <a:t>مِن الخَطيئة. </a:t>
            </a:r>
            <a:r>
              <a:rPr lang="ar-LB" sz="3200" dirty="0"/>
              <a:t>بس في ناس قلبُن قاسِي وما سِمْعو </a:t>
            </a:r>
            <a:r>
              <a:rPr lang="ar-SA" sz="3200" dirty="0"/>
              <a:t>كَلمة اللّه. </a:t>
            </a:r>
            <a:r>
              <a:rPr lang="ar-LB" sz="3200" dirty="0"/>
              <a:t>بس كَمان كان فِيه </a:t>
            </a:r>
            <a:r>
              <a:rPr lang="ar-SA" sz="3200" dirty="0"/>
              <a:t>أنبياء، </a:t>
            </a:r>
            <a:r>
              <a:rPr lang="ar-LB" sz="3200" dirty="0"/>
              <a:t>يِعني</a:t>
            </a:r>
            <a:r>
              <a:rPr lang="ar-SA" sz="3200" dirty="0"/>
              <a:t> أشخاص </a:t>
            </a:r>
            <a:r>
              <a:rPr lang="ar-LB" sz="3200" dirty="0"/>
              <a:t>حِكي </a:t>
            </a:r>
            <a:r>
              <a:rPr lang="ar-SA" sz="3200" dirty="0"/>
              <a:t>اللّه </a:t>
            </a:r>
            <a:r>
              <a:rPr lang="ar-LB" sz="3200" dirty="0"/>
              <a:t>معن </a:t>
            </a:r>
            <a:r>
              <a:rPr lang="ar-SA" sz="3200" dirty="0"/>
              <a:t>وسمعوه وطَلَب مِن</a:t>
            </a:r>
            <a:r>
              <a:rPr lang="ar-LB" sz="3200" dirty="0"/>
              <a:t>ّن</a:t>
            </a:r>
            <a:r>
              <a:rPr lang="ar-SA" sz="3200" dirty="0"/>
              <a:t> أن</a:t>
            </a:r>
            <a:r>
              <a:rPr lang="ar-LB" sz="3200" dirty="0"/>
              <a:t>ّو</a:t>
            </a:r>
            <a:r>
              <a:rPr lang="ar-SA" sz="3200" dirty="0"/>
              <a:t> يحملوا كَلام</a:t>
            </a:r>
            <a:r>
              <a:rPr lang="ar-LB" sz="3200" dirty="0"/>
              <a:t>و</a:t>
            </a:r>
            <a:r>
              <a:rPr lang="ar-SA" sz="3200" dirty="0"/>
              <a:t> </a:t>
            </a:r>
            <a:r>
              <a:rPr lang="ar-LB" sz="3200" dirty="0"/>
              <a:t>ل</a:t>
            </a:r>
            <a:r>
              <a:rPr lang="ar-SA" sz="3200" dirty="0"/>
              <a:t>لآخَرين. </a:t>
            </a:r>
            <a:r>
              <a:rPr lang="ar-LB" sz="3200" dirty="0"/>
              <a:t>بس فيه</a:t>
            </a:r>
            <a:r>
              <a:rPr lang="ar-SA" sz="3200" dirty="0"/>
              <a:t> </a:t>
            </a:r>
            <a:r>
              <a:rPr lang="ar-LB" sz="3200" dirty="0"/>
              <a:t>نا</a:t>
            </a:r>
            <a:r>
              <a:rPr lang="ar-SA" sz="3200" dirty="0"/>
              <a:t>س</a:t>
            </a:r>
            <a:r>
              <a:rPr lang="ar-LB" sz="3200" dirty="0"/>
              <a:t> ما</a:t>
            </a:r>
            <a:r>
              <a:rPr lang="ar-SA" sz="3200" dirty="0"/>
              <a:t> سمعوا كلام</a:t>
            </a:r>
            <a:r>
              <a:rPr lang="ar-LB" sz="3200" dirty="0"/>
              <a:t>ُن</a:t>
            </a:r>
            <a:r>
              <a:rPr lang="ar-SA" sz="3200" dirty="0"/>
              <a:t> وابتَعَدوا عَن</a:t>
            </a:r>
            <a:r>
              <a:rPr lang="ar-LB" sz="3200" dirty="0"/>
              <a:t> الله</a:t>
            </a:r>
            <a:r>
              <a:rPr lang="en-US" sz="32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681" y="533703"/>
            <a:ext cx="3608056" cy="6069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042" y="3357349"/>
            <a:ext cx="3845447" cy="35006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6036" y="299957"/>
            <a:ext cx="78133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000" dirty="0"/>
              <a:t>و</a:t>
            </a:r>
            <a:r>
              <a:rPr lang="ar-SA" sz="3000" dirty="0"/>
              <a:t>اللّه وَعَد</a:t>
            </a:r>
            <a:r>
              <a:rPr lang="ar-LB" sz="3000" dirty="0"/>
              <a:t> الشّعب</a:t>
            </a:r>
            <a:r>
              <a:rPr lang="ar-SA" sz="3000" dirty="0"/>
              <a:t> بمُخلِّص، وكان</a:t>
            </a:r>
            <a:r>
              <a:rPr lang="ar-LB" sz="3000" dirty="0"/>
              <a:t>وا</a:t>
            </a:r>
            <a:r>
              <a:rPr lang="ar-SA" sz="3000" dirty="0"/>
              <a:t> اليَهود </a:t>
            </a:r>
            <a:r>
              <a:rPr lang="ar-LB" sz="3000" dirty="0"/>
              <a:t>ناطرين إنو يِجي </a:t>
            </a:r>
            <a:r>
              <a:rPr lang="ar-SA" sz="3000" dirty="0"/>
              <a:t>ويصَلّ</a:t>
            </a:r>
            <a:r>
              <a:rPr lang="ar-LB" sz="3000" dirty="0"/>
              <a:t>وا</a:t>
            </a:r>
            <a:r>
              <a:rPr lang="ar-SA" sz="3000" dirty="0"/>
              <a:t> و</a:t>
            </a:r>
            <a:r>
              <a:rPr lang="ar-LB" sz="3000" dirty="0"/>
              <a:t>يشُوفوا</a:t>
            </a:r>
            <a:r>
              <a:rPr lang="ar-SA" sz="3000" dirty="0"/>
              <a:t> ب</a:t>
            </a:r>
            <a:r>
              <a:rPr lang="ar-LB" sz="3000" dirty="0"/>
              <a:t>َ</a:t>
            </a:r>
            <a:r>
              <a:rPr lang="ar-SA" sz="3000" dirty="0"/>
              <a:t>عض ملامح</a:t>
            </a:r>
            <a:r>
              <a:rPr lang="ar-LB" sz="3000" dirty="0"/>
              <a:t>و</a:t>
            </a:r>
            <a:r>
              <a:rPr lang="ar-SA" sz="3000" dirty="0"/>
              <a:t>. و</a:t>
            </a:r>
            <a:r>
              <a:rPr lang="ar-LB" sz="3000" dirty="0"/>
              <a:t>حكي</a:t>
            </a:r>
            <a:r>
              <a:rPr lang="ar-SA" sz="3000" dirty="0"/>
              <a:t> اللّه</a:t>
            </a:r>
            <a:r>
              <a:rPr lang="ar-LB" sz="3000" dirty="0"/>
              <a:t> مع</a:t>
            </a:r>
            <a:r>
              <a:rPr lang="ar-SA" sz="3000" dirty="0"/>
              <a:t> إ</a:t>
            </a:r>
            <a:r>
              <a:rPr lang="ar-SA" sz="3000" b="1" dirty="0"/>
              <a:t>العَجوز</a:t>
            </a:r>
            <a:r>
              <a:rPr lang="ar-LB" sz="3000" b="1" dirty="0"/>
              <a:t> </a:t>
            </a:r>
            <a:r>
              <a:rPr lang="ar-SA" sz="3000" dirty="0"/>
              <a:t>براهيم، و</a:t>
            </a:r>
            <a:r>
              <a:rPr lang="ar-LB" sz="3000" dirty="0"/>
              <a:t>مع </a:t>
            </a:r>
            <a:r>
              <a:rPr lang="ar-SA" sz="3000" dirty="0"/>
              <a:t>النَبيّ موسَى</a:t>
            </a:r>
            <a:r>
              <a:rPr lang="ar-LB" sz="3000" dirty="0"/>
              <a:t> </a:t>
            </a:r>
            <a:r>
              <a:rPr lang="ar-LB" sz="3000" b="1" dirty="0"/>
              <a:t>ال</a:t>
            </a:r>
            <a:r>
              <a:rPr lang="ar-SA" sz="3000" b="1" dirty="0"/>
              <a:t>شب </a:t>
            </a:r>
            <a:r>
              <a:rPr lang="ar-LB" sz="3000" dirty="0"/>
              <a:t>يلّي</a:t>
            </a:r>
            <a:r>
              <a:rPr lang="ar-SA" sz="3000" dirty="0"/>
              <a:t> أخرَج شَعبَ إسرائيل من مِصر. </a:t>
            </a:r>
            <a:r>
              <a:rPr lang="ar-LB" sz="3000" dirty="0"/>
              <a:t>وحكي الله كمان مع </a:t>
            </a:r>
            <a:r>
              <a:rPr lang="ar-SA" sz="3000" dirty="0"/>
              <a:t>صَموئيل </a:t>
            </a:r>
            <a:r>
              <a:rPr lang="ar-SA" sz="3000" b="1" dirty="0"/>
              <a:t>الوَلَد</a:t>
            </a:r>
            <a:r>
              <a:rPr lang="ar-LB" sz="3000" dirty="0"/>
              <a:t> </a:t>
            </a:r>
            <a:r>
              <a:rPr lang="ar-SA" sz="3000" dirty="0"/>
              <a:t>وبَقيَ </a:t>
            </a:r>
            <a:r>
              <a:rPr lang="ar-LB" sz="3000" dirty="0"/>
              <a:t>يحكي مع </a:t>
            </a:r>
            <a:r>
              <a:rPr lang="ar-SA" sz="3000" dirty="0"/>
              <a:t>الشَّعب بواسِطةِ الأنبياء</a:t>
            </a:r>
            <a:r>
              <a:rPr lang="en-US" sz="3000" dirty="0"/>
              <a:t>. 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1870" y="3261815"/>
            <a:ext cx="2647664" cy="3596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8433" y="4626590"/>
            <a:ext cx="3825273" cy="2231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/>
          </a:p>
          <a:p>
            <a:pPr algn="ctr" rtl="1"/>
            <a:endParaRPr lang="ar-LB" sz="3200" dirty="0"/>
          </a:p>
          <a:p>
            <a:pPr algn="ctr" rtl="1"/>
            <a:endParaRPr lang="en-US" sz="3200" dirty="0"/>
          </a:p>
          <a:p>
            <a:pPr algn="ctr" rtl="1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490" y="190775"/>
            <a:ext cx="828419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000" dirty="0"/>
              <a:t>وحكي الله كمان مع</a:t>
            </a:r>
            <a:r>
              <a:rPr lang="ar-SA" sz="3000" dirty="0"/>
              <a:t> مَريَم، لمّا بَشَّرَها الملاك بيَسوع المَسيح ابن</a:t>
            </a:r>
            <a:r>
              <a:rPr lang="ar-LB" sz="3000" dirty="0"/>
              <a:t>و</a:t>
            </a:r>
            <a:r>
              <a:rPr lang="ar-SA" sz="3000" dirty="0"/>
              <a:t> الوَحيد. كلّ </a:t>
            </a:r>
            <a:r>
              <a:rPr lang="ar-LB" sz="3000" dirty="0"/>
              <a:t>هالشّي منلاقِيه ب</a:t>
            </a:r>
            <a:r>
              <a:rPr lang="ar-SA" sz="3000" dirty="0"/>
              <a:t>الكِتاب المُقَدَّس، الكتاب العَظيم. </a:t>
            </a:r>
            <a:r>
              <a:rPr lang="ar-LB" sz="3000" dirty="0"/>
              <a:t>ف</a:t>
            </a:r>
            <a:r>
              <a:rPr lang="ar-SA" sz="3000" dirty="0"/>
              <a:t>إذاً اللّه</a:t>
            </a:r>
            <a:r>
              <a:rPr lang="ar-LB" sz="3000" dirty="0"/>
              <a:t> حِكي معنا</a:t>
            </a:r>
            <a:r>
              <a:rPr lang="ar-SA" sz="3000" dirty="0"/>
              <a:t>، </a:t>
            </a:r>
            <a:r>
              <a:rPr lang="ar-LB" sz="3000" dirty="0"/>
              <a:t>وخلّانا نعرِف إنو ب</a:t>
            </a:r>
            <a:r>
              <a:rPr lang="ar-SA" sz="3000" dirty="0"/>
              <a:t>يحِبنا وأنّ</a:t>
            </a:r>
            <a:r>
              <a:rPr lang="ar-LB" sz="3000" dirty="0"/>
              <a:t>و</a:t>
            </a:r>
            <a:r>
              <a:rPr lang="ar-SA" sz="3000" dirty="0"/>
              <a:t> المَحَب</a:t>
            </a:r>
            <a:r>
              <a:rPr lang="ar-LB" sz="3000" dirty="0"/>
              <a:t>ِّ</a:t>
            </a:r>
            <a:r>
              <a:rPr lang="ar-SA" sz="3000" dirty="0"/>
              <a:t>ة، </a:t>
            </a:r>
            <a:r>
              <a:rPr lang="ar-LB" sz="3000" dirty="0"/>
              <a:t>وبعدو </a:t>
            </a:r>
            <a:r>
              <a:rPr lang="ar-SA" sz="3000" dirty="0"/>
              <a:t>اليَومَ </a:t>
            </a:r>
            <a:r>
              <a:rPr lang="ar-LB" sz="3000" dirty="0"/>
              <a:t>بيحْكينا </a:t>
            </a:r>
            <a:r>
              <a:rPr lang="ar-SA" sz="3000" dirty="0"/>
              <a:t>بواسِطة الإنجيل أو الأشخاص</a:t>
            </a:r>
            <a:r>
              <a:rPr lang="ar-LB" sz="3000" dirty="0"/>
              <a:t> </a:t>
            </a:r>
            <a:r>
              <a:rPr lang="ar-SA" sz="3000" dirty="0"/>
              <a:t>أو الأحداث. </a:t>
            </a:r>
            <a:endParaRPr lang="ar-LB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482" y="2643493"/>
            <a:ext cx="6155140" cy="4214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611938" y="627797"/>
            <a:ext cx="6190868" cy="3360761"/>
          </a:xfrm>
          <a:prstGeom prst="cloudCallout">
            <a:avLst>
              <a:gd name="adj1" fmla="val -60695"/>
              <a:gd name="adj2" fmla="val 3745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r" rtl="1"/>
            <a:endParaRPr lang="ar-LB" sz="4000" dirty="0"/>
          </a:p>
          <a:p>
            <a:pPr algn="ctr" rtl="1"/>
            <a:r>
              <a:rPr lang="ar-LB" sz="4000" dirty="0"/>
              <a:t>ونحنا عم</a:t>
            </a:r>
            <a:r>
              <a:rPr lang="ar-SA" sz="4000" dirty="0"/>
              <a:t> نَسمَعُ</a:t>
            </a:r>
            <a:r>
              <a:rPr lang="ar-LB" sz="4000" dirty="0"/>
              <a:t>و شي</a:t>
            </a:r>
            <a:r>
              <a:rPr lang="ar-SA" sz="4000" dirty="0"/>
              <a:t>؟ </a:t>
            </a:r>
            <a:endParaRPr lang="ar-LB" sz="4000" dirty="0"/>
          </a:p>
          <a:p>
            <a:pPr algn="ctr" rtl="1"/>
            <a:r>
              <a:rPr lang="ar-LB" sz="4000" dirty="0"/>
              <a:t>عم</a:t>
            </a:r>
            <a:r>
              <a:rPr lang="ar-SA" sz="4000" dirty="0"/>
              <a:t> نقبَل كَلام</a:t>
            </a:r>
            <a:r>
              <a:rPr lang="ar-LB" sz="4000" dirty="0"/>
              <a:t>و</a:t>
            </a:r>
            <a:r>
              <a:rPr lang="ar-SA" sz="4000" dirty="0"/>
              <a:t>؟</a:t>
            </a:r>
            <a:endParaRPr lang="en-US" sz="4000" dirty="0"/>
          </a:p>
          <a:p>
            <a:pPr algn="ctr" rtl="1"/>
            <a:endParaRPr lang="en-US" sz="4000" dirty="0"/>
          </a:p>
        </p:txBody>
      </p:sp>
      <p:pic>
        <p:nvPicPr>
          <p:cNvPr id="6" name="Picture 2" descr="C:\Users\wmaksour\Desktop\صور الصفوف مصحح\Picture1.jpg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0250" y="1811801"/>
            <a:ext cx="2906972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734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879833" y="2033517"/>
            <a:ext cx="6127689" cy="3286957"/>
          </a:xfrm>
          <a:prstGeom prst="cloudCallout">
            <a:avLst>
              <a:gd name="adj1" fmla="val -68018"/>
              <a:gd name="adj2" fmla="val -2254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كِلّ واحَد قِدّامو، يَعمُل النَّشاطات يلي بالكتاب ويلي رح تشوفوها هون.</a:t>
            </a:r>
            <a:endParaRPr lang="en-US" sz="3600" dirty="0"/>
          </a:p>
        </p:txBody>
      </p:sp>
      <p:sp>
        <p:nvSpPr>
          <p:cNvPr id="2" name="Oval 1"/>
          <p:cNvSpPr/>
          <p:nvPr/>
        </p:nvSpPr>
        <p:spPr>
          <a:xfrm>
            <a:off x="4026616" y="304712"/>
            <a:ext cx="2919046" cy="1266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/>
              <a:t> و هَلَّق نشاط</a:t>
            </a:r>
            <a:endParaRPr lang="en-US" sz="3600" b="1" dirty="0"/>
          </a:p>
        </p:txBody>
      </p:sp>
      <p:pic>
        <p:nvPicPr>
          <p:cNvPr id="5" name="Picture 2" descr="C:\Users\wmaksour\Desktop\صور الصفوف مصحح\Picture1.jpg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8489" y="1974850"/>
            <a:ext cx="2906972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59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810" y="1064525"/>
            <a:ext cx="9277445" cy="436728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4333" y="201623"/>
            <a:ext cx="4763069" cy="6656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7596" y="1705970"/>
            <a:ext cx="9277445" cy="43672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99612" y="3031037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يكلّمني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223642" y="3739876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الله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199027" y="4463532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من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221887" y="5251657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خلال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11278" y="3051639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الكتاب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09183" y="3817668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المقدس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122830" y="4626980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أحداث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109182" y="5355576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أشخاص</a:t>
            </a:r>
            <a:endParaRPr lang="en-US" sz="4000" dirty="0"/>
          </a:p>
        </p:txBody>
      </p:sp>
      <p:sp>
        <p:nvSpPr>
          <p:cNvPr id="2" name="Oval 1"/>
          <p:cNvSpPr/>
          <p:nvPr/>
        </p:nvSpPr>
        <p:spPr>
          <a:xfrm>
            <a:off x="3740274" y="354842"/>
            <a:ext cx="3356562" cy="1176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dirty="0"/>
              <a:t>الجواب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2195"/>
            <a:ext cx="9355064" cy="338464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534" y="1528549"/>
            <a:ext cx="9204168" cy="333005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56897" y="3170179"/>
            <a:ext cx="1632857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كلمة الله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579466" y="3046006"/>
            <a:ext cx="1453242" cy="1189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dirty="0"/>
              <a:t>قبل المسيح وبعده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014714" y="4211827"/>
            <a:ext cx="1365068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كلامه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53713" y="4371506"/>
            <a:ext cx="3226525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سرّ الإفخارستيا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4177001" y="369014"/>
            <a:ext cx="3018273" cy="1009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dirty="0"/>
              <a:t>الجواب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8" y="1023583"/>
            <a:ext cx="8516203" cy="5090614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0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97" y="955342"/>
            <a:ext cx="8516203" cy="590265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89143" y="2706175"/>
            <a:ext cx="1067888" cy="14630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086512" y="2512094"/>
            <a:ext cx="1126673" cy="147610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061434" y="5292484"/>
            <a:ext cx="1149531" cy="304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771236" y="2975212"/>
            <a:ext cx="1586113" cy="257301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012584" y="2828267"/>
            <a:ext cx="1492433" cy="13106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115403" y="4053385"/>
            <a:ext cx="1228298" cy="136477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29298" y="316522"/>
            <a:ext cx="2654775" cy="879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dirty="0"/>
              <a:t>الجواب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0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354" y="3710865"/>
            <a:ext cx="5825202" cy="1096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2848275" y="518615"/>
            <a:ext cx="6009121" cy="3962627"/>
          </a:xfrm>
          <a:prstGeom prst="cloudCallout">
            <a:avLst>
              <a:gd name="adj1" fmla="val -68362"/>
              <a:gd name="adj2" fmla="val 709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/>
              <a:t>وهَلَّق شوفوا شو بدّي منكن تْضلّوا مذكّرين </a:t>
            </a:r>
            <a:endParaRPr lang="en-US" sz="4400" dirty="0"/>
          </a:p>
        </p:txBody>
      </p:sp>
      <p:pic>
        <p:nvPicPr>
          <p:cNvPr id="6" name="Picture 2" descr="C:\Users\wmaksour\Desktop\صور الصفوف مصحح\Picture1.jpg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233246"/>
            <a:ext cx="1991457" cy="43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76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744" y="300251"/>
            <a:ext cx="5594551" cy="641697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88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77673" y="313899"/>
            <a:ext cx="8470232" cy="2442754"/>
          </a:xfrm>
          <a:prstGeom prst="cloudCallout">
            <a:avLst>
              <a:gd name="adj1" fmla="val -33036"/>
              <a:gd name="adj2" fmla="val 67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وَقبل ما نِختُم هَاللِّقاء الحُلو، رَح مِنْصَلّي سَوا الجزء التّاني من صلاة النؤمن ورح إطلب منكن تِحفَظوه منيح </a:t>
            </a:r>
            <a:endParaRPr lang="en-US" sz="3200" dirty="0"/>
          </a:p>
        </p:txBody>
      </p:sp>
      <p:pic>
        <p:nvPicPr>
          <p:cNvPr id="7" name="Picture 2" descr="C:\Users\wmaksour\Desktop\صور الصفوف مصحح\Picture1.jpg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6862" y="2123687"/>
            <a:ext cx="2589335" cy="450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232" y="3167191"/>
            <a:ext cx="6728347" cy="3542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122614" y="1009888"/>
            <a:ext cx="5983894" cy="4371004"/>
          </a:xfrm>
          <a:prstGeom prst="cloudCallout">
            <a:avLst>
              <a:gd name="adj1" fmla="val -61086"/>
              <a:gd name="adj2" fmla="val 1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5000" dirty="0"/>
              <a:t>يلا باي بشوفكن الاسبوع القادم</a:t>
            </a:r>
            <a:endParaRPr lang="en-US" sz="5000" dirty="0"/>
          </a:p>
        </p:txBody>
      </p:sp>
      <p:pic>
        <p:nvPicPr>
          <p:cNvPr id="4" name="Picture 2" descr="C:\Users\wmaksour\Desktop\صور الصفوف مصحح\Picture1.jpg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4108" y="2127738"/>
            <a:ext cx="2733809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2510" y="646204"/>
            <a:ext cx="3744198" cy="1203768"/>
          </a:xfrm>
        </p:spPr>
        <p:txBody>
          <a:bodyPr/>
          <a:lstStyle/>
          <a:p>
            <a:pPr rtl="1"/>
            <a:r>
              <a:rPr lang="ar-LB" dirty="0"/>
              <a:t>اللِّقاءُ الرّابع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80" y="5022730"/>
            <a:ext cx="4545003" cy="1541417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/>
              <a:t>«الله يُكلّمنا»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8125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Liliane\Desktop\anges\eb3\اللقاء 4\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6020" y="0"/>
            <a:ext cx="5245554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1044" y="0"/>
            <a:ext cx="6008245" cy="4039737"/>
          </a:xfrm>
          <a:prstGeom prst="cloudCallout">
            <a:avLst>
              <a:gd name="adj1" fmla="val 53289"/>
              <a:gd name="adj2" fmla="val 2000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bg1"/>
                </a:solidFill>
              </a:rPr>
              <a:t>سلام المَسيح أصدقائي... اليوم لقاءنا بدو إصغاء منيح!...اسمعوني</a:t>
            </a:r>
          </a:p>
          <a:p>
            <a:pPr algn="ctr"/>
            <a:r>
              <a:rPr lang="ar-LB" sz="4000" dirty="0">
                <a:solidFill>
                  <a:schemeClr val="bg1"/>
                </a:solidFill>
              </a:rPr>
              <a:t>ورَكزوا معي!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019" y="3191559"/>
            <a:ext cx="2669828" cy="3666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53" y="3875964"/>
            <a:ext cx="3241343" cy="3241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5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43" y="0"/>
            <a:ext cx="2069607" cy="275947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792221" y="158982"/>
            <a:ext cx="5437379" cy="2060294"/>
          </a:xfrm>
          <a:prstGeom prst="cloudCallout">
            <a:avLst>
              <a:gd name="adj1" fmla="val -73776"/>
              <a:gd name="adj2" fmla="val -1009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900" b="1" dirty="0">
                <a:solidFill>
                  <a:schemeClr val="bg1"/>
                </a:solidFill>
              </a:rPr>
              <a:t>شو بَدْنا نَعمِل اليَوم سَوَا؟</a:t>
            </a:r>
            <a:endParaRPr lang="en-US" sz="39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2708" y="2566046"/>
            <a:ext cx="6798781" cy="186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600" b="1" dirty="0">
                <a:solidFill>
                  <a:srgbClr val="FF0000"/>
                </a:solidFill>
              </a:rPr>
              <a:t>نِحفَط</a:t>
            </a:r>
            <a:r>
              <a:rPr lang="ar-LB" sz="3600" dirty="0"/>
              <a:t> إ</a:t>
            </a:r>
            <a:r>
              <a:rPr lang="ar-SA" sz="3600" dirty="0"/>
              <a:t>نّ</a:t>
            </a:r>
            <a:r>
              <a:rPr lang="ar-LB" sz="3600" dirty="0"/>
              <a:t>و</a:t>
            </a:r>
            <a:r>
              <a:rPr lang="ar-SA" sz="3600" dirty="0"/>
              <a:t> اللّه </a:t>
            </a:r>
            <a:r>
              <a:rPr lang="ar-LB" sz="3600" dirty="0"/>
              <a:t>بيحكي معنا</a:t>
            </a:r>
            <a:r>
              <a:rPr lang="ar-SA" sz="3600" dirty="0"/>
              <a:t> ب</a:t>
            </a:r>
            <a:r>
              <a:rPr lang="ar-LB" sz="3600" dirty="0"/>
              <a:t>عدّة طرق</a:t>
            </a:r>
            <a:r>
              <a:rPr lang="ar-SA" sz="3600" dirty="0"/>
              <a:t>، و</a:t>
            </a:r>
            <a:r>
              <a:rPr lang="ar-LB" sz="3600" dirty="0"/>
              <a:t>ن</a:t>
            </a:r>
            <a:r>
              <a:rPr lang="ar-SA" sz="3600" dirty="0"/>
              <a:t>كتشِف </a:t>
            </a:r>
            <a:r>
              <a:rPr lang="ar-LB" sz="3600" dirty="0"/>
              <a:t>ه</a:t>
            </a:r>
            <a:r>
              <a:rPr lang="ar-SA" sz="3600" dirty="0"/>
              <a:t>الطُّرُقَ </a:t>
            </a:r>
            <a:r>
              <a:rPr lang="ar-LB" sz="3600" dirty="0"/>
              <a:t>ب</a:t>
            </a:r>
            <a:r>
              <a:rPr lang="ar-SA" sz="3600" dirty="0"/>
              <a:t>الكِتاب المقَدَّس والحَياة</a:t>
            </a:r>
            <a:r>
              <a:rPr lang="en-US" sz="3600" dirty="0"/>
              <a:t>.</a:t>
            </a:r>
          </a:p>
          <a:p>
            <a:pPr algn="r" rtl="1"/>
            <a:endParaRPr lang="ar-LB" sz="3600" dirty="0"/>
          </a:p>
          <a:p>
            <a:pPr algn="r" rtl="1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97892" y="4866395"/>
            <a:ext cx="6421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3600" b="1" dirty="0">
                <a:solidFill>
                  <a:srgbClr val="FF0000"/>
                </a:solidFill>
              </a:rPr>
              <a:t>نتنوّر</a:t>
            </a:r>
            <a:r>
              <a:rPr lang="ar-LB" sz="3600" dirty="0"/>
              <a:t> </a:t>
            </a:r>
            <a:r>
              <a:rPr lang="ar-SA" sz="3600" dirty="0"/>
              <a:t>بكَلِمة اللّه</a:t>
            </a:r>
            <a:r>
              <a:rPr lang="ar-LB" sz="3600" dirty="0"/>
              <a:t> ب</a:t>
            </a:r>
            <a:r>
              <a:rPr lang="ar-SA" sz="3600" dirty="0"/>
              <a:t>حَيات</a:t>
            </a:r>
            <a:r>
              <a:rPr lang="ar-LB" sz="3600" dirty="0"/>
              <a:t>نا</a:t>
            </a:r>
            <a:r>
              <a:rPr lang="ar-SA" sz="3600" dirty="0"/>
              <a:t>، </a:t>
            </a:r>
            <a:r>
              <a:rPr lang="ar-LB" sz="3600" dirty="0"/>
              <a:t>ونشوف إذا ماشْيِين</a:t>
            </a:r>
            <a:r>
              <a:rPr lang="ar-SA" sz="3600" dirty="0"/>
              <a:t> </a:t>
            </a:r>
            <a:r>
              <a:rPr lang="ar-LB" sz="3600" dirty="0"/>
              <a:t>ب</a:t>
            </a:r>
            <a:r>
              <a:rPr lang="ar-SA" sz="3600" dirty="0"/>
              <a:t>الطَّريق</a:t>
            </a:r>
            <a:r>
              <a:rPr lang="ar-LB" sz="3600" dirty="0"/>
              <a:t> </a:t>
            </a:r>
            <a:r>
              <a:rPr lang="ar-SA" sz="3600" dirty="0"/>
              <a:t>الصَّحيح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125289" y="1"/>
            <a:ext cx="5085581" cy="6087291"/>
          </a:xfrm>
          <a:prstGeom prst="cloudCallout">
            <a:avLst>
              <a:gd name="adj1" fmla="val -72125"/>
              <a:gd name="adj2" fmla="val -52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/>
          </a:p>
          <a:p>
            <a:pPr algn="ctr" rtl="1"/>
            <a:r>
              <a:rPr lang="ar-LB" sz="3200" dirty="0"/>
              <a:t>أَصدِقائي! طَلبِت منكُن المرّة الماضية تِحْفَظوا القسم الأول من صلاة النؤمن.</a:t>
            </a:r>
          </a:p>
          <a:p>
            <a:pPr algn="ctr" rtl="1"/>
            <a:r>
              <a:rPr lang="ar-LB" sz="3200" b="1" dirty="0"/>
              <a:t>مين حِفظها؟</a:t>
            </a:r>
          </a:p>
          <a:p>
            <a:pPr algn="ctr" rtl="1"/>
            <a:r>
              <a:rPr lang="ar-LB" sz="3200" b="1" dirty="0"/>
              <a:t>يلّا قولوها مَعِي ع صوت عالي مع الحركا</a:t>
            </a:r>
            <a:r>
              <a:rPr lang="ar-LB" sz="3200" dirty="0"/>
              <a:t>ت.</a:t>
            </a:r>
          </a:p>
        </p:txBody>
      </p:sp>
      <p:pic>
        <p:nvPicPr>
          <p:cNvPr id="1026" name="Picture 2" descr="C:\Users\wmaksour\Desktop\صور الصفوف مصحح\Picture1.jpg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743563"/>
            <a:ext cx="2954214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75" y="1269243"/>
            <a:ext cx="8481925" cy="4763068"/>
          </a:xfr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898433" y="310889"/>
            <a:ext cx="6845567" cy="4140926"/>
          </a:xfrm>
          <a:prstGeom prst="cloudCallout">
            <a:avLst>
              <a:gd name="adj1" fmla="val -49750"/>
              <a:gd name="adj2" fmla="val 5019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وهلّق رح أطلُب منكُن بكل خُشوع، تْحِطّوا كتاب مُقدّس ع مَكتَبْكُن </a:t>
            </a:r>
          </a:p>
          <a:p>
            <a:pPr algn="ctr" rtl="1"/>
            <a:r>
              <a:rPr lang="ar-LB" sz="4000" dirty="0"/>
              <a:t>و شمعة زْعِيرة.</a:t>
            </a:r>
          </a:p>
        </p:txBody>
      </p:sp>
      <p:pic>
        <p:nvPicPr>
          <p:cNvPr id="4" name="Picture 2" descr="C:\Users\wmaksour\Desktop\صور الصفوف مصحح\Picture1.jpg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5412" y="2106822"/>
            <a:ext cx="2919045" cy="45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2139</TotalTime>
  <Words>466</Words>
  <Application>Microsoft Office PowerPoint</Application>
  <PresentationFormat>On-screen Show (4:3)</PresentationFormat>
  <Paragraphs>79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الرّابع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Michel Haddad</dc:creator>
  <cp:lastModifiedBy>Michel Haddad (Prof)</cp:lastModifiedBy>
  <cp:revision>183</cp:revision>
  <dcterms:created xsi:type="dcterms:W3CDTF">2020-06-11T06:09:44Z</dcterms:created>
  <dcterms:modified xsi:type="dcterms:W3CDTF">2021-12-03T19:47:34Z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6F0654F2-3F3E-4118-A45B-7B550928C635</vt:lpwstr>
  </property>
  <property fmtid="{D5CDD505-2E9C-101B-9397-08002B2CF9AE}" pid="3" name="ArticulatePath">
    <vt:lpwstr>eb3-renc-04-اللقاء 4</vt:lpwstr>
  </property>
</Properties>
</file>