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41"/>
  </p:notesMasterIdLst>
  <p:sldIdLst>
    <p:sldId id="256" r:id="rId2"/>
    <p:sldId id="257" r:id="rId3"/>
    <p:sldId id="360" r:id="rId4"/>
    <p:sldId id="304" r:id="rId5"/>
    <p:sldId id="359" r:id="rId6"/>
    <p:sldId id="361" r:id="rId7"/>
    <p:sldId id="269" r:id="rId8"/>
    <p:sldId id="264" r:id="rId9"/>
    <p:sldId id="364" r:id="rId10"/>
    <p:sldId id="365" r:id="rId11"/>
    <p:sldId id="366" r:id="rId12"/>
    <p:sldId id="367" r:id="rId13"/>
    <p:sldId id="368" r:id="rId14"/>
    <p:sldId id="349" r:id="rId15"/>
    <p:sldId id="350" r:id="rId16"/>
    <p:sldId id="370" r:id="rId17"/>
    <p:sldId id="371" r:id="rId18"/>
    <p:sldId id="372" r:id="rId19"/>
    <p:sldId id="323" r:id="rId20"/>
    <p:sldId id="373" r:id="rId21"/>
    <p:sldId id="376" r:id="rId22"/>
    <p:sldId id="377" r:id="rId23"/>
    <p:sldId id="374" r:id="rId24"/>
    <p:sldId id="380" r:id="rId25"/>
    <p:sldId id="390" r:id="rId26"/>
    <p:sldId id="381" r:id="rId27"/>
    <p:sldId id="383" r:id="rId28"/>
    <p:sldId id="382" r:id="rId29"/>
    <p:sldId id="351" r:id="rId30"/>
    <p:sldId id="384" r:id="rId31"/>
    <p:sldId id="355" r:id="rId32"/>
    <p:sldId id="385" r:id="rId33"/>
    <p:sldId id="386" r:id="rId34"/>
    <p:sldId id="387" r:id="rId35"/>
    <p:sldId id="267" r:id="rId36"/>
    <p:sldId id="389" r:id="rId37"/>
    <p:sldId id="358" r:id="rId38"/>
    <p:sldId id="388" r:id="rId39"/>
    <p:sldId id="27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8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10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7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9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73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5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8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8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63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644" y="253225"/>
            <a:ext cx="3023622" cy="9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043238"/>
          </a:xfrm>
          <a:prstGeom prst="cloudCallout">
            <a:avLst>
              <a:gd name="adj1" fmla="val 61106"/>
              <a:gd name="adj2" fmla="val 718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يَلاّ مين لاقاها؟</a:t>
            </a:r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يَلّي عرفها يْقولها عَ صَوت عالي</a:t>
            </a:r>
          </a:p>
        </p:txBody>
      </p:sp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530" y="3940199"/>
            <a:ext cx="5548470" cy="311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84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28649" y="428625"/>
            <a:ext cx="3729038" cy="3200401"/>
          </a:xfrm>
          <a:prstGeom prst="wedgeRoundRectCallout">
            <a:avLst>
              <a:gd name="adj1" fmla="val 46947"/>
              <a:gd name="adj2" fmla="val 65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/>
          </a:p>
          <a:p>
            <a:pPr algn="ctr" rtl="1"/>
            <a:r>
              <a:rPr lang="ar-LB" sz="4400" dirty="0"/>
              <a:t>إِفرَحي أَيَّتُها المُمتَلِئَة نِعمة، </a:t>
            </a:r>
          </a:p>
          <a:p>
            <a:pPr algn="ctr" rtl="1"/>
            <a:r>
              <a:rPr lang="ar-LB" sz="4400" dirty="0"/>
              <a:t>الرّبُّ مَعَكِ!</a:t>
            </a:r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4" name="Picture 3" descr="Untitled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24" y="2916936"/>
            <a:ext cx="5830824" cy="3941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4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48485" y="257175"/>
            <a:ext cx="4466415" cy="3314700"/>
          </a:xfrm>
          <a:prstGeom prst="cloudCallout">
            <a:avLst>
              <a:gd name="adj1" fmla="val 71059"/>
              <a:gd name="adj2" fmla="val 3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برافو!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ن قال هَالكَلِمات؟ </a:t>
            </a:r>
            <a:r>
              <a:rPr lang="ar-LB" sz="3200" dirty="0">
                <a:solidFill>
                  <a:schemeClr val="tx1"/>
                </a:solidFill>
              </a:rPr>
              <a:t>أَيمتين</a:t>
            </a:r>
            <a:r>
              <a:rPr lang="ar-SA" sz="3200" dirty="0">
                <a:solidFill>
                  <a:schemeClr val="tx1"/>
                </a:solidFill>
              </a:rPr>
              <a:t>؟ ول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؟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LB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514" y="3596777"/>
            <a:ext cx="5801082" cy="3261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415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1323" y="157163"/>
            <a:ext cx="4752165" cy="4286250"/>
          </a:xfrm>
          <a:prstGeom prst="cloudCallout">
            <a:avLst>
              <a:gd name="adj1" fmla="val 71059"/>
              <a:gd name="adj2" fmla="val 3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تَعوا تَ نِسمَع شو بيخبِّرنا الكتاب المقَدَّس عَن هَالسَّلام المَلائِكِيّ!</a:t>
            </a:r>
          </a:p>
        </p:txBody>
      </p:sp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41" y="3585394"/>
            <a:ext cx="6153503" cy="3459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609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4400" dirty="0"/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 descr="Untitled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81081" y="134112"/>
            <a:ext cx="6162919" cy="6723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8775" y="585789"/>
            <a:ext cx="28432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وب</a:t>
            </a:r>
            <a:r>
              <a:rPr lang="ar-LB" sz="4000" dirty="0"/>
              <a:t>ِ</a:t>
            </a:r>
            <a:r>
              <a:rPr lang="ar-SA" sz="4000" dirty="0"/>
              <a:t>الشّ</a:t>
            </a:r>
            <a:r>
              <a:rPr lang="ar-LB" sz="4000" dirty="0"/>
              <a:t>َ</a:t>
            </a:r>
            <a:r>
              <a:rPr lang="ar-SA" sz="4000" dirty="0"/>
              <a:t>هر السّادس، اللّه بَعَت</a:t>
            </a:r>
            <a:r>
              <a:rPr lang="ar-LB" sz="4000" dirty="0"/>
              <a:t>ْ</a:t>
            </a:r>
            <a:r>
              <a:rPr lang="ar-SA" sz="4000" dirty="0"/>
              <a:t> الم</a:t>
            </a:r>
            <a:r>
              <a:rPr lang="ar-LB" sz="4000" dirty="0"/>
              <a:t>َ</a:t>
            </a:r>
            <a:r>
              <a:rPr lang="ar-SA" sz="4000" dirty="0"/>
              <a:t>لاك جبرايل عَ م</a:t>
            </a:r>
            <a:r>
              <a:rPr lang="ar-LB" sz="4000" dirty="0"/>
              <a:t>َ</a:t>
            </a:r>
            <a:r>
              <a:rPr lang="ar-SA" sz="4000" dirty="0"/>
              <a:t>دين</a:t>
            </a:r>
            <a:r>
              <a:rPr lang="ar-LB" sz="4000" dirty="0"/>
              <a:t>ِ</a:t>
            </a:r>
            <a:r>
              <a:rPr lang="ar-SA" sz="4000" dirty="0"/>
              <a:t>ة ب</a:t>
            </a:r>
            <a:r>
              <a:rPr lang="ar-LB" sz="4000" dirty="0"/>
              <a:t>ِ</a:t>
            </a:r>
            <a:r>
              <a:rPr lang="ar-SA" sz="4000" dirty="0"/>
              <a:t>الج</a:t>
            </a:r>
            <a:r>
              <a:rPr lang="ar-LB" sz="4000" dirty="0"/>
              <a:t>َ</a:t>
            </a:r>
            <a:r>
              <a:rPr lang="ar-SA" sz="4000" dirty="0"/>
              <a:t>ليل إ</a:t>
            </a:r>
            <a:r>
              <a:rPr lang="ar-LB" sz="4000" dirty="0"/>
              <a:t>ِ</a:t>
            </a:r>
            <a:r>
              <a:rPr lang="ar-SA" sz="4000" dirty="0"/>
              <a:t>سما النّاصرا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3999" cy="6857999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Untitled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989718"/>
            <a:ext cx="3184481" cy="5868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1812" y="106272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5000" dirty="0"/>
              <a:t>لَ عند عَدرا مخطوب</a:t>
            </a:r>
            <a:r>
              <a:rPr lang="ar-LB" sz="5000" dirty="0"/>
              <a:t>ِ</a:t>
            </a:r>
            <a:r>
              <a:rPr lang="ar-SA" sz="5000" dirty="0"/>
              <a:t>ة لَ رجّال م</a:t>
            </a:r>
            <a:r>
              <a:rPr lang="ar-LB" sz="5000" dirty="0"/>
              <a:t>ِ</a:t>
            </a:r>
            <a:r>
              <a:rPr lang="ar-SA" sz="5000" dirty="0"/>
              <a:t>ن بَيت داوود إسمو يوسف، وإسم الع</a:t>
            </a:r>
            <a:r>
              <a:rPr lang="ar-LB" sz="5000" dirty="0"/>
              <a:t>َ</a:t>
            </a:r>
            <a:r>
              <a:rPr lang="ar-SA" sz="5000" dirty="0"/>
              <a:t>درا م</a:t>
            </a:r>
            <a:r>
              <a:rPr lang="ar-LB" sz="5000" dirty="0"/>
              <a:t>َ</a:t>
            </a:r>
            <a:r>
              <a:rPr lang="ar-SA" sz="5000" dirty="0"/>
              <a:t>ري</a:t>
            </a:r>
            <a:r>
              <a:rPr lang="ar-LB" sz="5000" dirty="0"/>
              <a:t>َ</a:t>
            </a:r>
            <a:r>
              <a:rPr lang="ar-SA" sz="5000" dirty="0"/>
              <a:t>م</a:t>
            </a:r>
            <a:r>
              <a:rPr lang="en-US" sz="5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915026" y="3271837"/>
            <a:ext cx="3228974" cy="3328988"/>
          </a:xfrm>
          <a:prstGeom prst="cloudCallout">
            <a:avLst>
              <a:gd name="adj1" fmla="val -25435"/>
              <a:gd name="adj2" fmla="val -9411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افر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حي، يا مَلْيَاني من النّ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عمة، اللّه مَعِكْ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187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4000" dirty="0"/>
              <a:t>فات لَ عِنْدا وقلّا</a:t>
            </a:r>
            <a:r>
              <a:rPr lang="ar-LB" sz="4000" dirty="0"/>
              <a:t>:</a:t>
            </a:r>
            <a:r>
              <a:rPr lang="en-US" sz="4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04688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86575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/>
          </a:p>
        </p:txBody>
      </p:sp>
      <p:pic>
        <p:nvPicPr>
          <p:cNvPr id="3" name="Picture 2" descr="Untitled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628" y="792554"/>
            <a:ext cx="2872372" cy="6065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063" y="971462"/>
            <a:ext cx="3914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5000" dirty="0"/>
              <a:t>ت</a:t>
            </a:r>
            <a:r>
              <a:rPr lang="ar-SA" sz="5000" dirty="0"/>
              <a:t>ل</a:t>
            </a:r>
            <a:r>
              <a:rPr lang="ar-LB" sz="5000" dirty="0"/>
              <a:t>َ</a:t>
            </a:r>
            <a:r>
              <a:rPr lang="ar-SA" sz="5000" dirty="0"/>
              <a:t>بّ</a:t>
            </a:r>
            <a:r>
              <a:rPr lang="ar-LB" sz="5000" dirty="0"/>
              <a:t>َ</a:t>
            </a:r>
            <a:r>
              <a:rPr lang="ar-SA" sz="5000" dirty="0"/>
              <a:t>كِتْ م</a:t>
            </a:r>
            <a:r>
              <a:rPr lang="ar-LB" sz="5000" dirty="0"/>
              <a:t>َ</a:t>
            </a:r>
            <a:r>
              <a:rPr lang="ar-SA" sz="5000" dirty="0"/>
              <a:t>ري</a:t>
            </a:r>
            <a:r>
              <a:rPr lang="ar-LB" sz="5000" dirty="0"/>
              <a:t>َ</a:t>
            </a:r>
            <a:r>
              <a:rPr lang="ar-SA" sz="5000" dirty="0"/>
              <a:t>م م</a:t>
            </a:r>
            <a:r>
              <a:rPr lang="ar-LB" sz="5000" dirty="0"/>
              <a:t>ِ</a:t>
            </a:r>
            <a:r>
              <a:rPr lang="ar-SA" sz="5000" dirty="0"/>
              <a:t>ن حَكِي الم</a:t>
            </a:r>
            <a:r>
              <a:rPr lang="ar-LB" sz="5000" dirty="0"/>
              <a:t>َ</a:t>
            </a:r>
            <a:r>
              <a:rPr lang="ar-SA" sz="5000" dirty="0"/>
              <a:t>لاك،</a:t>
            </a:r>
            <a:endParaRPr lang="ar-LB" sz="5000" dirty="0"/>
          </a:p>
          <a:p>
            <a:pPr algn="ctr" rtl="1"/>
            <a:r>
              <a:rPr lang="ar-SA" sz="5000" dirty="0"/>
              <a:t> وصَار</a:t>
            </a:r>
            <a:r>
              <a:rPr lang="ar-LB" sz="5000" dirty="0"/>
              <a:t>ِ</a:t>
            </a:r>
            <a:r>
              <a:rPr lang="ar-SA" sz="5000" dirty="0"/>
              <a:t>ت تْفَكِر، </a:t>
            </a:r>
            <a:endParaRPr lang="ar-LB" sz="5000" dirty="0"/>
          </a:p>
          <a:p>
            <a:pPr algn="ctr" rtl="1"/>
            <a:r>
              <a:rPr lang="ar-SA" sz="5000" dirty="0"/>
              <a:t>م</a:t>
            </a:r>
            <a:r>
              <a:rPr lang="ar-LB" sz="5000" dirty="0"/>
              <a:t>ِ</a:t>
            </a:r>
            <a:r>
              <a:rPr lang="ar-SA" sz="5000" dirty="0"/>
              <a:t>دري شو في </a:t>
            </a:r>
            <a:endParaRPr lang="ar-LB" sz="5000" dirty="0"/>
          </a:p>
          <a:p>
            <a:pPr algn="ctr" rtl="1"/>
            <a:r>
              <a:rPr lang="ar-SA" sz="5000" dirty="0"/>
              <a:t>و</a:t>
            </a:r>
            <a:r>
              <a:rPr lang="ar-LB" sz="5000" dirty="0"/>
              <a:t>َ</a:t>
            </a:r>
            <a:r>
              <a:rPr lang="ar-SA" sz="5000" dirty="0"/>
              <a:t>را ه</a:t>
            </a:r>
            <a:r>
              <a:rPr lang="ar-LB" sz="5000" dirty="0"/>
              <a:t>َ</a:t>
            </a:r>
            <a:r>
              <a:rPr lang="ar-SA" sz="5000" dirty="0"/>
              <a:t>السّ</a:t>
            </a:r>
            <a:r>
              <a:rPr lang="ar-LB" sz="5000" dirty="0"/>
              <a:t>َ</a:t>
            </a:r>
            <a:r>
              <a:rPr lang="ar-SA" sz="5000" dirty="0"/>
              <a:t>لام</a:t>
            </a:r>
            <a:r>
              <a:rPr lang="en-US" sz="50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64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1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" name="Picture 1" descr="Untitled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0925" y="0"/>
            <a:ext cx="2693075" cy="302381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2876" y="2014538"/>
            <a:ext cx="6715230" cy="5011499"/>
          </a:xfrm>
          <a:prstGeom prst="cloudCallout">
            <a:avLst>
              <a:gd name="adj1" fmla="val 51001"/>
              <a:gd name="adj2" fmla="val -4020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ما تخافي يا 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م، لأنّو </a:t>
            </a:r>
            <a:r>
              <a:rPr lang="ar-LB" sz="3200" dirty="0">
                <a:solidFill>
                  <a:schemeClr val="tx1"/>
                </a:solidFill>
              </a:rPr>
              <a:t>أ</a:t>
            </a:r>
            <a:r>
              <a:rPr lang="ar-SA" sz="3200" dirty="0">
                <a:solidFill>
                  <a:schemeClr val="tx1"/>
                </a:solidFill>
              </a:rPr>
              <a:t>للّه نِعِم عَليكي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رَح تِحْبَلي، وت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جيبي صَبي، وب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تس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مّيه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سوع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ورَح يكون عَظيم، ويس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مّوه إبن اللّه، والرّ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بّ الإ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ه رَح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عطيه عَرش بَيّو داوود،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4203" y="515421"/>
            <a:ext cx="297549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5000" dirty="0"/>
              <a:t>ق</a:t>
            </a:r>
            <a:r>
              <a:rPr lang="ar-SA" sz="5000" dirty="0"/>
              <a:t>لّا</a:t>
            </a:r>
            <a:r>
              <a:rPr lang="en-US" sz="5000" dirty="0"/>
              <a:t> </a:t>
            </a:r>
            <a:r>
              <a:rPr lang="ar-LB" sz="5000" dirty="0"/>
              <a:t>المَلاك</a:t>
            </a:r>
            <a:r>
              <a:rPr lang="en-US" sz="50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0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" y="1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96400" y="2579523"/>
            <a:ext cx="5043488" cy="3900487"/>
          </a:xfrm>
          <a:prstGeom prst="cloudCallout">
            <a:avLst>
              <a:gd name="adj1" fmla="val 44053"/>
              <a:gd name="adj2" fmla="val -593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كيف ب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دّو ي</a:t>
            </a:r>
            <a:r>
              <a:rPr lang="ar-LB" sz="4400" dirty="0">
                <a:solidFill>
                  <a:schemeClr val="tx1"/>
                </a:solidFill>
              </a:rPr>
              <a:t>ْ</a:t>
            </a:r>
            <a:r>
              <a:rPr lang="ar-SA" sz="4400" dirty="0">
                <a:solidFill>
                  <a:schemeClr val="tx1"/>
                </a:solidFill>
              </a:rPr>
              <a:t>صير ه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الشّي و</a:t>
            </a:r>
            <a:r>
              <a:rPr lang="ar-LB" sz="4400" dirty="0">
                <a:solidFill>
                  <a:schemeClr val="tx1"/>
                </a:solidFill>
              </a:rPr>
              <a:t>َأَ</a:t>
            </a:r>
            <a:r>
              <a:rPr lang="ar-SA" sz="4400" dirty="0">
                <a:solidFill>
                  <a:schemeClr val="tx1"/>
                </a:solidFill>
              </a:rPr>
              <a:t>نا ما بَعْرف ر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جّال؟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" name="Picture 1" descr="Untitled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787" y="192975"/>
            <a:ext cx="3044110" cy="314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7598" y="572571"/>
            <a:ext cx="4474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/>
              <a:t>قال</a:t>
            </a:r>
            <a:r>
              <a:rPr lang="ar-LB" sz="4000" b="1" dirty="0"/>
              <a:t>ِ</a:t>
            </a:r>
            <a:r>
              <a:rPr lang="ar-SA" sz="4000" b="1" dirty="0"/>
              <a:t>ت</a:t>
            </a:r>
            <a:r>
              <a:rPr lang="ar-LB" sz="4000" b="1" dirty="0"/>
              <a:t>ْ</a:t>
            </a:r>
            <a:r>
              <a:rPr lang="ar-SA" sz="4000" b="1" dirty="0"/>
              <a:t> م</a:t>
            </a:r>
            <a:r>
              <a:rPr lang="ar-LB" sz="4000" b="1" dirty="0"/>
              <a:t>َ</a:t>
            </a:r>
            <a:r>
              <a:rPr lang="ar-SA" sz="4000" b="1" dirty="0"/>
              <a:t>ري</a:t>
            </a:r>
            <a:r>
              <a:rPr lang="ar-LB" sz="4000" b="1" dirty="0"/>
              <a:t>َ</a:t>
            </a:r>
            <a:r>
              <a:rPr lang="ar-SA" sz="4000" b="1" dirty="0"/>
              <a:t>م ل</a:t>
            </a:r>
            <a:r>
              <a:rPr lang="ar-LB" sz="4000" b="1" dirty="0"/>
              <a:t>َ</a:t>
            </a:r>
            <a:r>
              <a:rPr lang="ar-SA" sz="4000" b="1" dirty="0"/>
              <a:t>لم</a:t>
            </a:r>
            <a:r>
              <a:rPr lang="ar-LB" sz="4000" b="1" dirty="0"/>
              <a:t>َ</a:t>
            </a:r>
            <a:r>
              <a:rPr lang="ar-SA" sz="4000" b="1" dirty="0"/>
              <a:t>لاك</a:t>
            </a:r>
            <a:r>
              <a:rPr lang="en-US" sz="4000" b="1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9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338" y="0"/>
            <a:ext cx="5486400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0" y="-1"/>
            <a:ext cx="9144000" cy="6858001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14562" y="2686048"/>
            <a:ext cx="5586413" cy="4171952"/>
          </a:xfrm>
          <a:prstGeom prst="cloudCallout">
            <a:avLst>
              <a:gd name="adj1" fmla="val -24990"/>
              <a:gd name="adj2" fmla="val -6162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الرّوح الق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د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س رَح يحِلّ فيكي، وقُدر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ة اللّه بِتْفَيِّي عل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يكي. ولَ هالس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بب، الم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ولود ر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ح ي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كون قدّوس، وي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ت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س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مّا إ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 اللّه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 descr="Untitled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80" y="112044"/>
            <a:ext cx="2797527" cy="2853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2715" y="915471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رَدّ المَلاك</a:t>
            </a:r>
            <a:r>
              <a:rPr lang="en-US" sz="4000" b="1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244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 descr="Untitled12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470" y="-838200"/>
            <a:ext cx="6569778" cy="769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9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Untitled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5893" y="0"/>
            <a:ext cx="2058107" cy="2164080"/>
          </a:xfrm>
          <a:prstGeom prst="rect">
            <a:avLst/>
          </a:prstGeom>
        </p:spPr>
      </p:pic>
      <p:pic>
        <p:nvPicPr>
          <p:cNvPr id="6" name="Picture 5" descr="Untitled1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809" y="784305"/>
            <a:ext cx="2932056" cy="624176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054306" y="1636575"/>
            <a:ext cx="4547469" cy="5221425"/>
          </a:xfrm>
          <a:prstGeom prst="cloudCallout">
            <a:avLst>
              <a:gd name="adj1" fmla="val 73974"/>
              <a:gd name="adj2" fmla="val -5660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يدي أ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ليصابات قَرِيبْتِك، حَبْلِت عَ كَبَر، ور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 تجيب صَبي، وهيّي اللّي كانو يس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مّوها عاقِرْ، صَارِتْ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ش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را الس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ادس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لأ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و ما في شي مُست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حيل ع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ند اللّه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39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57262" y="2386013"/>
            <a:ext cx="5043488" cy="2914651"/>
          </a:xfrm>
          <a:prstGeom prst="cloudCallout">
            <a:avLst>
              <a:gd name="adj1" fmla="val 44053"/>
              <a:gd name="adj2" fmla="val -593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>
                <a:solidFill>
                  <a:schemeClr val="tx1"/>
                </a:solidFill>
              </a:rPr>
              <a:t>أ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نا خاد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م</a:t>
            </a:r>
            <a:r>
              <a:rPr lang="ar-LB" sz="3800" dirty="0">
                <a:solidFill>
                  <a:schemeClr val="tx1"/>
                </a:solidFill>
              </a:rPr>
              <a:t>ة</a:t>
            </a:r>
            <a:r>
              <a:rPr lang="ar-SA" sz="3800" dirty="0">
                <a:solidFill>
                  <a:schemeClr val="tx1"/>
                </a:solidFill>
              </a:rPr>
              <a:t> الرَّب، وأ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نا حاضْرة تَ يْصِرلِي مت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ل ما إ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نتِ قْلت.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2" name="Picture 1" descr="Untitled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84" y="816136"/>
            <a:ext cx="3268216" cy="3372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194" y="5844659"/>
            <a:ext cx="5067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/>
              <a:t>وراح الم</a:t>
            </a:r>
            <a:r>
              <a:rPr lang="ar-LB" sz="4000" b="1" dirty="0"/>
              <a:t>َ</a:t>
            </a:r>
            <a:r>
              <a:rPr lang="ar-SA" sz="4000" b="1" dirty="0"/>
              <a:t>لاك م</a:t>
            </a:r>
            <a:r>
              <a:rPr lang="ar-LB" sz="4000" b="1" dirty="0"/>
              <a:t>ِ</a:t>
            </a:r>
            <a:r>
              <a:rPr lang="ar-SA" sz="4000" b="1" dirty="0"/>
              <a:t>ن عِنْدا</a:t>
            </a:r>
            <a:r>
              <a:rPr lang="en-US" sz="40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3744" y="415409"/>
            <a:ext cx="4785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/>
              <a:t>قال</a:t>
            </a:r>
            <a:r>
              <a:rPr lang="ar-LB" sz="4800" dirty="0"/>
              <a:t>ِ</a:t>
            </a:r>
            <a:r>
              <a:rPr lang="ar-SA" sz="4800" dirty="0"/>
              <a:t>ت</a:t>
            </a:r>
            <a:r>
              <a:rPr lang="ar-LB" sz="4800" dirty="0"/>
              <a:t>ْ</a:t>
            </a:r>
            <a:r>
              <a:rPr lang="ar-SA" sz="4800" dirty="0"/>
              <a:t> م</a:t>
            </a:r>
            <a:r>
              <a:rPr lang="ar-LB" sz="4800" dirty="0"/>
              <a:t>َ</a:t>
            </a:r>
            <a:r>
              <a:rPr lang="ar-SA" sz="4800" dirty="0"/>
              <a:t>ري</a:t>
            </a:r>
            <a:r>
              <a:rPr lang="ar-LB" sz="4800" dirty="0"/>
              <a:t>َ</a:t>
            </a:r>
            <a:r>
              <a:rPr lang="ar-SA" sz="4800" dirty="0"/>
              <a:t>م للم</a:t>
            </a:r>
            <a:r>
              <a:rPr lang="ar-LB" sz="4800" dirty="0"/>
              <a:t>َ</a:t>
            </a:r>
            <a:r>
              <a:rPr lang="ar-SA" sz="4800" dirty="0"/>
              <a:t>لاك</a:t>
            </a:r>
            <a:r>
              <a:rPr lang="ar-LB" sz="4800" dirty="0"/>
              <a:t>: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63409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000" dirty="0"/>
              <a:t>وه</a:t>
            </a:r>
            <a:r>
              <a:rPr lang="ar-LB" sz="4000" dirty="0"/>
              <a:t>َ</a:t>
            </a:r>
            <a:r>
              <a:rPr lang="ar-SA" sz="4000" dirty="0"/>
              <a:t>يك ر</a:t>
            </a:r>
            <a:r>
              <a:rPr lang="ar-LB" sz="4000" dirty="0"/>
              <a:t>َ</a:t>
            </a:r>
            <a:r>
              <a:rPr lang="ar-SA" sz="4000" dirty="0"/>
              <a:t>ح ي</a:t>
            </a:r>
            <a:r>
              <a:rPr lang="ar-LB" sz="4000" dirty="0"/>
              <a:t>ِ</a:t>
            </a:r>
            <a:r>
              <a:rPr lang="ar-SA" sz="4000" dirty="0"/>
              <a:t>تْحَقَّقْ وَعِدْ اللّه ل</a:t>
            </a:r>
            <a:r>
              <a:rPr lang="ar-LB" sz="4000" dirty="0"/>
              <a:t>َ</a:t>
            </a:r>
            <a:r>
              <a:rPr lang="ar-SA" sz="4000" dirty="0"/>
              <a:t>ش</a:t>
            </a:r>
            <a:r>
              <a:rPr lang="ar-LB" sz="4000" dirty="0"/>
              <a:t>َ</a:t>
            </a:r>
            <a:r>
              <a:rPr lang="ar-SA" sz="4000" dirty="0"/>
              <a:t>عبُو، ور</a:t>
            </a:r>
            <a:r>
              <a:rPr lang="ar-LB" sz="4000" dirty="0"/>
              <a:t>َ</a:t>
            </a:r>
            <a:r>
              <a:rPr lang="ar-SA" sz="4000" dirty="0"/>
              <a:t>ح يوَدِّيلُو الم</a:t>
            </a:r>
            <a:r>
              <a:rPr lang="ar-LB" sz="4000" dirty="0"/>
              <a:t>ُ</a:t>
            </a:r>
            <a:r>
              <a:rPr lang="ar-SA" sz="4000" dirty="0"/>
              <a:t>خ</a:t>
            </a:r>
            <a:r>
              <a:rPr lang="ar-LB" sz="4000" dirty="0"/>
              <a:t>َ</a:t>
            </a:r>
            <a:r>
              <a:rPr lang="ar-SA" sz="4000" dirty="0"/>
              <a:t>لّص ي</a:t>
            </a:r>
            <a:r>
              <a:rPr lang="ar-LB" sz="4000" dirty="0"/>
              <a:t>َ</a:t>
            </a:r>
            <a:r>
              <a:rPr lang="ar-SA" sz="4000" dirty="0"/>
              <a:t>للي ه</a:t>
            </a:r>
            <a:r>
              <a:rPr lang="ar-LB" sz="4000" dirty="0"/>
              <a:t>ُ</a:t>
            </a:r>
            <a:r>
              <a:rPr lang="ar-SA" sz="4000" dirty="0"/>
              <a:t>وّي م</a:t>
            </a:r>
            <a:r>
              <a:rPr lang="ar-LB" sz="4000" dirty="0"/>
              <a:t>ِ</a:t>
            </a:r>
            <a:r>
              <a:rPr lang="ar-SA" sz="4000" dirty="0"/>
              <a:t>ن نَسِلْ داوود،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1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261461"/>
            <a:ext cx="37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/>
              <a:t>ه</a:t>
            </a:r>
            <a:r>
              <a:rPr lang="ar-LB" sz="3000" dirty="0">
                <a:solidFill>
                  <a:schemeClr val="bg1"/>
                </a:solidFill>
              </a:rPr>
              <a:t>ه</a:t>
            </a:r>
            <a:r>
              <a:rPr lang="ar-SA" sz="3000" dirty="0">
                <a:solidFill>
                  <a:schemeClr val="bg1"/>
                </a:solidFill>
              </a:rPr>
              <a:t>و</a:t>
            </a:r>
            <a:r>
              <a:rPr lang="ar-LB" sz="3000" dirty="0">
                <a:solidFill>
                  <a:schemeClr val="bg1"/>
                </a:solidFill>
              </a:rPr>
              <a:t>ي</a:t>
            </a:r>
            <a:r>
              <a:rPr lang="ar-SA" sz="3000" dirty="0">
                <a:solidFill>
                  <a:schemeClr val="bg1"/>
                </a:solidFill>
              </a:rPr>
              <a:t> الم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لك الح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قيق</a:t>
            </a:r>
            <a:r>
              <a:rPr lang="ar-LB" sz="3000" dirty="0">
                <a:solidFill>
                  <a:schemeClr val="bg1"/>
                </a:solidFill>
              </a:rPr>
              <a:t>ِ</a:t>
            </a:r>
            <a:r>
              <a:rPr lang="ar-SA" sz="3000" dirty="0">
                <a:solidFill>
                  <a:schemeClr val="bg1"/>
                </a:solidFill>
              </a:rPr>
              <a:t>ي، مَلِك مِشْ م</a:t>
            </a:r>
            <a:r>
              <a:rPr lang="ar-LB" sz="3000" dirty="0">
                <a:solidFill>
                  <a:schemeClr val="bg1"/>
                </a:solidFill>
              </a:rPr>
              <a:t>ِتِ</a:t>
            </a:r>
            <a:r>
              <a:rPr lang="ar-SA" sz="3000" dirty="0">
                <a:solidFill>
                  <a:schemeClr val="bg1"/>
                </a:solidFill>
              </a:rPr>
              <a:t>لْ ب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ق</a:t>
            </a:r>
            <a:r>
              <a:rPr lang="ar-LB" sz="3000" dirty="0">
                <a:solidFill>
                  <a:schemeClr val="bg1"/>
                </a:solidFill>
              </a:rPr>
              <a:t>ِ</a:t>
            </a:r>
            <a:r>
              <a:rPr lang="ar-SA" sz="3000" dirty="0">
                <a:solidFill>
                  <a:schemeClr val="bg1"/>
                </a:solidFill>
              </a:rPr>
              <a:t>يّة الم</a:t>
            </a:r>
            <a:r>
              <a:rPr lang="ar-LB" sz="3000" dirty="0">
                <a:solidFill>
                  <a:schemeClr val="bg1"/>
                </a:solidFill>
              </a:rPr>
              <a:t>ُ</a:t>
            </a:r>
            <a:r>
              <a:rPr lang="ar-SA" sz="3000" dirty="0">
                <a:solidFill>
                  <a:schemeClr val="bg1"/>
                </a:solidFill>
              </a:rPr>
              <a:t>لوك. </a:t>
            </a:r>
            <a:endParaRPr lang="en-US" sz="3000" dirty="0">
              <a:solidFill>
                <a:schemeClr val="bg1"/>
              </a:solidFill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ر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ح يجي </a:t>
            </a:r>
            <a:endParaRPr lang="ar-LB" sz="3000" dirty="0">
              <a:solidFill>
                <a:schemeClr val="bg1"/>
              </a:solidFill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ت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يحَقِّق م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ل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كوت اللّه، م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ل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كوت الم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ح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بّ</a:t>
            </a:r>
            <a:r>
              <a:rPr lang="ar-LB" sz="3000" dirty="0">
                <a:solidFill>
                  <a:schemeClr val="bg1"/>
                </a:solidFill>
              </a:rPr>
              <a:t>ِ</a:t>
            </a:r>
            <a:r>
              <a:rPr lang="ar-SA" sz="3000" dirty="0">
                <a:solidFill>
                  <a:schemeClr val="bg1"/>
                </a:solidFill>
              </a:rPr>
              <a:t>ة </a:t>
            </a:r>
            <a:endParaRPr lang="ar-LB" sz="3000" dirty="0">
              <a:solidFill>
                <a:schemeClr val="bg1"/>
              </a:solidFill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و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السّ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لام و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الف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ر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ح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6500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92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9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588"/>
            <a:ext cx="9144000" cy="698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1937" y="0"/>
            <a:ext cx="29289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م</a:t>
            </a:r>
            <a:r>
              <a:rPr lang="ar-SA" sz="4000" dirty="0"/>
              <a:t>ري</a:t>
            </a:r>
            <a:r>
              <a:rPr lang="ar-LB" sz="4000" dirty="0"/>
              <a:t>َ</a:t>
            </a:r>
            <a:r>
              <a:rPr lang="ar-SA" sz="4000" dirty="0"/>
              <a:t>م ما ش</a:t>
            </a:r>
            <a:r>
              <a:rPr lang="ar-LB" sz="4000" dirty="0"/>
              <a:t>َ</a:t>
            </a:r>
            <a:r>
              <a:rPr lang="ar-SA" sz="4000" dirty="0"/>
              <a:t>كِّتْ ب</a:t>
            </a:r>
            <a:r>
              <a:rPr lang="ar-LB" sz="4000" dirty="0"/>
              <a:t>ِ</a:t>
            </a:r>
            <a:r>
              <a:rPr lang="ar-SA" sz="4000" dirty="0"/>
              <a:t>ك</a:t>
            </a:r>
            <a:r>
              <a:rPr lang="ar-LB" sz="4000" dirty="0"/>
              <a:t>َ</a:t>
            </a:r>
            <a:r>
              <a:rPr lang="ar-SA" sz="4000" dirty="0"/>
              <a:t>لام الم</a:t>
            </a:r>
            <a:r>
              <a:rPr lang="ar-LB" sz="4000" dirty="0"/>
              <a:t>َ</a:t>
            </a:r>
            <a:r>
              <a:rPr lang="ar-SA" sz="4000" dirty="0"/>
              <a:t>لاك، لأ</a:t>
            </a:r>
            <a:r>
              <a:rPr lang="ar-LB" sz="4000" dirty="0"/>
              <a:t>َ</a:t>
            </a:r>
            <a:r>
              <a:rPr lang="ar-SA" sz="4000" dirty="0"/>
              <a:t>نّا كان</a:t>
            </a:r>
            <a:r>
              <a:rPr lang="ar-LB" sz="4000" dirty="0"/>
              <a:t>ِ</a:t>
            </a:r>
            <a:r>
              <a:rPr lang="ar-SA" sz="4000" dirty="0"/>
              <a:t>ت بتَعْرِف الك</a:t>
            </a:r>
            <a:r>
              <a:rPr lang="ar-LB" sz="4000" dirty="0"/>
              <a:t>ْ</a:t>
            </a:r>
            <a:r>
              <a:rPr lang="ar-SA" sz="4000" dirty="0"/>
              <a:t>تاب المق</a:t>
            </a:r>
            <a:r>
              <a:rPr lang="ar-LB" sz="4000" dirty="0"/>
              <a:t>َ</a:t>
            </a:r>
            <a:r>
              <a:rPr lang="ar-SA" sz="4000" dirty="0"/>
              <a:t>د</a:t>
            </a:r>
            <a:r>
              <a:rPr lang="ar-LB" sz="4000" dirty="0"/>
              <a:t>َّ</a:t>
            </a:r>
            <a:r>
              <a:rPr lang="ar-SA" sz="4000" dirty="0"/>
              <a:t>س، وبت</a:t>
            </a:r>
            <a:r>
              <a:rPr lang="ar-LB" sz="4000" dirty="0"/>
              <a:t>َ</a:t>
            </a:r>
            <a:r>
              <a:rPr lang="ar-SA" sz="4000" dirty="0"/>
              <a:t>عْرِف </a:t>
            </a:r>
            <a:r>
              <a:rPr lang="ar-LB" sz="4000" dirty="0"/>
              <a:t>إِ</a:t>
            </a:r>
            <a:r>
              <a:rPr lang="ar-SA" sz="4000" dirty="0"/>
              <a:t>نّو اللّه كان دايمًا يوفي ب</a:t>
            </a:r>
            <a:r>
              <a:rPr lang="ar-LB" sz="4000" dirty="0"/>
              <a:t>ِ</a:t>
            </a:r>
            <a:r>
              <a:rPr lang="ar-SA" sz="4000" dirty="0"/>
              <a:t>و</a:t>
            </a:r>
            <a:r>
              <a:rPr lang="ar-LB" sz="4000" dirty="0"/>
              <a:t>ْ</a:t>
            </a:r>
            <a:r>
              <a:rPr lang="ar-SA" sz="4000" dirty="0"/>
              <a:t>عُودو</a:t>
            </a:r>
            <a:r>
              <a:rPr lang="en-US" dirty="0"/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6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جَربوا عمِلو هَالنَّشاطات</a:t>
            </a:r>
          </a:p>
        </p:txBody>
      </p:sp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480" y="3416663"/>
            <a:ext cx="6446520" cy="3624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3" y="100014"/>
            <a:ext cx="821531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أَرسُمُ عَلى وَرَقَةٍ بَيضاءَ عَمودَين. أَكتُبُ في الأَوَّلِ عِباراتِ المَلاكِ لِمَريمَ في الثّاني عِبارات مَريَم لِلمَلاك</a:t>
            </a:r>
            <a:endParaRPr lang="en-US" sz="3000" dirty="0"/>
          </a:p>
        </p:txBody>
      </p:sp>
      <p:pic>
        <p:nvPicPr>
          <p:cNvPr id="5" name="Picture 4" descr="Untitled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2624"/>
            <a:ext cx="8906256" cy="5675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820105"/>
            <a:ext cx="5327324" cy="1203768"/>
          </a:xfrm>
        </p:spPr>
        <p:txBody>
          <a:bodyPr/>
          <a:lstStyle/>
          <a:p>
            <a:pPr rtl="1"/>
            <a:r>
              <a:rPr lang="ar-LB" b="1" dirty="0"/>
              <a:t>اللِّقاءُ السّادِس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28" y="4814141"/>
            <a:ext cx="6827573" cy="1541417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«اللهُ يُرسِلُ إِلَينا ابنَه»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175" y="399847"/>
            <a:ext cx="8982579" cy="567537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50959" y="243531"/>
            <a:ext cx="1428750" cy="742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مَريم</a:t>
            </a:r>
            <a:endParaRPr lang="en-US" sz="3000" dirty="0"/>
          </a:p>
        </p:txBody>
      </p:sp>
      <p:sp>
        <p:nvSpPr>
          <p:cNvPr id="14" name="Oval 13"/>
          <p:cNvSpPr/>
          <p:nvPr/>
        </p:nvSpPr>
        <p:spPr>
          <a:xfrm>
            <a:off x="3943481" y="4394647"/>
            <a:ext cx="1428750" cy="742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مَريم</a:t>
            </a:r>
            <a:endParaRPr lang="en-US" sz="3000" dirty="0"/>
          </a:p>
        </p:txBody>
      </p:sp>
      <p:sp>
        <p:nvSpPr>
          <p:cNvPr id="15" name="Oval 14"/>
          <p:cNvSpPr/>
          <p:nvPr/>
        </p:nvSpPr>
        <p:spPr>
          <a:xfrm>
            <a:off x="5748264" y="2504873"/>
            <a:ext cx="1428750" cy="742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مَريم</a:t>
            </a:r>
            <a:endParaRPr lang="en-US" sz="3000" dirty="0"/>
          </a:p>
        </p:txBody>
      </p:sp>
      <p:sp>
        <p:nvSpPr>
          <p:cNvPr id="16" name="Oval 15"/>
          <p:cNvSpPr/>
          <p:nvPr/>
        </p:nvSpPr>
        <p:spPr>
          <a:xfrm>
            <a:off x="7424737" y="469667"/>
            <a:ext cx="1719263" cy="7429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المَلاك</a:t>
            </a:r>
            <a:endParaRPr lang="en-US" sz="3000" dirty="0"/>
          </a:p>
        </p:txBody>
      </p:sp>
      <p:sp>
        <p:nvSpPr>
          <p:cNvPr id="17" name="Oval 16"/>
          <p:cNvSpPr/>
          <p:nvPr/>
        </p:nvSpPr>
        <p:spPr>
          <a:xfrm>
            <a:off x="3533775" y="895350"/>
            <a:ext cx="1719263" cy="7429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المَلاك</a:t>
            </a:r>
            <a:endParaRPr lang="en-US" sz="3000" dirty="0"/>
          </a:p>
        </p:txBody>
      </p:sp>
      <p:sp>
        <p:nvSpPr>
          <p:cNvPr id="18" name="Oval 17"/>
          <p:cNvSpPr/>
          <p:nvPr/>
        </p:nvSpPr>
        <p:spPr>
          <a:xfrm>
            <a:off x="158085" y="3480744"/>
            <a:ext cx="1719263" cy="7429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المَلاك</a:t>
            </a:r>
            <a:endParaRPr lang="en-US" sz="3000" dirty="0"/>
          </a:p>
        </p:txBody>
      </p:sp>
      <p:sp>
        <p:nvSpPr>
          <p:cNvPr id="19" name="Oval 18"/>
          <p:cNvSpPr/>
          <p:nvPr/>
        </p:nvSpPr>
        <p:spPr>
          <a:xfrm>
            <a:off x="1180034" y="5715405"/>
            <a:ext cx="1719263" cy="7429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المَلاك</a:t>
            </a:r>
            <a:endParaRPr lang="en-US" sz="3000" dirty="0"/>
          </a:p>
        </p:txBody>
      </p:sp>
      <p:sp>
        <p:nvSpPr>
          <p:cNvPr id="20" name="Oval 19"/>
          <p:cNvSpPr/>
          <p:nvPr/>
        </p:nvSpPr>
        <p:spPr>
          <a:xfrm>
            <a:off x="5562723" y="5391425"/>
            <a:ext cx="1719263" cy="7429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المَلاك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3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200"/>
            <a:ext cx="9144000" cy="5071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ultiply 3"/>
          <p:cNvSpPr/>
          <p:nvPr/>
        </p:nvSpPr>
        <p:spPr>
          <a:xfrm>
            <a:off x="7843838" y="1671638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7281863" y="1652588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629150" y="1657350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010025" y="1652588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776538" y="1733551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490663" y="1633538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914400" y="1685926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71463" y="1671638"/>
            <a:ext cx="442912" cy="471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57538" y="2800350"/>
            <a:ext cx="52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b="1" dirty="0"/>
              <a:t>ي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52663" y="2809874"/>
            <a:ext cx="52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b="1" dirty="0"/>
              <a:t>و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90626" y="2790824"/>
            <a:ext cx="52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b="1" dirty="0"/>
              <a:t>س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3" y="2843212"/>
            <a:ext cx="52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b="1" dirty="0"/>
              <a:t>ف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38589" y="4167188"/>
            <a:ext cx="174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b="1" dirty="0"/>
              <a:t>يوسف</a:t>
            </a:r>
            <a:endParaRPr lang="en-US" sz="3200" b="1" dirty="0"/>
          </a:p>
        </p:txBody>
      </p:sp>
      <p:pic>
        <p:nvPicPr>
          <p:cNvPr id="10" name="Picture 9" descr="Untitled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71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094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18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0297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482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titled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48382" cy="6718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02304" y="3251219"/>
            <a:ext cx="99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>
                <a:solidFill>
                  <a:schemeClr val="accent1">
                    <a:lumMod val="75000"/>
                  </a:schemeClr>
                </a:solidFill>
              </a:rPr>
              <a:t>مريَم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2338" y="3097410"/>
            <a:ext cx="99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>
                <a:solidFill>
                  <a:schemeClr val="accent1">
                    <a:lumMod val="75000"/>
                  </a:schemeClr>
                </a:solidFill>
              </a:rPr>
              <a:t>نعمة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772" y="3073719"/>
            <a:ext cx="98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>
                <a:solidFill>
                  <a:schemeClr val="accent1">
                    <a:lumMod val="75000"/>
                  </a:schemeClr>
                </a:solidFill>
              </a:rPr>
              <a:t>معك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6909" y="2729345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800" b="1" dirty="0">
                <a:solidFill>
                  <a:schemeClr val="accent1">
                    <a:lumMod val="75000"/>
                  </a:schemeClr>
                </a:solidFill>
              </a:rPr>
              <a:t>مُباركَة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1418" y="5488480"/>
            <a:ext cx="125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800" b="1" dirty="0">
                <a:solidFill>
                  <a:schemeClr val="accent1">
                    <a:lumMod val="75000"/>
                  </a:schemeClr>
                </a:solidFill>
              </a:rPr>
              <a:t>بطنكِ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4036" y="5811984"/>
            <a:ext cx="128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800" b="1" dirty="0">
                <a:solidFill>
                  <a:srgbClr val="FF0000"/>
                </a:solidFill>
              </a:rPr>
              <a:t>يسوع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8255" y="5578885"/>
            <a:ext cx="1143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200" b="1" dirty="0">
                <a:solidFill>
                  <a:schemeClr val="accent1">
                    <a:lumMod val="75000"/>
                  </a:schemeClr>
                </a:solidFill>
              </a:rPr>
              <a:t>قدّيسة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6048" y="5890612"/>
            <a:ext cx="761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>
                <a:solidFill>
                  <a:schemeClr val="accent1">
                    <a:lumMod val="75000"/>
                  </a:schemeClr>
                </a:solidFill>
              </a:rPr>
              <a:t>الله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1856" y="5459649"/>
            <a:ext cx="12824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>
                <a:solidFill>
                  <a:schemeClr val="accent1">
                    <a:lumMod val="75000"/>
                  </a:schemeClr>
                </a:solidFill>
              </a:rPr>
              <a:t>صلّي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6109" y="5888101"/>
            <a:ext cx="1226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>
                <a:solidFill>
                  <a:schemeClr val="accent1">
                    <a:lumMod val="75000"/>
                  </a:schemeClr>
                </a:solidFill>
              </a:rPr>
              <a:t>الخَطأة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6909" y="5845326"/>
            <a:ext cx="1025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>
                <a:solidFill>
                  <a:schemeClr val="accent1">
                    <a:lumMod val="75000"/>
                  </a:schemeClr>
                </a:solidFill>
              </a:rPr>
              <a:t>موتنا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7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2624"/>
            <a:ext cx="8321082" cy="56388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7724" y="0"/>
            <a:ext cx="4054263" cy="2155789"/>
          </a:xfrm>
          <a:prstGeom prst="cloudCallout">
            <a:avLst>
              <a:gd name="adj1" fmla="val 79876"/>
              <a:gd name="adj2" fmla="val 26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رَح أطلُب مِنكُن تِحفَظو مْنيح لَلمَرّة الجايي صَلاة السَّلام عَلَيك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85801" y="114300"/>
            <a:ext cx="5043486" cy="2986087"/>
          </a:xfrm>
          <a:prstGeom prst="cloudCallout">
            <a:avLst>
              <a:gd name="adj1" fmla="val 76308"/>
              <a:gd name="adj2" fmla="val 50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/>
          </a:p>
          <a:p>
            <a:pPr algn="ctr" rtl="1"/>
            <a:r>
              <a:rPr lang="ar-LB" sz="2800" b="1" dirty="0"/>
              <a:t>وقَصَدْنا هَالأُسبوع يَلّي لازِم تعيشوه مْنيح وتخَبروني كيف المَرّة الجايي هُوّي</a:t>
            </a:r>
            <a:endParaRPr lang="en-US" sz="2800" b="1" dirty="0"/>
          </a:p>
        </p:txBody>
      </p:sp>
      <p:pic>
        <p:nvPicPr>
          <p:cNvPr id="3" name="Picture 2" descr="Untitled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6936"/>
            <a:ext cx="9144000" cy="3941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356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480" y="3418678"/>
            <a:ext cx="6446520" cy="362407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79281" y="300036"/>
            <a:ext cx="5692958" cy="3700463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/>
              <a:t>وهَلَّق منوقَف كِلْنا تَ نْصَلّي السَّلامُ عَليكِ مَع الحَرَكاتِ يَلّي بِالرُّسوم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143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480" y="3451178"/>
            <a:ext cx="6446520" cy="362407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وهَيك منوصَل لَخِتام لِقاءنا .</a:t>
            </a:r>
          </a:p>
          <a:p>
            <a:pPr algn="ctr" rtl="1"/>
            <a:r>
              <a:rPr lang="ar-LB" sz="3800" b="1" dirty="0"/>
              <a:t>انتِبْهوا ع حالَكم...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  <a:p>
            <a:pPr algn="ctr" rtl="1"/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234" y="90667"/>
            <a:ext cx="5541532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0"/>
            <a:ext cx="6525580" cy="408622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مَع اقتِرابِ عيدِ الميلاد لِقاءنا اليَوم عَن بِشارِة مَريَم! 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87" y="3622742"/>
            <a:ext cx="5788113" cy="3253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" y="0"/>
            <a:ext cx="913892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8399" y="3018784"/>
            <a:ext cx="33201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شو رَح نَعمِل </a:t>
            </a:r>
          </a:p>
          <a:p>
            <a:pPr algn="ctr" rtl="1"/>
            <a:r>
              <a:rPr lang="ar-LB" sz="4000" b="1" dirty="0"/>
              <a:t>بِهَاللِّقاء؟</a:t>
            </a:r>
            <a:endParaRPr lang="en-US" sz="4000" b="1" dirty="0"/>
          </a:p>
          <a:p>
            <a:pPr algn="ctr" rtl="1"/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0025" y="247428"/>
            <a:ext cx="7100047" cy="1867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نِحفَظ </a:t>
            </a:r>
            <a:r>
              <a:rPr lang="ar-SA" sz="3200" dirty="0"/>
              <a:t>غَيب</a:t>
            </a:r>
            <a:r>
              <a:rPr lang="ar-LB" sz="3200" dirty="0"/>
              <a:t>ً</a:t>
            </a:r>
            <a:r>
              <a:rPr lang="ar-SA" sz="3200" dirty="0"/>
              <a:t>ا صَلاةَ «السَّلامُ عَليكِ»، </a:t>
            </a:r>
            <a:r>
              <a:rPr lang="ar-LB" sz="3200" dirty="0"/>
              <a:t>ونْقول إِنّو</a:t>
            </a:r>
            <a:r>
              <a:rPr lang="ar-SA" sz="3200" dirty="0"/>
              <a:t> قِسمَا الأوَّلَ ه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ّي</a:t>
            </a:r>
            <a:r>
              <a:rPr lang="ar-SA" sz="3200" dirty="0"/>
              <a:t> التَّبشيرُ المَلائكيُّ ل</a:t>
            </a:r>
            <a:r>
              <a:rPr lang="ar-LB" sz="3200" dirty="0"/>
              <a:t>ِ</a:t>
            </a:r>
            <a:r>
              <a:rPr lang="ar-SA" sz="3200" dirty="0"/>
              <a:t>مَريَم</a:t>
            </a:r>
            <a:r>
              <a:rPr lang="ar-LB" sz="3200" dirty="0"/>
              <a:t>.</a:t>
            </a:r>
            <a:endParaRPr lang="en-US" sz="3200" dirty="0"/>
          </a:p>
          <a:p>
            <a:pPr marL="0" indent="0" rtl="1">
              <a:buNone/>
            </a:pPr>
            <a:endParaRPr lang="en-US" sz="3200" dirty="0"/>
          </a:p>
          <a:p>
            <a:pPr algn="r" rtl="1"/>
            <a:endParaRPr lang="en-US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550" y="2285781"/>
            <a:ext cx="7100047" cy="13718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نِقدَر </a:t>
            </a:r>
            <a:r>
              <a:rPr lang="ar-LB" sz="3200" dirty="0">
                <a:solidFill>
                  <a:schemeClr val="tx1"/>
                </a:solidFill>
              </a:rPr>
              <a:t>نْقول مَع مَريَم:</a:t>
            </a:r>
          </a:p>
          <a:p>
            <a:pPr marL="0" indent="0" algn="r" rtl="1">
              <a:buNone/>
            </a:pPr>
            <a:r>
              <a:rPr lang="ar-LB" sz="3200" dirty="0"/>
              <a:t>  نَ</a:t>
            </a:r>
            <a:r>
              <a:rPr lang="ar-SA" sz="3200" dirty="0"/>
              <a:t>عَم يا اللّه، ل</a:t>
            </a:r>
            <a:r>
              <a:rPr lang="ar-LB" sz="3200" dirty="0"/>
              <a:t>ِ</a:t>
            </a:r>
            <a:r>
              <a:rPr lang="ar-SA" sz="3200" dirty="0"/>
              <a:t>يَكُنْ لي بِحَسَبِ قَولِك</a:t>
            </a:r>
            <a:r>
              <a:rPr lang="en-US" sz="3200" dirty="0"/>
              <a:t>.</a:t>
            </a:r>
          </a:p>
        </p:txBody>
      </p:sp>
      <p:pic>
        <p:nvPicPr>
          <p:cNvPr id="3" name="Picture 2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755" y="3678764"/>
            <a:ext cx="5655244" cy="3179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19922" y="0"/>
            <a:ext cx="5798194" cy="3443288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رَح تْشوفو عالشّاشة هَلّق كَلِمات مُبَعثَرة، جَربوا عْمِلوا منها جملِة وكتبوها قدامْكُن</a:t>
            </a:r>
          </a:p>
        </p:txBody>
      </p:sp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532" y="3309289"/>
            <a:ext cx="6312468" cy="3548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87" y="74696"/>
            <a:ext cx="4500943" cy="6858000"/>
          </a:xfrm>
          <a:prstGeom prst="rect">
            <a:avLst/>
          </a:prstGeom>
        </p:spPr>
      </p:pic>
      <p:pic>
        <p:nvPicPr>
          <p:cNvPr id="9" name="Picture 8" descr="Untitled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804"/>
            <a:ext cx="4783638" cy="6371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0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4F4F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2920</TotalTime>
  <Words>770</Words>
  <Application>Microsoft Office PowerPoint</Application>
  <PresentationFormat>On-screen Show (4:3)</PresentationFormat>
  <Paragraphs>117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السّادِس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السادس الثالث أساسي</dc:title>
  <dc:creator>Michel Haddad</dc:creator>
  <cp:lastModifiedBy>Michel Haddad (Prof)</cp:lastModifiedBy>
  <cp:revision>214</cp:revision>
  <dcterms:created xsi:type="dcterms:W3CDTF">2020-06-11T06:09:44Z</dcterms:created>
  <dcterms:modified xsi:type="dcterms:W3CDTF">2021-12-29T21:47:50Z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8225D531-68A2-4AC0-A52E-2BF533AF9717</vt:lpwstr>
  </property>
  <property fmtid="{D5CDD505-2E9C-101B-9397-08002B2CF9AE}" pid="3" name="ArticulatePath">
    <vt:lpwstr>اللقاء السادس الثالث أساسي </vt:lpwstr>
  </property>
</Properties>
</file>