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7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390" r:id="rId9"/>
    <p:sldId id="428" r:id="rId10"/>
    <p:sldId id="429" r:id="rId11"/>
    <p:sldId id="430" r:id="rId12"/>
    <p:sldId id="407" r:id="rId13"/>
    <p:sldId id="349" r:id="rId14"/>
    <p:sldId id="408" r:id="rId15"/>
    <p:sldId id="409" r:id="rId16"/>
    <p:sldId id="410" r:id="rId17"/>
    <p:sldId id="431" r:id="rId18"/>
    <p:sldId id="432" r:id="rId19"/>
    <p:sldId id="411" r:id="rId20"/>
    <p:sldId id="38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351" r:id="rId29"/>
    <p:sldId id="440" r:id="rId30"/>
    <p:sldId id="403" r:id="rId31"/>
    <p:sldId id="441" r:id="rId32"/>
    <p:sldId id="426" r:id="rId33"/>
    <p:sldId id="358" r:id="rId34"/>
    <p:sldId id="388" r:id="rId35"/>
    <p:sldId id="273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355"/>
    <a:srgbClr val="E03880"/>
    <a:srgbClr val="FFCC99"/>
    <a:srgbClr val="F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8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80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3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9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78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5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62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9666" y="1741089"/>
            <a:ext cx="8912465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</a:t>
            </a:r>
            <a:br>
              <a:rPr lang="ar-LB" b="1" dirty="0"/>
            </a:br>
            <a:r>
              <a:rPr lang="ar-LB" sz="48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</a:t>
            </a:r>
            <a:r>
              <a:rPr lang="ar-LB" sz="4800" b="1" dirty="0"/>
              <a:t>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586" y="5335522"/>
            <a:ext cx="6773956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2" y="3455448"/>
            <a:ext cx="6760036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6329362" y="1100138"/>
            <a:ext cx="2571750" cy="1514476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ضَروري ل</a:t>
            </a:r>
            <a:r>
              <a:rPr lang="ar-LB" sz="3200" dirty="0"/>
              <a:t>َ</a:t>
            </a:r>
            <a:r>
              <a:rPr lang="ar-SA" sz="3200" dirty="0"/>
              <a:t>ن</a:t>
            </a:r>
            <a:r>
              <a:rPr lang="ar-LB" sz="3200" dirty="0"/>
              <a:t>ْ</a:t>
            </a:r>
            <a:r>
              <a:rPr lang="ar-SA" sz="3200" dirty="0"/>
              <a:t>عيش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252200" y="785812"/>
            <a:ext cx="2877137" cy="1565107"/>
          </a:xfrm>
          <a:prstGeom prst="cloudCallout">
            <a:avLst>
              <a:gd name="adj1" fmla="val -18557"/>
              <a:gd name="adj2" fmla="val 9953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لَنِنْما ونِكبَر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7162" y="1257299"/>
            <a:ext cx="2657475" cy="1817517"/>
          </a:xfrm>
          <a:prstGeom prst="cloudCallout">
            <a:avLst>
              <a:gd name="adj1" fmla="val -4060"/>
              <a:gd name="adj2" fmla="val 10418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تَنِتْغَذّى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863921" y="485774"/>
            <a:ext cx="4779642" cy="2643189"/>
          </a:xfrm>
          <a:prstGeom prst="cloudCallout">
            <a:avLst>
              <a:gd name="adj1" fmla="val 66185"/>
              <a:gd name="adj2" fmla="val 6830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وهَلَّق رَح نْشوف أَيمتين أكَل يَسوع الخِبِز مَع تْلاميذو آخِر مَرّة وشو صار!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646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31947" y="1037056"/>
            <a:ext cx="6977576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بِخ</a:t>
            </a:r>
            <a:r>
              <a:rPr lang="ar-LB" sz="3200" dirty="0"/>
              <a:t>َ</a:t>
            </a:r>
            <a:r>
              <a:rPr lang="ar-SA" sz="3200" dirty="0"/>
              <a:t>بّ</a:t>
            </a:r>
            <a:r>
              <a:rPr lang="ar-LB" sz="3200" dirty="0"/>
              <a:t>ِ</a:t>
            </a:r>
            <a:r>
              <a:rPr lang="ar-SA" sz="3200" dirty="0"/>
              <a:t>رنا الإ</a:t>
            </a:r>
            <a:r>
              <a:rPr lang="ar-LB" sz="3200" dirty="0"/>
              <a:t>ِ</a:t>
            </a:r>
            <a:r>
              <a:rPr lang="ar-SA" sz="3200" dirty="0"/>
              <a:t>نجيل إنُّو آخ</a:t>
            </a:r>
            <a:r>
              <a:rPr lang="ar-LB" sz="3200" dirty="0"/>
              <a:t>ِ</a:t>
            </a:r>
            <a:r>
              <a:rPr lang="ar-SA" sz="3200" dirty="0"/>
              <a:t>ر عَشَا لَي</a:t>
            </a:r>
            <a:r>
              <a:rPr lang="ar-LB" sz="3200" dirty="0"/>
              <a:t>َ</a:t>
            </a:r>
            <a:r>
              <a:rPr lang="ar-SA" sz="3200" dirty="0"/>
              <a:t>سوع م</a:t>
            </a:r>
            <a:r>
              <a:rPr lang="ar-LB" sz="3200" dirty="0"/>
              <a:t>َ</a:t>
            </a:r>
            <a:r>
              <a:rPr lang="ar-SA" sz="3200" dirty="0"/>
              <a:t>ع تلاميزو كان ع</a:t>
            </a:r>
            <a:r>
              <a:rPr lang="ar-LB" sz="3200" dirty="0"/>
              <a:t>َ</a:t>
            </a:r>
            <a:r>
              <a:rPr lang="ar-SA" sz="3200" dirty="0"/>
              <a:t>شا الف</a:t>
            </a:r>
            <a:r>
              <a:rPr lang="ar-LB" sz="3200" dirty="0"/>
              <a:t>ِ</a:t>
            </a:r>
            <a:r>
              <a:rPr lang="ar-SA" sz="3200" dirty="0"/>
              <a:t>صح... </a:t>
            </a:r>
            <a:endParaRPr lang="ar-LB" sz="3200" dirty="0"/>
          </a:p>
          <a:p>
            <a:pPr algn="ctr" rtl="1"/>
            <a:r>
              <a:rPr lang="ar-SA" sz="3200" dirty="0"/>
              <a:t>والف</a:t>
            </a:r>
            <a:r>
              <a:rPr lang="ar-LB" sz="3200" dirty="0"/>
              <a:t>ِ</a:t>
            </a:r>
            <a:r>
              <a:rPr lang="ar-SA" sz="3200" dirty="0"/>
              <a:t>ص</a:t>
            </a:r>
            <a:r>
              <a:rPr lang="ar-LB" sz="3200" dirty="0"/>
              <a:t>ِ</a:t>
            </a:r>
            <a:r>
              <a:rPr lang="ar-SA" sz="3200" dirty="0"/>
              <a:t>ح كِلْم</a:t>
            </a:r>
            <a:r>
              <a:rPr lang="ar-LB" sz="3200" dirty="0"/>
              <a:t>ِ</a:t>
            </a:r>
            <a:r>
              <a:rPr lang="ar-SA" sz="3200" dirty="0"/>
              <a:t>ة ي</a:t>
            </a:r>
            <a:r>
              <a:rPr lang="ar-LB" sz="3200" dirty="0"/>
              <a:t>َ</a:t>
            </a:r>
            <a:r>
              <a:rPr lang="ar-SA" sz="3200" dirty="0"/>
              <a:t>هوديّة م</a:t>
            </a:r>
            <a:r>
              <a:rPr lang="ar-LB" sz="3200" dirty="0"/>
              <a:t>َ</a:t>
            </a:r>
            <a:r>
              <a:rPr lang="ar-SA" sz="3200" dirty="0"/>
              <a:t>عناها </a:t>
            </a:r>
            <a:r>
              <a:rPr lang="ar-LB" sz="3200" dirty="0"/>
              <a:t>«</a:t>
            </a:r>
            <a:r>
              <a:rPr lang="ar-SA" sz="3200" dirty="0"/>
              <a:t>الع</a:t>
            </a:r>
            <a:r>
              <a:rPr lang="ar-LB" sz="3200" dirty="0"/>
              <a:t>ُ</a:t>
            </a:r>
            <a:r>
              <a:rPr lang="ar-SA" sz="3200" dirty="0"/>
              <a:t>بور</a:t>
            </a:r>
            <a:r>
              <a:rPr lang="ar-LB" sz="3200" dirty="0"/>
              <a:t>»</a:t>
            </a:r>
            <a:r>
              <a:rPr lang="ar-SA" sz="3200" dirty="0"/>
              <a:t>، وكانوا الي</a:t>
            </a:r>
            <a:r>
              <a:rPr lang="ar-LB" sz="3200" dirty="0"/>
              <a:t>َ</a:t>
            </a:r>
            <a:r>
              <a:rPr lang="ar-SA" sz="3200" dirty="0"/>
              <a:t>هود ي</a:t>
            </a:r>
            <a:r>
              <a:rPr lang="ar-LB" sz="3200" dirty="0"/>
              <a:t>ِ</a:t>
            </a:r>
            <a:r>
              <a:rPr lang="ar-SA" sz="3200" dirty="0"/>
              <a:t>حت</a:t>
            </a:r>
            <a:r>
              <a:rPr lang="ar-LB" sz="3200" dirty="0"/>
              <a:t>ِ</a:t>
            </a:r>
            <a:r>
              <a:rPr lang="ar-SA" sz="3200" dirty="0"/>
              <a:t>فْلُوا ب</a:t>
            </a:r>
            <a:r>
              <a:rPr lang="ar-LB" sz="3200" dirty="0"/>
              <a:t>ِ</a:t>
            </a: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العيد ي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لي بِيذَكِّرُن بِ عُبُورُن م</a:t>
            </a:r>
            <a:r>
              <a:rPr lang="ar-LB" sz="3200" dirty="0"/>
              <a:t>ِ</a:t>
            </a:r>
            <a:r>
              <a:rPr lang="ar-SA" sz="3200" dirty="0"/>
              <a:t>ن الع</a:t>
            </a:r>
            <a:r>
              <a:rPr lang="ar-LB" sz="3200" dirty="0"/>
              <a:t>ُ</a:t>
            </a:r>
            <a:r>
              <a:rPr lang="ar-SA" sz="3200" dirty="0"/>
              <a:t>بود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ّ</a:t>
            </a:r>
            <a:r>
              <a:rPr lang="ar-SA" sz="3200" dirty="0"/>
              <a:t>ة للحِريّة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وي</a:t>
            </a:r>
            <a:r>
              <a:rPr lang="ar-LB" sz="3200" dirty="0"/>
              <a:t>َ</a:t>
            </a:r>
            <a:r>
              <a:rPr lang="ar-SA" sz="3200" dirty="0"/>
              <a:t>سوع كان ي</a:t>
            </a:r>
            <a:r>
              <a:rPr lang="ar-LB" sz="3200" dirty="0"/>
              <a:t>ِ</a:t>
            </a:r>
            <a:r>
              <a:rPr lang="ar-SA" sz="3200" dirty="0"/>
              <a:t>حت</a:t>
            </a:r>
            <a:r>
              <a:rPr lang="ar-LB" sz="3200" dirty="0"/>
              <a:t>ِ</a:t>
            </a:r>
            <a:r>
              <a:rPr lang="ar-SA" sz="3200" dirty="0"/>
              <a:t>فِل بِكَل</a:t>
            </a:r>
            <a:r>
              <a:rPr lang="ar-LB" sz="3200" dirty="0"/>
              <a:t>ّ</a:t>
            </a:r>
            <a:r>
              <a:rPr lang="ar-SA" sz="3200" dirty="0"/>
              <a:t> سن</a:t>
            </a:r>
            <a:r>
              <a:rPr lang="ar-LB" sz="3200" dirty="0"/>
              <a:t>ِ</a:t>
            </a:r>
            <a:r>
              <a:rPr lang="ar-SA" sz="3200" dirty="0"/>
              <a:t>ة ب</a:t>
            </a:r>
            <a:r>
              <a:rPr lang="ar-LB" sz="3200" dirty="0"/>
              <a:t>ِ</a:t>
            </a:r>
            <a:r>
              <a:rPr lang="ar-SA" sz="3200" dirty="0"/>
              <a:t>ها العيد تَ يَجِي ع</a:t>
            </a:r>
            <a:r>
              <a:rPr lang="ar-LB" sz="3200" dirty="0"/>
              <a:t>َ</a:t>
            </a:r>
            <a:r>
              <a:rPr lang="ar-SA" sz="3200" dirty="0"/>
              <a:t> أور</a:t>
            </a:r>
            <a:r>
              <a:rPr lang="ar-LB" sz="3200" dirty="0"/>
              <a:t>َ</a:t>
            </a:r>
            <a:r>
              <a:rPr lang="ar-SA" sz="3200" dirty="0"/>
              <a:t>ش</a:t>
            </a:r>
            <a:r>
              <a:rPr lang="ar-LB" sz="3200" dirty="0"/>
              <a:t>َ</a:t>
            </a:r>
            <a:r>
              <a:rPr lang="ar-SA" sz="3200" dirty="0"/>
              <a:t>ليم. وب</a:t>
            </a:r>
            <a:r>
              <a:rPr lang="ar-LB" sz="3200" dirty="0"/>
              <a:t>ِ</a:t>
            </a: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ا السّ</a:t>
            </a:r>
            <a:r>
              <a:rPr lang="ar-LB" sz="3200" dirty="0"/>
              <a:t>ِ</a:t>
            </a:r>
            <a:r>
              <a:rPr lang="ar-SA" sz="3200" dirty="0"/>
              <a:t>نة كمان، إ</a:t>
            </a:r>
            <a:r>
              <a:rPr lang="ar-LB" sz="3200" dirty="0"/>
              <a:t>ِ</a:t>
            </a:r>
            <a:r>
              <a:rPr lang="ar-SA" sz="3200" dirty="0"/>
              <a:t>جا م</a:t>
            </a:r>
            <a:r>
              <a:rPr lang="ar-LB" sz="3200" dirty="0"/>
              <a:t>َ</a:t>
            </a:r>
            <a:r>
              <a:rPr lang="ar-SA" sz="3200" dirty="0"/>
              <a:t>ع تلاميزو عَ أور</a:t>
            </a:r>
            <a:r>
              <a:rPr lang="ar-LB" sz="3200" dirty="0"/>
              <a:t>َ</a:t>
            </a:r>
            <a:r>
              <a:rPr lang="ar-SA" sz="3200" dirty="0"/>
              <a:t>ش</a:t>
            </a:r>
            <a:r>
              <a:rPr lang="ar-LB" sz="3200" dirty="0"/>
              <a:t>َ</a:t>
            </a:r>
            <a:r>
              <a:rPr lang="ar-SA" sz="3200" dirty="0"/>
              <a:t>ليم، واجتَمَعْ مَعُن ب</a:t>
            </a:r>
            <a:r>
              <a:rPr lang="ar-LB" sz="3200" dirty="0"/>
              <a:t>ِ</a:t>
            </a:r>
            <a:r>
              <a:rPr lang="ar-SA" sz="3200" dirty="0"/>
              <a:t>العلِيّة.  </a:t>
            </a:r>
            <a:endParaRPr lang="ar-LB" sz="3200" dirty="0"/>
          </a:p>
          <a:p>
            <a:pPr algn="ctr" rtl="1"/>
            <a:r>
              <a:rPr lang="ar-SA" sz="3200" b="1" dirty="0"/>
              <a:t>وق</a:t>
            </a:r>
            <a:r>
              <a:rPr lang="ar-LB" sz="3200" b="1" dirty="0"/>
              <a:t>َ</a:t>
            </a:r>
            <a:r>
              <a:rPr lang="ar-SA" sz="3200" b="1" dirty="0"/>
              <a:t>بل ما يب</a:t>
            </a:r>
            <a:r>
              <a:rPr lang="ar-LB" sz="3200" b="1" dirty="0"/>
              <a:t>َ</a:t>
            </a:r>
            <a:r>
              <a:rPr lang="ar-SA" sz="3200" b="1" dirty="0"/>
              <a:t>لشُو ياكْلُوا،</a:t>
            </a:r>
            <a:endParaRPr lang="ar-LB" sz="3200" b="1" dirty="0"/>
          </a:p>
          <a:p>
            <a:pPr algn="ctr" rtl="1"/>
            <a:r>
              <a:rPr lang="ar-SA" sz="3200" b="1" dirty="0"/>
              <a:t> بتَعر</a:t>
            </a:r>
            <a:r>
              <a:rPr lang="ar-LB" sz="3200" b="1" dirty="0"/>
              <a:t>ِ</a:t>
            </a:r>
            <a:r>
              <a:rPr lang="ar-SA" sz="3200" b="1" dirty="0"/>
              <a:t>فُوا شو ع</a:t>
            </a:r>
            <a:r>
              <a:rPr lang="ar-LB" sz="3200" b="1" dirty="0"/>
              <a:t>ِ</a:t>
            </a:r>
            <a:r>
              <a:rPr lang="ar-SA" sz="3200" b="1" dirty="0"/>
              <a:t>مِل ي</a:t>
            </a:r>
            <a:r>
              <a:rPr lang="ar-LB" sz="3200" b="1" dirty="0"/>
              <a:t>َ</a:t>
            </a:r>
            <a:r>
              <a:rPr lang="ar-SA" sz="3200" b="1" dirty="0"/>
              <a:t>سوع؟</a:t>
            </a:r>
            <a:endParaRPr lang="en-US" sz="3200" b="1" dirty="0"/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</a:rPr>
              <a:t> </a:t>
            </a:r>
            <a:endParaRPr kumimoji="0" lang="ar-SA" sz="3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5987" y="724256"/>
            <a:ext cx="3043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/>
              <a:t>قام ع</a:t>
            </a:r>
            <a:r>
              <a:rPr lang="ar-LB" sz="2800" b="1" dirty="0"/>
              <a:t>َ</a:t>
            </a:r>
            <a:r>
              <a:rPr lang="ar-SA" sz="2800" b="1" dirty="0"/>
              <a:t>ن الع</a:t>
            </a:r>
            <a:r>
              <a:rPr lang="ar-LB" sz="2800" b="1" dirty="0"/>
              <a:t>َ</a:t>
            </a:r>
            <a:r>
              <a:rPr lang="ar-SA" sz="2800" b="1" dirty="0"/>
              <a:t>شا</a:t>
            </a:r>
            <a:endParaRPr lang="ar-LB" sz="2800" b="1" dirty="0"/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/>
              <a:t> وغَسَّل إجْرَين ت</a:t>
            </a:r>
            <a:r>
              <a:rPr lang="ar-LB" sz="2800" b="1" dirty="0"/>
              <a:t>ْ</a:t>
            </a:r>
            <a:r>
              <a:rPr lang="ar-SA" sz="2800" b="1" dirty="0"/>
              <a:t>لاميزو.</a:t>
            </a:r>
            <a:endParaRPr lang="ar-LB" sz="2800" b="1" dirty="0"/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/>
              <a:t> ه</a:t>
            </a:r>
            <a:r>
              <a:rPr lang="ar-LB" sz="2800" b="1" dirty="0"/>
              <a:t>ِ</a:t>
            </a:r>
            <a:r>
              <a:rPr lang="ar-SA" sz="2800" b="1" dirty="0"/>
              <a:t>نّي خُو</a:t>
            </a:r>
            <a:r>
              <a:rPr lang="ar-LB" sz="2800" b="1" dirty="0"/>
              <a:t>ْ</a:t>
            </a:r>
            <a:r>
              <a:rPr lang="ar-SA" sz="2800" b="1" dirty="0"/>
              <a:t>تُوا، وما كان ب</a:t>
            </a:r>
            <a:r>
              <a:rPr lang="ar-LB" sz="2800" b="1" dirty="0"/>
              <a:t>َ</a:t>
            </a:r>
            <a:r>
              <a:rPr lang="ar-SA" sz="2800" b="1" dirty="0"/>
              <a:t>دُّن.</a:t>
            </a:r>
            <a:endParaRPr lang="ar-SA" sz="2800" b="1" dirty="0"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29488" y="971550"/>
            <a:ext cx="1706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بَس يَسوع قَلُّن: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714375"/>
            <a:ext cx="3500438" cy="2200275"/>
          </a:xfrm>
          <a:prstGeom prst="cloudCallout">
            <a:avLst>
              <a:gd name="adj1" fmla="val 66596"/>
              <a:gd name="adj2" fmla="val 730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ِتِ</a:t>
            </a:r>
            <a:r>
              <a:rPr lang="ar-SA" sz="2800" dirty="0">
                <a:solidFill>
                  <a:schemeClr val="tx1"/>
                </a:solidFill>
              </a:rPr>
              <a:t>ل ما عَمْ بَعمِل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كُن، عْم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لُوا إنتو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عض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كُن.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981" y="3995678"/>
            <a:ext cx="2276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يَعني يَسوع عَلَّمُن الخِدمِة والمَحَبّة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731" y="173236"/>
            <a:ext cx="3069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وب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عد ما غَس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لُّن إجْرَيُن ق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لُّن</a:t>
            </a:r>
            <a:r>
              <a:rPr lang="ar-LB" sz="3200" dirty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57187" y="2800350"/>
            <a:ext cx="3500438" cy="2600325"/>
          </a:xfrm>
          <a:prstGeom prst="cloudCallout">
            <a:avLst>
              <a:gd name="adj1" fmla="val 75984"/>
              <a:gd name="adj2" fmla="val -6282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ياما اشتَهَيْت إنّي آكُل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الف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صح أنا ويّاكُن قَبِل ما إ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تألَّم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3763" y="1871660"/>
            <a:ext cx="1900237" cy="3539430"/>
          </a:xfrm>
          <a:prstGeom prst="rect">
            <a:avLst/>
          </a:prstGeom>
          <a:solidFill>
            <a:srgbClr val="E5635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ه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نّي وعَم</a:t>
            </a:r>
            <a:r>
              <a:rPr lang="ar-LB" sz="3200" dirty="0">
                <a:solidFill>
                  <a:schemeClr val="bg1"/>
                </a:solidFill>
              </a:rPr>
              <a:t>ّ</a:t>
            </a:r>
            <a:r>
              <a:rPr lang="ar-SA" sz="3200" dirty="0">
                <a:solidFill>
                  <a:schemeClr val="bg1"/>
                </a:solidFill>
              </a:rPr>
              <a:t> ياكلُو، أخَد خ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ب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ز، بار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كُو وشَق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فُو وع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طاه لَ تلاميزو وقال</a:t>
            </a:r>
            <a:r>
              <a:rPr lang="ar-LB" sz="3200" dirty="0">
                <a:solidFill>
                  <a:schemeClr val="bg1"/>
                </a:solidFill>
              </a:rPr>
              <a:t>: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14401" y="942975"/>
            <a:ext cx="3500438" cy="2200275"/>
          </a:xfrm>
          <a:prstGeom prst="cloudCallout">
            <a:avLst>
              <a:gd name="adj1" fmla="val 79657"/>
              <a:gd name="adj2" fmla="val -892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خِدُو ِكِلُو، 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يدا ج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س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مي 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2138" y="328613"/>
            <a:ext cx="3443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bg1"/>
                </a:solidFill>
              </a:rPr>
              <a:t>عَاد أ</a:t>
            </a:r>
            <a:r>
              <a:rPr lang="ar-LB" sz="3600" b="1" dirty="0">
                <a:solidFill>
                  <a:schemeClr val="bg1"/>
                </a:solidFill>
              </a:rPr>
              <a:t>َ</a:t>
            </a:r>
            <a:r>
              <a:rPr lang="ar-SA" sz="3600" b="1" dirty="0">
                <a:solidFill>
                  <a:schemeClr val="bg1"/>
                </a:solidFill>
              </a:rPr>
              <a:t>خَد الكاس، وشَكَر وع</a:t>
            </a:r>
            <a:r>
              <a:rPr lang="ar-LB" sz="3600" b="1" dirty="0">
                <a:solidFill>
                  <a:schemeClr val="bg1"/>
                </a:solidFill>
              </a:rPr>
              <a:t>َ</a:t>
            </a:r>
            <a:r>
              <a:rPr lang="ar-SA" sz="3600" b="1" dirty="0">
                <a:solidFill>
                  <a:schemeClr val="bg1"/>
                </a:solidFill>
              </a:rPr>
              <a:t>طاهُن وقال</a:t>
            </a:r>
            <a:r>
              <a:rPr lang="ar-LB" sz="3600" b="1" dirty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514976" y="2071687"/>
            <a:ext cx="3500438" cy="1714501"/>
          </a:xfrm>
          <a:prstGeom prst="cloudCallout">
            <a:avLst>
              <a:gd name="adj1" fmla="val -72996"/>
              <a:gd name="adj2" fmla="val -374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اشر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بُو م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نّا ك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لكُن.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51792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71514" y="2757488"/>
            <a:ext cx="4714875" cy="3357564"/>
          </a:xfrm>
          <a:prstGeom prst="cloudCallout">
            <a:avLst>
              <a:gd name="adj1" fmla="val 45186"/>
              <a:gd name="adj2" fmla="val -6898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ه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يدا د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مّي أ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نا، د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مّ الع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هد الج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ديد الرَّح (يتق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دَّم) ع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ن ناس ك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تار تَ ي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غفُر الخ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طايا. وت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بْقُوا اعم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لُوا هيك تَ ت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ِت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ذكَرُوني.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9713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410" y="0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هيك ق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نا الم</a:t>
            </a:r>
            <a:r>
              <a:rPr lang="ar-LB" sz="3200" dirty="0"/>
              <a:t>َ</a:t>
            </a:r>
            <a:r>
              <a:rPr lang="ar-SA" sz="3200" dirty="0"/>
              <a:t>سيح. وم</a:t>
            </a:r>
            <a:r>
              <a:rPr lang="ar-LB" sz="3200" dirty="0"/>
              <a:t>ِ</a:t>
            </a:r>
            <a:r>
              <a:rPr lang="ar-SA" sz="3200" dirty="0"/>
              <a:t>ن ب</a:t>
            </a:r>
            <a:r>
              <a:rPr lang="ar-LB" sz="3200" dirty="0"/>
              <a:t>َ</a:t>
            </a:r>
            <a:r>
              <a:rPr lang="ar-SA" sz="3200" dirty="0"/>
              <a:t>عد م</a:t>
            </a:r>
            <a:r>
              <a:rPr lang="ar-LB" sz="3200" dirty="0"/>
              <a:t>َ</a:t>
            </a:r>
            <a:r>
              <a:rPr lang="ar-SA" sz="3200" dirty="0"/>
              <a:t>وتُو وق</a:t>
            </a:r>
            <a:r>
              <a:rPr lang="ar-LB" sz="3200" dirty="0"/>
              <a:t>ِ</a:t>
            </a:r>
            <a:r>
              <a:rPr lang="ar-SA" sz="3200" dirty="0"/>
              <a:t>يامتُو، ن</a:t>
            </a:r>
            <a:r>
              <a:rPr lang="ar-LB" sz="3200" dirty="0"/>
              <a:t>َ</a:t>
            </a:r>
            <a:r>
              <a:rPr lang="ar-SA" sz="3200" dirty="0"/>
              <a:t>فّ</a:t>
            </a:r>
            <a:r>
              <a:rPr lang="ar-LB" sz="3200" dirty="0"/>
              <a:t>َ</a:t>
            </a:r>
            <a:r>
              <a:rPr lang="ar-SA" sz="3200" dirty="0"/>
              <a:t>ذ الرّ</a:t>
            </a:r>
            <a:r>
              <a:rPr lang="ar-LB" sz="3200" dirty="0"/>
              <a:t>ُ</a:t>
            </a:r>
            <a:r>
              <a:rPr lang="ar-SA" sz="3200" dirty="0"/>
              <a:t>س</a:t>
            </a:r>
            <a:r>
              <a:rPr lang="ar-LB" sz="3200" dirty="0"/>
              <a:t>ُ</a:t>
            </a:r>
            <a:r>
              <a:rPr lang="ar-SA" sz="3200" dirty="0"/>
              <a:t>ل وص</a:t>
            </a:r>
            <a:r>
              <a:rPr lang="ar-LB" sz="3200" dirty="0"/>
              <a:t>ِ</a:t>
            </a:r>
            <a:r>
              <a:rPr lang="ar-SA" sz="3200" dirty="0"/>
              <a:t>يتو، وض</a:t>
            </a:r>
            <a:r>
              <a:rPr lang="ar-LB" sz="3200" dirty="0"/>
              <a:t>َ</a:t>
            </a:r>
            <a:r>
              <a:rPr lang="ar-SA" sz="3200" dirty="0"/>
              <a:t>لُّوا ي</a:t>
            </a:r>
            <a:r>
              <a:rPr lang="ar-LB" sz="3200" dirty="0"/>
              <a:t>ِ</a:t>
            </a:r>
            <a:r>
              <a:rPr lang="ar-SA" sz="3200" dirty="0"/>
              <a:t>تشار</a:t>
            </a:r>
            <a:r>
              <a:rPr lang="ar-LB" sz="3200" dirty="0"/>
              <a:t>َ</a:t>
            </a:r>
            <a:r>
              <a:rPr lang="ar-SA" sz="3200" dirty="0"/>
              <a:t>كُو الخب</a:t>
            </a:r>
            <a:r>
              <a:rPr lang="ar-LB" sz="3200" dirty="0"/>
              <a:t>ِ</a:t>
            </a:r>
            <a:r>
              <a:rPr lang="ar-SA" sz="3200" dirty="0"/>
              <a:t>ز وي</a:t>
            </a:r>
            <a:r>
              <a:rPr lang="ar-LB" sz="3200" dirty="0"/>
              <a:t>ِ</a:t>
            </a:r>
            <a:r>
              <a:rPr lang="ar-SA" sz="3200" dirty="0"/>
              <a:t>حت</a:t>
            </a:r>
            <a:r>
              <a:rPr lang="ar-LB" sz="3200" dirty="0"/>
              <a:t>ِ</a:t>
            </a:r>
            <a:r>
              <a:rPr lang="ar-SA" sz="3200" dirty="0"/>
              <a:t>فْلُو به</a:t>
            </a:r>
            <a:r>
              <a:rPr lang="ar-LB" sz="3200" dirty="0"/>
              <a:t>َ</a:t>
            </a:r>
            <a:r>
              <a:rPr lang="ar-SA" sz="3200" dirty="0"/>
              <a:t>السّ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ّ</a:t>
            </a:r>
            <a:r>
              <a:rPr lang="ar-SA" sz="3200" dirty="0"/>
              <a:t>، م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ِ</a:t>
            </a:r>
            <a:r>
              <a:rPr lang="ar-SA" sz="3200" dirty="0"/>
              <a:t>ل ما احتَفَلْ الم</a:t>
            </a:r>
            <a:r>
              <a:rPr lang="ar-LB" sz="3200" dirty="0"/>
              <a:t>َ</a:t>
            </a:r>
            <a:r>
              <a:rPr lang="ar-SA" sz="3200" dirty="0"/>
              <a:t>سيح مَعُن فيه</a:t>
            </a:r>
            <a:r>
              <a:rPr lang="en-US" sz="3200" dirty="0"/>
              <a:t>.</a:t>
            </a:r>
          </a:p>
          <a:p>
            <a:pPr rtl="1"/>
            <a:r>
              <a:rPr lang="en-US" sz="32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رَح إِسأَلكُن كَم سُؤال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62785" y="314325"/>
            <a:ext cx="4923616" cy="3729038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ون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حن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ا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، 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أَيمَتَى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ذَكَّر المَسيح، 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ومنِ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ك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س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الخ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بز و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شارَك الخَمر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؟</a:t>
            </a:r>
          </a:p>
          <a:p>
            <a:pPr algn="ctr" rtl="1"/>
            <a:r>
              <a:rPr lang="ar-LB" sz="3000" b="1" dirty="0">
                <a:solidFill>
                  <a:schemeClr val="tx2">
                    <a:lumMod val="75000"/>
                  </a:schemeClr>
                </a:solidFill>
              </a:rPr>
              <a:t>شو إِسمو هَالسّرّ؟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496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774998" y="290363"/>
            <a:ext cx="7740352" cy="1452711"/>
          </a:xfrm>
          <a:prstGeom prst="borderCallout1">
            <a:avLst>
              <a:gd name="adj1" fmla="val 218585"/>
              <a:gd name="adj2" fmla="val 35278"/>
              <a:gd name="adj3" fmla="val 105018"/>
              <a:gd name="adj4" fmla="val 20743"/>
            </a:avLst>
          </a:prstGeom>
          <a:solidFill>
            <a:schemeClr val="accent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منِتْذَكّر يَسوع بِالقِدّاس.</a:t>
            </a:r>
          </a:p>
          <a:p>
            <a:pPr algn="ctr" rtl="1"/>
            <a:r>
              <a:rPr lang="ar-LB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وإِسم هَيدا السِّرّ: سِرّ الإِفخارستِيّا</a:t>
            </a:r>
          </a:p>
        </p:txBody>
      </p:sp>
      <p:pic>
        <p:nvPicPr>
          <p:cNvPr id="79873" name="Picture 1" descr="C:\Users\Liliane\Desktop\work from home\اسبوع الالام\raMEAUX\learn-with-peers.a1f3d0894b01282c784f8ca998fd5f93 -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29705"/>
            <a:ext cx="7056784" cy="542829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58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19996" y="571500"/>
            <a:ext cx="4695015" cy="2386013"/>
          </a:xfrm>
          <a:prstGeom prst="cloudCallout">
            <a:avLst>
              <a:gd name="adj1" fmla="val 54581"/>
              <a:gd name="adj2" fmla="val 574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شو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يَ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عني ك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لم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ة إ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فخارست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يّا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؟</a:t>
            </a:r>
            <a:endParaRPr lang="ar-LB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19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774998" y="1"/>
            <a:ext cx="7740352" cy="2157412"/>
          </a:xfrm>
          <a:prstGeom prst="borderCallout1">
            <a:avLst>
              <a:gd name="adj1" fmla="val 218585"/>
              <a:gd name="adj2" fmla="val 35278"/>
              <a:gd name="adj3" fmla="val 105018"/>
              <a:gd name="adj4" fmla="val 20743"/>
            </a:avLst>
          </a:prstGeom>
          <a:solidFill>
            <a:schemeClr val="accent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فِعل شُكر ل</a:t>
            </a:r>
            <a:r>
              <a:rPr lang="ar-LB" sz="4000" dirty="0"/>
              <a:t>َ</a:t>
            </a:r>
            <a:r>
              <a:rPr lang="ar-SA" sz="4000" dirty="0"/>
              <a:t>لآب.</a:t>
            </a:r>
            <a:r>
              <a:rPr lang="ar-LB" sz="4000" dirty="0"/>
              <a:t> لأَنّو بِ</a:t>
            </a:r>
            <a:r>
              <a:rPr lang="ar-SA" sz="4000" dirty="0"/>
              <a:t>الق</a:t>
            </a:r>
            <a:r>
              <a:rPr lang="ar-LB" sz="4000" dirty="0"/>
              <a:t>ِ</a:t>
            </a:r>
            <a:r>
              <a:rPr lang="ar-SA" sz="4000" dirty="0"/>
              <a:t>دّاس، </a:t>
            </a:r>
            <a:r>
              <a:rPr lang="ar-LB" sz="4000" dirty="0"/>
              <a:t>منِ</a:t>
            </a:r>
            <a:r>
              <a:rPr lang="ar-SA" sz="4000" dirty="0"/>
              <a:t>رفَع الش</a:t>
            </a:r>
            <a:r>
              <a:rPr lang="ar-LB" sz="4000" dirty="0"/>
              <a:t>ُّ</a:t>
            </a:r>
            <a:r>
              <a:rPr lang="ar-SA" sz="4000" dirty="0"/>
              <a:t>كر </a:t>
            </a:r>
            <a:r>
              <a:rPr lang="ar-LB" sz="4000" dirty="0"/>
              <a:t>لَ </a:t>
            </a:r>
            <a:r>
              <a:rPr lang="ar-SA" sz="4000" dirty="0"/>
              <a:t>اللّه ع</a:t>
            </a:r>
            <a:r>
              <a:rPr lang="ar-LB" sz="4000" dirty="0"/>
              <a:t>َ</a:t>
            </a:r>
            <a:r>
              <a:rPr lang="ar-SA" sz="4000" dirty="0"/>
              <a:t> ك</a:t>
            </a:r>
            <a:r>
              <a:rPr lang="ar-LB" sz="4000" dirty="0"/>
              <a:t>ِ</a:t>
            </a:r>
            <a:r>
              <a:rPr lang="ar-SA" sz="4000" dirty="0"/>
              <a:t>لّ </a:t>
            </a:r>
            <a:r>
              <a:rPr lang="ar-LB" sz="4000" dirty="0"/>
              <a:t>النِّعَم يَلْلي عَطانا ياها ورَح يَعطينا ياها</a:t>
            </a:r>
            <a:endParaRPr lang="ar-LB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9873" name="Picture 1" descr="C:\Users\Liliane\Desktop\work from home\اسبوع الالام\raMEAUX\learn-with-peers.a1f3d0894b01282c784f8ca998fd5f93 -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77" y="2000250"/>
            <a:ext cx="6742271" cy="4857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72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34284" y="328613"/>
            <a:ext cx="5738003" cy="2943225"/>
          </a:xfrm>
          <a:prstGeom prst="cloudCallout">
            <a:avLst>
              <a:gd name="adj1" fmla="val 36708"/>
              <a:gd name="adj2" fmla="val 636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شو إسمو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التَقَدُّم لأ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خ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ذ جَسَد المَسيح  ودَم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و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؟ 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وشو م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ناوَل 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بِ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الق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ربان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ة؟</a:t>
            </a:r>
            <a:endParaRPr lang="ar-LB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207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817860" y="0"/>
            <a:ext cx="7740352" cy="2157412"/>
          </a:xfrm>
          <a:prstGeom prst="borderCallout1">
            <a:avLst>
              <a:gd name="adj1" fmla="val 218585"/>
              <a:gd name="adj2" fmla="val 35278"/>
              <a:gd name="adj3" fmla="val 105018"/>
              <a:gd name="adj4" fmla="val 20743"/>
            </a:avLst>
          </a:prstGeom>
          <a:solidFill>
            <a:schemeClr val="accent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إِسمو المُناوَلِة...</a:t>
            </a:r>
          </a:p>
          <a:p>
            <a:pPr algn="ctr" rtl="1"/>
            <a:r>
              <a:rPr lang="ar-LB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وبِالقِربانِة منِتْناوَل</a:t>
            </a:r>
          </a:p>
          <a:p>
            <a:pPr algn="ctr" rtl="1"/>
            <a:r>
              <a:rPr lang="ar-LB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جَسَد المَسيح ودَمو.</a:t>
            </a:r>
          </a:p>
        </p:txBody>
      </p:sp>
      <p:pic>
        <p:nvPicPr>
          <p:cNvPr id="79873" name="Picture 1" descr="C:\Users\Liliane\Desktop\work from home\اسبوع الالام\raMEAUX\learn-with-peers.a1f3d0894b01282c784f8ca998fd5f93 -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77" y="2000250"/>
            <a:ext cx="6742271" cy="4857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022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49841" y="214312"/>
            <a:ext cx="6322434" cy="3962400"/>
          </a:xfrm>
          <a:prstGeom prst="cloudCallout">
            <a:avLst>
              <a:gd name="adj1" fmla="val 34050"/>
              <a:gd name="adj2" fmla="val 638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يَعني عرِفْتوا قدَيش مهِمّة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المُناوَلَة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؟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كِرمال هيك لازِم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تقَدَّم 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لَنِتْناوَل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بِك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لِّ خُشوع واحتِرام)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ar-LB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</a:rPr>
              <a:t>وهَلَّق عْمِلوا هَالنَّشاطات</a:t>
            </a:r>
            <a:endParaRPr lang="ar-LB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0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542" y="514349"/>
            <a:ext cx="9358542" cy="55578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542" y="514349"/>
            <a:ext cx="9358542" cy="5557837"/>
          </a:xfrm>
        </p:spPr>
      </p:pic>
      <p:sp>
        <p:nvSpPr>
          <p:cNvPr id="3" name="Rectangle 2"/>
          <p:cNvSpPr/>
          <p:nvPr/>
        </p:nvSpPr>
        <p:spPr>
          <a:xfrm>
            <a:off x="4957763" y="1543051"/>
            <a:ext cx="1357311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الافخارستيّا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9726" y="1524001"/>
            <a:ext cx="13144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/>
              <a:t>المُناولة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5938839" y="2309813"/>
            <a:ext cx="13144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تلَاميذه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005014" y="3033713"/>
            <a:ext cx="13144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/>
              <a:t>جَسَدَه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7019926" y="3790951"/>
            <a:ext cx="13144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ودَمَه 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5500688" y="4586289"/>
            <a:ext cx="10858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/>
              <a:t>خِدمَةِ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3600451" y="5329238"/>
            <a:ext cx="13144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/>
              <a:t>الخَطيئَة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0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820105"/>
            <a:ext cx="5775008" cy="1203768"/>
          </a:xfrm>
        </p:spPr>
        <p:txBody>
          <a:bodyPr/>
          <a:lstStyle/>
          <a:p>
            <a:pPr rtl="1"/>
            <a:r>
              <a:rPr lang="ar-LB" b="1" dirty="0"/>
              <a:t>اللِّقاءُ الرّابِع عَشَر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71132" y="4137412"/>
            <a:ext cx="10105533" cy="1541417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«يَسوعُ يُعطينا 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جَسَدَهُ وَدَمَه»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663"/>
            <a:ext cx="8933633" cy="4672977"/>
          </a:xfr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663"/>
            <a:ext cx="8933633" cy="4672977"/>
          </a:xfrm>
        </p:spPr>
      </p:pic>
      <p:sp>
        <p:nvSpPr>
          <p:cNvPr id="3" name="Rectangle 2"/>
          <p:cNvSpPr/>
          <p:nvPr/>
        </p:nvSpPr>
        <p:spPr>
          <a:xfrm>
            <a:off x="4814888" y="2143125"/>
            <a:ext cx="1414461" cy="528638"/>
          </a:xfrm>
          <a:prstGeom prst="rect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أخَذَ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23900" y="2124075"/>
            <a:ext cx="1414461" cy="528638"/>
          </a:xfrm>
          <a:prstGeom prst="rect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كَسَر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805363" y="3362325"/>
            <a:ext cx="1414461" cy="528638"/>
          </a:xfrm>
          <a:prstGeom prst="rect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شَكَر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0013" y="3328988"/>
            <a:ext cx="1414461" cy="528638"/>
          </a:xfrm>
          <a:prstGeom prst="rect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بارَك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7188" y="4610100"/>
            <a:ext cx="1414461" cy="528638"/>
          </a:xfrm>
          <a:prstGeom prst="rect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ناوَل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789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54" y="0"/>
            <a:ext cx="6570291" cy="6858000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وهَلَّق منوقَف كِلْنا تَ نْصَلّي هَالصّلاة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00100"/>
            <a:ext cx="8675458" cy="57292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منوصَل لَخِتام لِقاءْنا الإلكترونِي.</a:t>
            </a:r>
          </a:p>
          <a:p>
            <a:pPr algn="ctr" rtl="1"/>
            <a:r>
              <a:rPr lang="ar-LB" sz="3800" b="1" dirty="0"/>
              <a:t>انتِبْهوا عَ حالَكْم...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1679" y="140276"/>
            <a:ext cx="5120641" cy="65774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شو رَح نَعمِل اليَوم؟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67945" y="389203"/>
            <a:ext cx="7301132" cy="13984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 algn="r" rtl="1"/>
            <a:r>
              <a:rPr lang="ar-LB" sz="3800" b="1" dirty="0">
                <a:solidFill>
                  <a:schemeClr val="accent2">
                    <a:lumMod val="75000"/>
                  </a:schemeClr>
                </a:solidFill>
              </a:rPr>
              <a:t>نشرَح </a:t>
            </a:r>
            <a:r>
              <a:rPr lang="ar-SA" sz="4000" dirty="0"/>
              <a:t>مَعن</a:t>
            </a:r>
            <a:r>
              <a:rPr lang="ar-LB" sz="4000" dirty="0"/>
              <a:t>َ</a:t>
            </a:r>
            <a:r>
              <a:rPr lang="ar-SA" sz="4000" dirty="0"/>
              <a:t>ى ك</a:t>
            </a:r>
            <a:r>
              <a:rPr lang="ar-LB" sz="4000" dirty="0"/>
              <a:t>ِ</a:t>
            </a:r>
            <a:r>
              <a:rPr lang="ar-SA" sz="4000" dirty="0"/>
              <a:t>لمة إفخارست</a:t>
            </a:r>
            <a:r>
              <a:rPr lang="ar-LB" sz="4000" dirty="0"/>
              <a:t>ِ</a:t>
            </a:r>
            <a:r>
              <a:rPr lang="ar-SA" sz="4000" dirty="0"/>
              <a:t>يّا، </a:t>
            </a:r>
            <a:r>
              <a:rPr lang="ar-LB" sz="4000" dirty="0"/>
              <a:t>ونعَدِّد</a:t>
            </a:r>
            <a:r>
              <a:rPr lang="ar-SA" sz="4000" dirty="0"/>
              <a:t> الأفعال </a:t>
            </a:r>
            <a:r>
              <a:rPr lang="ar-LB" sz="4000" dirty="0"/>
              <a:t>يَلْلي عملها يَسوع</a:t>
            </a:r>
            <a:r>
              <a:rPr lang="ar-SA" sz="4000" dirty="0"/>
              <a:t> </a:t>
            </a:r>
            <a:r>
              <a:rPr lang="ar-LB" sz="4000" dirty="0"/>
              <a:t>بَس رَسَم</a:t>
            </a:r>
            <a:r>
              <a:rPr lang="ar-SA" sz="4000" dirty="0"/>
              <a:t> سِرَّ الإفخارست</a:t>
            </a:r>
            <a:r>
              <a:rPr lang="ar-LB" sz="4000" dirty="0"/>
              <a:t>ِ</a:t>
            </a:r>
            <a:r>
              <a:rPr lang="ar-SA" sz="4000" dirty="0"/>
              <a:t>يّا</a:t>
            </a:r>
            <a:r>
              <a:rPr lang="ar-LB" sz="4000" dirty="0"/>
              <a:t>.</a:t>
            </a:r>
            <a:endParaRPr lang="en-US" sz="40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4313" y="2282924"/>
            <a:ext cx="7379384" cy="1360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300" b="1" dirty="0">
                <a:solidFill>
                  <a:schemeClr val="accent2">
                    <a:lumMod val="75000"/>
                  </a:schemeClr>
                </a:solidFill>
              </a:rPr>
              <a:t>نِنتِبِه</a:t>
            </a:r>
            <a:r>
              <a:rPr lang="ar-LB" sz="3300" b="1" dirty="0">
                <a:solidFill>
                  <a:srgbClr val="FF0000"/>
                </a:solidFill>
              </a:rPr>
              <a:t> </a:t>
            </a:r>
            <a:r>
              <a:rPr lang="ar-LB" sz="3300" dirty="0"/>
              <a:t>إِ</a:t>
            </a:r>
            <a:r>
              <a:rPr lang="ar-SA" sz="3300" dirty="0"/>
              <a:t>نّ</a:t>
            </a:r>
            <a:r>
              <a:rPr lang="ar-LB" sz="3300" dirty="0"/>
              <a:t>و</a:t>
            </a:r>
            <a:r>
              <a:rPr lang="ar-SA" sz="3300" dirty="0"/>
              <a:t> </a:t>
            </a:r>
            <a:r>
              <a:rPr lang="ar-LB" sz="3300" dirty="0"/>
              <a:t>بَس نْشارك بِسِرّ الإفخارستِيّا </a:t>
            </a:r>
            <a:r>
              <a:rPr lang="ar-LB" sz="3600" dirty="0"/>
              <a:t>نِحنا عمّ</a:t>
            </a:r>
            <a:r>
              <a:rPr lang="ar-SA" sz="3600" dirty="0"/>
              <a:t> </a:t>
            </a:r>
            <a:r>
              <a:rPr lang="ar-LB" sz="3600" dirty="0"/>
              <a:t>نِ</a:t>
            </a:r>
            <a:r>
              <a:rPr lang="ar-SA" sz="3600" dirty="0"/>
              <a:t>تناوَل جَسَد الرَّبّ ودَم</a:t>
            </a:r>
            <a:r>
              <a:rPr lang="ar-LB" sz="3600" dirty="0"/>
              <a:t>ّو</a:t>
            </a:r>
            <a:r>
              <a:rPr lang="en-US" sz="3600" dirty="0"/>
              <a:t>.</a:t>
            </a:r>
          </a:p>
          <a:p>
            <a:pPr algn="r" rtl="1"/>
            <a:endParaRPr lang="en-US" sz="3300" dirty="0"/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34585" y="600075"/>
            <a:ext cx="4409266" cy="2185986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>
              <a:solidFill>
                <a:schemeClr val="tx1"/>
              </a:solidFill>
            </a:endParaRP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شو شايْفين بِهَالصّورَة؟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132" y="4338450"/>
            <a:ext cx="4271168" cy="25195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2986088"/>
            <a:ext cx="5614987" cy="370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2" y="3455448"/>
            <a:ext cx="6760036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3542714" y="954257"/>
            <a:ext cx="3111305" cy="1659989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خِبِز</a:t>
            </a:r>
            <a:endParaRPr lang="en-US" sz="50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06759" y="371474"/>
            <a:ext cx="4622479" cy="3128964"/>
          </a:xfrm>
          <a:prstGeom prst="cloudCallout">
            <a:avLst>
              <a:gd name="adj1" fmla="val 64331"/>
              <a:gd name="adj2" fmla="val 5424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برأيكن، الخِبِز ضَرورِي لَلحَياة؟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بِشو بيفيدْنا؟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60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2856</TotalTime>
  <Words>763</Words>
  <Application>Microsoft Office PowerPoint</Application>
  <PresentationFormat>On-screen Show (4:3)</PresentationFormat>
  <Paragraphs>99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Adobe Arabic</vt:lpstr>
      <vt:lpstr>Arial</vt:lpstr>
      <vt:lpstr>Calibri</vt:lpstr>
      <vt:lpstr>Tahoma</vt:lpstr>
      <vt:lpstr>Traditional Arabic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الرّابِع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 اللقاء الرابع عشر</dc:title>
  <dc:creator>Michel Haddad</dc:creator>
  <cp:lastModifiedBy>Michel Haddad (Prof)</cp:lastModifiedBy>
  <cp:revision>236</cp:revision>
  <dcterms:created xsi:type="dcterms:W3CDTF">2020-06-11T06:09:44Z</dcterms:created>
  <dcterms:modified xsi:type="dcterms:W3CDTF">2022-04-16T09:05:36Z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69302256-F02F-4E5D-9A5F-60FF8BECB2E7</vt:lpwstr>
  </property>
  <property fmtid="{D5CDD505-2E9C-101B-9397-08002B2CF9AE}" pid="3" name="ArticulatePath">
    <vt:lpwstr>EB3 اللقاء الرابع عشر</vt:lpwstr>
  </property>
</Properties>
</file>