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2"/>
  </p:notesMasterIdLst>
  <p:sldIdLst>
    <p:sldId id="273" r:id="rId2"/>
    <p:sldId id="274" r:id="rId3"/>
    <p:sldId id="275" r:id="rId4"/>
    <p:sldId id="276" r:id="rId5"/>
    <p:sldId id="277" r:id="rId6"/>
    <p:sldId id="257" r:id="rId7"/>
    <p:sldId id="278" r:id="rId8"/>
    <p:sldId id="280" r:id="rId9"/>
    <p:sldId id="281" r:id="rId10"/>
    <p:sldId id="258" r:id="rId11"/>
    <p:sldId id="259" r:id="rId12"/>
    <p:sldId id="284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4" r:id="rId21"/>
    <p:sldId id="295" r:id="rId22"/>
    <p:sldId id="290" r:id="rId23"/>
    <p:sldId id="291" r:id="rId24"/>
    <p:sldId id="292" r:id="rId25"/>
    <p:sldId id="293" r:id="rId26"/>
    <p:sldId id="296" r:id="rId27"/>
    <p:sldId id="268" r:id="rId28"/>
    <p:sldId id="270" r:id="rId29"/>
    <p:sldId id="269" r:id="rId30"/>
    <p:sldId id="27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100FE-3B1E-4323-A9F2-8048A5251E85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D052-438C-44A2-8E87-DB0B9431B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2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0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32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5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02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9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05AE-2C7A-4F5B-8AE7-CD132274E8BF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727D56-D331-4F0F-A5BF-D6C9BBF0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783" y="4871745"/>
            <a:ext cx="6627680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810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8" t="-12110"/>
          <a:stretch/>
        </p:blipFill>
        <p:spPr>
          <a:xfrm>
            <a:off x="0" y="-635077"/>
            <a:ext cx="7792236" cy="7493077"/>
          </a:xfrm>
        </p:spPr>
      </p:pic>
      <p:sp>
        <p:nvSpPr>
          <p:cNvPr id="5" name="TextBox 4"/>
          <p:cNvSpPr txBox="1"/>
          <p:nvPr/>
        </p:nvSpPr>
        <p:spPr>
          <a:xfrm>
            <a:off x="7300210" y="1154243"/>
            <a:ext cx="1603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800" b="1" dirty="0"/>
              <a:t>الى أي سر تقودني هذه الطريق؟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8" t="-12110"/>
          <a:stretch/>
        </p:blipFill>
        <p:spPr>
          <a:xfrm>
            <a:off x="0" y="-635077"/>
            <a:ext cx="7792236" cy="7493077"/>
          </a:xfrm>
        </p:spPr>
      </p:pic>
      <p:sp>
        <p:nvSpPr>
          <p:cNvPr id="2" name="Flowchart: Alternate Process 1"/>
          <p:cNvSpPr/>
          <p:nvPr/>
        </p:nvSpPr>
        <p:spPr>
          <a:xfrm>
            <a:off x="4287187" y="6235907"/>
            <a:ext cx="2548328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الدُّخولُ في الأَعماق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54183" y="4454577"/>
            <a:ext cx="2335968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الإعتِراف بالخَطايا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09862" y="5626309"/>
            <a:ext cx="222104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فَحص الضّمير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9848" y="4367135"/>
            <a:ext cx="2335968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النّدامة والقصد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44975" y="3230381"/>
            <a:ext cx="2360953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الشّكر والتّعويض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333467" y="1404080"/>
            <a:ext cx="2360953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الحلة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210" y="1154243"/>
            <a:ext cx="1603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b="1" dirty="0"/>
              <a:t>تَقودُني هَذِهِ الطّريق إلى </a:t>
            </a:r>
          </a:p>
          <a:p>
            <a:pPr algn="ctr" rtl="1"/>
            <a:r>
              <a:rPr lang="ar-LB" sz="2800" b="1" dirty="0"/>
              <a:t>سِرّ</a:t>
            </a:r>
          </a:p>
          <a:p>
            <a:pPr algn="ctr" rtl="1"/>
            <a:r>
              <a:rPr lang="ar-LB" sz="2800" b="1" dirty="0"/>
              <a:t>التّوبة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2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4313"/>
            <a:ext cx="8729662" cy="537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00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4313"/>
            <a:ext cx="8729662" cy="53721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100388" y="3300413"/>
            <a:ext cx="1685925" cy="78581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000375" y="3357563"/>
            <a:ext cx="1900239" cy="8143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43225" y="5000625"/>
            <a:ext cx="1909765" cy="3810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162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"/>
          <a:stretch/>
        </p:blipFill>
        <p:spPr>
          <a:xfrm>
            <a:off x="0" y="0"/>
            <a:ext cx="8886826" cy="652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35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"/>
          <a:stretch/>
        </p:blipFill>
        <p:spPr>
          <a:xfrm>
            <a:off x="0" y="0"/>
            <a:ext cx="8886826" cy="65293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686300" y="1485900"/>
            <a:ext cx="1271589" cy="330041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14863" y="2286000"/>
            <a:ext cx="1385888" cy="412908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57713" y="3171825"/>
            <a:ext cx="1443038" cy="87153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57713" y="3128963"/>
            <a:ext cx="1395413" cy="83819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72000" y="1371600"/>
            <a:ext cx="1490664" cy="34337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471988" y="5614988"/>
            <a:ext cx="1514476" cy="7143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898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051"/>
            <a:ext cx="8872538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49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338"/>
            <a:ext cx="8872538" cy="4572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786063" y="2181225"/>
            <a:ext cx="2066927" cy="111918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681288" y="3276600"/>
            <a:ext cx="2066927" cy="111918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705102" y="2262188"/>
            <a:ext cx="2209798" cy="203835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2204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15" y="438295"/>
            <a:ext cx="8893139" cy="57118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75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7" y="105505"/>
            <a:ext cx="8893139" cy="5711825"/>
          </a:xfrm>
        </p:spPr>
      </p:pic>
      <p:sp>
        <p:nvSpPr>
          <p:cNvPr id="4" name="Flowchart: Alternate Process 3"/>
          <p:cNvSpPr/>
          <p:nvPr/>
        </p:nvSpPr>
        <p:spPr>
          <a:xfrm>
            <a:off x="3457576" y="2961418"/>
            <a:ext cx="1394007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الصّباح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38326" y="2942368"/>
            <a:ext cx="1394007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المَساء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400425" y="3480530"/>
            <a:ext cx="1313045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القُدّاس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410075" y="4061555"/>
            <a:ext cx="1313045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أُشارك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491037" y="4614005"/>
            <a:ext cx="1313045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أَحتَرِم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400300" y="5195030"/>
            <a:ext cx="1313045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يَسوع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55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19648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5449"/>
            <a:ext cx="9051668" cy="5614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02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12" y="319088"/>
            <a:ext cx="8014343" cy="6829426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71512" y="532543"/>
            <a:ext cx="4543425" cy="467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مِن كُلّ قَلبي عَلى جَميعِ خَطاياي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4351" y="1356454"/>
            <a:ext cx="4643437" cy="8152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نَفسي وَالحَياة الأبَدِيّة واستَحَقَيتُ العَذابات الجهَنمِيّة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9574" y="2442306"/>
            <a:ext cx="4543425" cy="467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لأنّي أَغَظتُكَ وَأَهَنتُكَ أنت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0574" y="3266219"/>
            <a:ext cx="4543425" cy="467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المُستَحِقّ كُلّ كَرامَةٍ وَمَحَبّة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1475" y="4118707"/>
            <a:ext cx="4029075" cy="467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فَوقَ كُلّ شَيء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128713" y="5056919"/>
            <a:ext cx="4795837" cy="467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أَن أَموتَ قَبلَ أَن أُغيظَكَ فيما بَعد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66713" y="5980844"/>
            <a:ext cx="4795837" cy="467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عَن كلّ الخَطايا الّتي فَعَلتها .آمين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60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770" y="0"/>
            <a:ext cx="9258770" cy="62150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17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602"/>
            <a:ext cx="9258770" cy="6215062"/>
          </a:xfrm>
        </p:spPr>
      </p:pic>
      <p:sp>
        <p:nvSpPr>
          <p:cNvPr id="5" name="Flowchart: Alternate Process 4"/>
          <p:cNvSpPr/>
          <p:nvPr/>
        </p:nvSpPr>
        <p:spPr>
          <a:xfrm>
            <a:off x="4957764" y="1404080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أُصلّي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53002" y="2013678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أُطيع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991102" y="2594703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أُسامِح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00627" y="3218590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أُشارِك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995867" y="3785326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آخُذ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748213" y="4380637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سَخيّ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972051" y="5075962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أتَشاجَر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24426" y="5656987"/>
            <a:ext cx="1308282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أَتكَبّر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63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736"/>
            <a:ext cx="8909033" cy="5414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130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736"/>
            <a:ext cx="8909033" cy="5414963"/>
          </a:xfrm>
        </p:spPr>
      </p:pic>
      <p:sp>
        <p:nvSpPr>
          <p:cNvPr id="3" name="Flowchart: Alternate Process 2"/>
          <p:cNvSpPr/>
          <p:nvPr/>
        </p:nvSpPr>
        <p:spPr>
          <a:xfrm>
            <a:off x="4700588" y="1189768"/>
            <a:ext cx="1471611" cy="6104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الرّوح القُدس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538663" y="1999392"/>
            <a:ext cx="1419225" cy="443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أَغضَب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62476" y="2623279"/>
            <a:ext cx="1419225" cy="443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أَجتَهد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72001" y="3304316"/>
            <a:ext cx="1419225" cy="443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آكُل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552951" y="3985353"/>
            <a:ext cx="1419225" cy="4437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b="1" dirty="0">
                <a:solidFill>
                  <a:schemeClr val="tx1"/>
                </a:solidFill>
              </a:rPr>
              <a:t>أَتكلَّم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551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7" y="309489"/>
            <a:ext cx="5932327" cy="3162373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الشّي الكتير مهمّ يَلْلي ما لازِم تِنسوه أبَدًا مِن هَاللّقاء هُوّي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962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16" y="531814"/>
            <a:ext cx="5321319" cy="63261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97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>
                <a:solidFill>
                  <a:schemeClr val="tx1"/>
                </a:solidFill>
              </a:rPr>
              <a:t>وهَلّق </a:t>
            </a:r>
            <a:r>
              <a:rPr lang="ar-LB" sz="3500" b="1" dirty="0">
                <a:solidFill>
                  <a:schemeClr val="tx1"/>
                </a:solidFill>
              </a:rPr>
              <a:t>منوقَف كِلْنا تَ نْصَلّي هَالصّلاة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51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255" y="393556"/>
            <a:ext cx="8509032" cy="55435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4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1" y="0"/>
            <a:ext cx="7000874" cy="1480948"/>
          </a:xfrm>
        </p:spPr>
        <p:txBody>
          <a:bodyPr/>
          <a:lstStyle/>
          <a:p>
            <a:pPr rtl="1"/>
            <a:r>
              <a:rPr lang="ar-LB" b="1" dirty="0">
                <a:solidFill>
                  <a:srgbClr val="C00000"/>
                </a:solidFill>
              </a:rPr>
              <a:t>اللِّقاءُ السّابِع عَشَر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65948" y="5494131"/>
            <a:ext cx="8027722" cy="1612108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50000"/>
                  </a:schemeClr>
                </a:solidFill>
              </a:rPr>
              <a:t>«الجُزءُ الثّاني»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200" y="2629760"/>
            <a:ext cx="8027722" cy="1612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«نَلتَقي بِيَسوع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 في سِرِّ التَّوبَة»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8562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28337" y="237623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وهيك منوصَل لَخِتام لِقاءْنا الإلكتروني.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انتِبْهوا عَ حالكُم...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باي باي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9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31" y="0"/>
            <a:ext cx="547995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2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0851" y="457201"/>
            <a:ext cx="5835675" cy="3042138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مين بيِتذَكَّر عَن شو حْكينا المَرّة الماضيِة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6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خَبَّرنا قِصِّة داني وغُفران سِتّو لَ إلو وقِلنا إِنّو الله ناطَرْنا تَ نِجي لَعِندو تَ يِغفِرلْنا... </a:t>
            </a:r>
            <a:r>
              <a:rPr lang="ar-SA" sz="4000" dirty="0">
                <a:solidFill>
                  <a:schemeClr val="tx1"/>
                </a:solidFill>
              </a:rPr>
              <a:t>ه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الغُفرَان بيت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مّ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ن ط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ريق الكاه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ن، لأنّو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 عَطَاه السُّلط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ة لمَغفِرَة الخ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طايا، 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 ما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طاها للرّ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س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وشِفْنا إنّو</a:t>
            </a:r>
            <a:r>
              <a:rPr lang="ar-SA" sz="4000" dirty="0">
                <a:solidFill>
                  <a:schemeClr val="tx1"/>
                </a:solidFill>
              </a:rPr>
              <a:t> قَبِلْ ما ن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توَجَّه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لكاه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ن، في مَراحِل مهمّة كتير لاز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م نَعمِلْها</a:t>
            </a:r>
            <a:r>
              <a:rPr lang="ar-LB" sz="4000" dirty="0">
                <a:solidFill>
                  <a:schemeClr val="tx1"/>
                </a:solidFill>
              </a:rPr>
              <a:t>....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45218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0851" y="348343"/>
            <a:ext cx="6403092" cy="3150996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وهَلّق مِن خِلال هَالنّشاطات رَح نِتذَكّر شو هِنّي ونِتْعَمّق بِسِرّ التَّوبة 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4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7" y="212554"/>
            <a:ext cx="8012638" cy="332512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833" y="3383367"/>
            <a:ext cx="8769246" cy="3299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7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69" y="0"/>
            <a:ext cx="8012638" cy="332512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9132" y="3028951"/>
            <a:ext cx="9255776" cy="3829049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4705192" y="1804130"/>
            <a:ext cx="1624171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خَطاياهم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486117" y="2342293"/>
            <a:ext cx="1624171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الغُفران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481105" y="2337531"/>
            <a:ext cx="1624171" cy="434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يمسك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790544" y="4386263"/>
            <a:ext cx="1381282" cy="4000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صَحّ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00071" y="4928331"/>
            <a:ext cx="1357470" cy="3866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صَحّ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781021" y="5409344"/>
            <a:ext cx="1357470" cy="3866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صَحّ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761971" y="5933219"/>
            <a:ext cx="1357470" cy="3866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خَطأ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Facet">
  <a:themeElements>
    <a:clrScheme name="Custom 1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B76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263</Words>
  <Application>Microsoft Office PowerPoint</Application>
  <PresentationFormat>On-screen Show (4:3)</PresentationFormat>
  <Paragraphs>78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Adobe Arabic</vt:lpstr>
      <vt:lpstr>Arial</vt:lpstr>
      <vt:lpstr>Calibri</vt:lpstr>
      <vt:lpstr>Trebuchet MS</vt:lpstr>
      <vt:lpstr>Wingdings 3</vt:lpstr>
      <vt:lpstr>1_Facet</vt:lpstr>
      <vt:lpstr>مَركَزُ التَّربِيَّةِ الدّينِيَّة </vt:lpstr>
      <vt:lpstr>PowerPoint Presentation</vt:lpstr>
      <vt:lpstr>اللِّقاءُ السّابِع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creator>WMAKSOUR</dc:creator>
  <cp:lastModifiedBy>Michel Haddad (Prof)</cp:lastModifiedBy>
  <cp:revision>9</cp:revision>
  <dcterms:created xsi:type="dcterms:W3CDTF">2021-04-28T07:02:48Z</dcterms:created>
  <dcterms:modified xsi:type="dcterms:W3CDTF">2022-02-25T20:16:48Z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6624EB89-E3A4-4932-A1A3-02A6B4FCCB07</vt:lpwstr>
  </property>
  <property fmtid="{D5CDD505-2E9C-101B-9397-08002B2CF9AE}" pid="3" name="ArticulatePath">
    <vt:lpwstr>Eb3-rencontre-17-partie2 2021-2022</vt:lpwstr>
  </property>
</Properties>
</file>