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1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489" r:id="rId9"/>
    <p:sldId id="454" r:id="rId10"/>
    <p:sldId id="490" r:id="rId11"/>
    <p:sldId id="491" r:id="rId12"/>
    <p:sldId id="492" r:id="rId13"/>
    <p:sldId id="455" r:id="rId14"/>
    <p:sldId id="474" r:id="rId15"/>
    <p:sldId id="475" r:id="rId16"/>
    <p:sldId id="476" r:id="rId17"/>
    <p:sldId id="477" r:id="rId18"/>
    <p:sldId id="493" r:id="rId19"/>
    <p:sldId id="478" r:id="rId20"/>
    <p:sldId id="479" r:id="rId21"/>
    <p:sldId id="484" r:id="rId22"/>
    <p:sldId id="482" r:id="rId23"/>
    <p:sldId id="485" r:id="rId24"/>
    <p:sldId id="483" r:id="rId25"/>
    <p:sldId id="494" r:id="rId26"/>
    <p:sldId id="462" r:id="rId27"/>
    <p:sldId id="426" r:id="rId28"/>
    <p:sldId id="415" r:id="rId29"/>
    <p:sldId id="495" r:id="rId30"/>
    <p:sldId id="435" r:id="rId31"/>
    <p:sldId id="496" r:id="rId32"/>
    <p:sldId id="498" r:id="rId33"/>
    <p:sldId id="497" r:id="rId34"/>
    <p:sldId id="500" r:id="rId35"/>
    <p:sldId id="499" r:id="rId36"/>
    <p:sldId id="417" r:id="rId37"/>
    <p:sldId id="418" r:id="rId38"/>
    <p:sldId id="388" r:id="rId39"/>
    <p:sldId id="27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9" autoAdjust="0"/>
    <p:restoredTop sz="93974" autoAdjust="0"/>
  </p:normalViewPr>
  <p:slideViewPr>
    <p:cSldViewPr snapToGrid="0">
      <p:cViewPr varScale="1">
        <p:scale>
          <a:sx n="104" d="100"/>
          <a:sy n="104" d="100"/>
        </p:scale>
        <p:origin x="1236" y="7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80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5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1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6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0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7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1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7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الأساسِيَّ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786"/>
            <a:ext cx="8449599" cy="6543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2050" y="1528763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حَسّيت إنّي عَمّ إختِنِق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2536" y="1309687"/>
            <a:ext cx="2905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خِفِت لأنّو كان فيه عَتْمة كتير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51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557213" y="342900"/>
            <a:ext cx="5672137" cy="2314575"/>
          </a:xfrm>
          <a:prstGeom prst="cloudCallout">
            <a:avLst>
              <a:gd name="adj1" fmla="val 3210"/>
              <a:gd name="adj2" fmla="val 96783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ولَمّا شِلْتو الحْرام شو حَسَّيتو؟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201" y="2676044"/>
            <a:ext cx="5414799" cy="4181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07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264" y="116205"/>
            <a:ext cx="8449599" cy="6543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2050" y="177165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رجِعِت تْنَفَسِّت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2536" y="1309687"/>
            <a:ext cx="2905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ارتِحِتْ وفَتَحِت عْيوني وشِفِت النّور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20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5763" y="185736"/>
            <a:ext cx="7215187" cy="3800475"/>
          </a:xfrm>
          <a:prstGeom prst="cloudCallout">
            <a:avLst>
              <a:gd name="adj1" fmla="val 13872"/>
              <a:gd name="adj2" fmla="val 9154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و</a:t>
            </a:r>
            <a:r>
              <a:rPr lang="ar-SA" sz="3000" dirty="0">
                <a:solidFill>
                  <a:schemeClr val="tx1"/>
                </a:solidFill>
              </a:rPr>
              <a:t>الرُّسُل</a:t>
            </a:r>
            <a:r>
              <a:rPr lang="ar-LB" sz="3000" dirty="0">
                <a:solidFill>
                  <a:schemeClr val="tx1"/>
                </a:solidFill>
              </a:rPr>
              <a:t> كانوا خايْفين مِن اليَهود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ومخَبايين</a:t>
            </a:r>
            <a:r>
              <a:rPr lang="ar-SA" sz="3000" dirty="0">
                <a:solidFill>
                  <a:schemeClr val="tx1"/>
                </a:solidFill>
              </a:rPr>
              <a:t> مِن</a:t>
            </a:r>
            <a:r>
              <a:rPr lang="ar-LB" sz="3000" dirty="0">
                <a:solidFill>
                  <a:schemeClr val="tx1"/>
                </a:solidFill>
              </a:rPr>
              <a:t>ُن</a:t>
            </a:r>
            <a:r>
              <a:rPr lang="ar-SA" sz="3000" dirty="0">
                <a:solidFill>
                  <a:schemeClr val="tx1"/>
                </a:solidFill>
              </a:rPr>
              <a:t>، </a:t>
            </a:r>
            <a:r>
              <a:rPr lang="ar-LB" sz="3000" dirty="0">
                <a:solidFill>
                  <a:schemeClr val="tx1"/>
                </a:solidFill>
              </a:rPr>
              <a:t>يَعني كَأنّن كانوا تَحت الحرام. وبَس حَل </a:t>
            </a:r>
            <a:r>
              <a:rPr lang="ar-SA" sz="3000" dirty="0">
                <a:solidFill>
                  <a:schemeClr val="tx1"/>
                </a:solidFill>
              </a:rPr>
              <a:t>الرّوح عل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يه</a:t>
            </a:r>
            <a:r>
              <a:rPr lang="ar-LB" sz="3000" dirty="0">
                <a:solidFill>
                  <a:schemeClr val="tx1"/>
                </a:solidFill>
              </a:rPr>
              <a:t>ن</a:t>
            </a:r>
            <a:r>
              <a:rPr lang="ar-SA" sz="3000" dirty="0">
                <a:solidFill>
                  <a:schemeClr val="tx1"/>
                </a:solidFill>
              </a:rPr>
              <a:t>، </a:t>
            </a:r>
            <a:r>
              <a:rPr lang="ar-LB" sz="3000" dirty="0">
                <a:solidFill>
                  <a:schemeClr val="tx1"/>
                </a:solidFill>
              </a:rPr>
              <a:t>طِلْعوا </a:t>
            </a:r>
            <a:r>
              <a:rPr lang="ar-SA" sz="3000" dirty="0">
                <a:solidFill>
                  <a:schemeClr val="tx1"/>
                </a:solidFill>
              </a:rPr>
              <a:t>مِن الظّلم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ة بكل</a:t>
            </a:r>
            <a:r>
              <a:rPr lang="ar-LB" sz="3000" dirty="0">
                <a:solidFill>
                  <a:schemeClr val="tx1"/>
                </a:solidFill>
              </a:rPr>
              <a:t>ّ </a:t>
            </a:r>
            <a:r>
              <a:rPr lang="ar-SA" sz="3000" dirty="0">
                <a:solidFill>
                  <a:schemeClr val="tx1"/>
                </a:solidFill>
              </a:rPr>
              <a:t>شَجاعة، و</a:t>
            </a:r>
            <a:r>
              <a:rPr lang="ar-LB" sz="3000" dirty="0">
                <a:solidFill>
                  <a:schemeClr val="tx1"/>
                </a:solidFill>
              </a:rPr>
              <a:t>حَسّوا </a:t>
            </a:r>
            <a:r>
              <a:rPr lang="ar-SA" sz="3000" dirty="0">
                <a:solidFill>
                  <a:schemeClr val="tx1"/>
                </a:solidFill>
              </a:rPr>
              <a:t>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القُوَّة والفَرَح والسَّلام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سِمَعوا شو صار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604" y="4100513"/>
            <a:ext cx="3570396" cy="2757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05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مّا مات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سوع، خاف</a:t>
            </a:r>
            <a:r>
              <a:rPr lang="ar-LB" sz="4000" dirty="0">
                <a:solidFill>
                  <a:schemeClr val="tx1"/>
                </a:solidFill>
              </a:rPr>
              <a:t>وا</a:t>
            </a:r>
            <a:r>
              <a:rPr lang="ar-SA" sz="4000" dirty="0">
                <a:solidFill>
                  <a:schemeClr val="tx1"/>
                </a:solidFill>
              </a:rPr>
              <a:t> الرّ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س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ل وصاروا ي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تْخ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بّوا. وب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عد ما قام، الت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ق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ى فِيُن وف</a:t>
            </a:r>
            <a:r>
              <a:rPr lang="ar-LB" sz="4000" dirty="0">
                <a:solidFill>
                  <a:schemeClr val="tx1"/>
                </a:solidFill>
              </a:rPr>
              <a:t>ِر</a:t>
            </a:r>
            <a:r>
              <a:rPr lang="ar-SA" sz="4000" dirty="0">
                <a:solidFill>
                  <a:schemeClr val="tx1"/>
                </a:solidFill>
              </a:rPr>
              <a:t>حُو فيه كتير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وصاروا يْخَبْروا 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عضُن والنّاس </a:t>
            </a:r>
            <a:r>
              <a:rPr lang="ar-LB" sz="4000" dirty="0">
                <a:solidFill>
                  <a:schemeClr val="tx1"/>
                </a:solidFill>
              </a:rPr>
              <a:t>إنّ</a:t>
            </a:r>
            <a:r>
              <a:rPr lang="ar-SA" sz="4000" dirty="0">
                <a:solidFill>
                  <a:schemeClr val="tx1"/>
                </a:solidFill>
              </a:rPr>
              <a:t>و هُوّي 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يّ، وإ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و قام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ين الأ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موات، وه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دا الشّي ما عَجَب ر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ؤ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ساء الي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هود والك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ه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</a:t>
            </a:r>
            <a:r>
              <a:rPr lang="en-US" sz="4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86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242040"/>
            <a:ext cx="4643437" cy="237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/>
              <a:t>وق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ِ</a:t>
            </a:r>
            <a:r>
              <a:rPr lang="ar-SA" sz="2800" dirty="0"/>
              <a:t>ل ما ي</a:t>
            </a:r>
            <a:r>
              <a:rPr lang="ar-LB" sz="2800" dirty="0"/>
              <a:t>ِ</a:t>
            </a:r>
            <a:r>
              <a:rPr lang="ar-SA" sz="2800" dirty="0"/>
              <a:t>طْلَع ي</a:t>
            </a:r>
            <a:r>
              <a:rPr lang="ar-LB" sz="2800" dirty="0"/>
              <a:t>َ</a:t>
            </a:r>
            <a:r>
              <a:rPr lang="ar-SA" sz="2800" dirty="0"/>
              <a:t>سوع عَ السَّما، كان وَعَد تلاميزو عَ ج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َ</a:t>
            </a:r>
            <a:r>
              <a:rPr lang="ar-SA" sz="2800" dirty="0"/>
              <a:t>ل الز</a:t>
            </a:r>
            <a:r>
              <a:rPr lang="ar-LB" sz="2800" dirty="0"/>
              <a:t>ّ</a:t>
            </a:r>
            <a:r>
              <a:rPr lang="ar-SA" sz="2800" dirty="0"/>
              <a:t>يتون، </a:t>
            </a:r>
            <a:r>
              <a:rPr lang="ar-LB" sz="2800" dirty="0"/>
              <a:t>إ</a:t>
            </a:r>
            <a:r>
              <a:rPr lang="ar-SA" sz="2800" dirty="0"/>
              <a:t>نّو ر</a:t>
            </a:r>
            <a:r>
              <a:rPr lang="ar-LB" sz="2800" dirty="0"/>
              <a:t>َ</a:t>
            </a:r>
            <a:r>
              <a:rPr lang="ar-SA" sz="2800" dirty="0"/>
              <a:t>ح يوَدّيْلُن هد</a:t>
            </a:r>
            <a:r>
              <a:rPr lang="ar-LB" sz="2800" dirty="0"/>
              <a:t>ِ</a:t>
            </a:r>
            <a:r>
              <a:rPr lang="ar-SA" sz="2800" dirty="0"/>
              <a:t>يّ</a:t>
            </a:r>
            <a:r>
              <a:rPr lang="ar-LB" sz="2800" dirty="0"/>
              <a:t>ِ</a:t>
            </a:r>
            <a:r>
              <a:rPr lang="ar-SA" sz="2800" dirty="0"/>
              <a:t>ة غ</a:t>
            </a:r>
            <a:r>
              <a:rPr lang="ar-LB" sz="2800" dirty="0"/>
              <a:t>َ</a:t>
            </a:r>
            <a:r>
              <a:rPr lang="ar-SA" sz="2800" dirty="0"/>
              <a:t>ير ش</a:t>
            </a:r>
            <a:r>
              <a:rPr lang="ar-LB" sz="2800" dirty="0"/>
              <a:t>ِ</a:t>
            </a:r>
            <a:r>
              <a:rPr lang="ar-SA" sz="2800" dirty="0"/>
              <a:t>كِل، ه</a:t>
            </a:r>
            <a:r>
              <a:rPr lang="ar-LB" sz="2800" dirty="0"/>
              <a:t>ِ</a:t>
            </a:r>
            <a:r>
              <a:rPr lang="ar-SA" sz="2800" dirty="0"/>
              <a:t>يّي الرّوح الق</a:t>
            </a:r>
            <a:r>
              <a:rPr lang="ar-LB" sz="2800" dirty="0"/>
              <a:t>ُ</a:t>
            </a:r>
            <a:r>
              <a:rPr lang="ar-SA" sz="2800" dirty="0"/>
              <a:t>د</a:t>
            </a:r>
            <a:r>
              <a:rPr lang="ar-LB" sz="2800" dirty="0"/>
              <a:t>ُ</a:t>
            </a:r>
            <a:r>
              <a:rPr lang="ar-SA" sz="2800" dirty="0"/>
              <a:t>س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رَح يقَويُن</a:t>
            </a:r>
            <a:r>
              <a:rPr lang="en-US" sz="2800" dirty="0"/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60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وم</a:t>
            </a:r>
            <a:r>
              <a:rPr lang="ar-LB" sz="2800" dirty="0"/>
              <a:t>ِ</a:t>
            </a:r>
            <a:r>
              <a:rPr lang="ar-SA" sz="2800" dirty="0"/>
              <a:t>ن ب</a:t>
            </a:r>
            <a:r>
              <a:rPr lang="ar-LB" sz="2800" dirty="0"/>
              <a:t>َ</a:t>
            </a:r>
            <a:r>
              <a:rPr lang="ar-SA" sz="2800" dirty="0"/>
              <a:t>عد ما طُلِع ع</a:t>
            </a:r>
            <a:r>
              <a:rPr lang="ar-LB" sz="2800" dirty="0"/>
              <a:t>َ</a:t>
            </a:r>
            <a:r>
              <a:rPr lang="ar-SA" sz="2800" dirty="0"/>
              <a:t> السّ</a:t>
            </a:r>
            <a:r>
              <a:rPr lang="ar-LB" sz="2800" dirty="0"/>
              <a:t>َ</a:t>
            </a:r>
            <a:r>
              <a:rPr lang="ar-SA" sz="2800" dirty="0"/>
              <a:t>ما، ر</a:t>
            </a:r>
            <a:r>
              <a:rPr lang="ar-LB" sz="2800" dirty="0"/>
              <a:t>ِ</a:t>
            </a:r>
            <a:r>
              <a:rPr lang="ar-SA" sz="2800" dirty="0"/>
              <a:t>جْعُوا الرّ</a:t>
            </a:r>
            <a:r>
              <a:rPr lang="ar-LB" sz="2800" dirty="0"/>
              <a:t>ُ</a:t>
            </a:r>
            <a:r>
              <a:rPr lang="ar-SA" sz="2800" dirty="0"/>
              <a:t>س</a:t>
            </a:r>
            <a:r>
              <a:rPr lang="ar-LB" sz="2800" dirty="0"/>
              <a:t>ُ</a:t>
            </a:r>
            <a:r>
              <a:rPr lang="ar-SA" sz="2800" dirty="0"/>
              <a:t>ل م</a:t>
            </a:r>
            <a:r>
              <a:rPr lang="ar-LB" sz="2800" dirty="0"/>
              <a:t>ِ</a:t>
            </a:r>
            <a:r>
              <a:rPr lang="ar-SA" sz="2800" dirty="0"/>
              <a:t>ن ج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َ</a:t>
            </a:r>
            <a:r>
              <a:rPr lang="ar-SA" sz="2800" dirty="0"/>
              <a:t>ل الزّ</a:t>
            </a:r>
            <a:r>
              <a:rPr lang="ar-LB" sz="2800" dirty="0"/>
              <a:t>َ</a:t>
            </a:r>
            <a:r>
              <a:rPr lang="ar-SA" sz="2800" dirty="0"/>
              <a:t>يتون عَ أور</a:t>
            </a:r>
            <a:r>
              <a:rPr lang="ar-LB" sz="2800" dirty="0"/>
              <a:t>َ</a:t>
            </a:r>
            <a:r>
              <a:rPr lang="ar-SA" sz="2800" dirty="0"/>
              <a:t>ش</a:t>
            </a:r>
            <a:r>
              <a:rPr lang="ar-LB" sz="2800" dirty="0"/>
              <a:t>َ</a:t>
            </a:r>
            <a:r>
              <a:rPr lang="ar-SA" sz="2800" dirty="0"/>
              <a:t>ليم، ود</a:t>
            </a:r>
            <a:r>
              <a:rPr lang="ar-LB" sz="2800" dirty="0"/>
              <a:t>ِ</a:t>
            </a:r>
            <a:r>
              <a:rPr lang="ar-SA" sz="2800" dirty="0"/>
              <a:t>غْرِي راحوا ع</a:t>
            </a:r>
            <a:r>
              <a:rPr lang="ar-LB" sz="2800" dirty="0"/>
              <a:t>َ</a:t>
            </a:r>
            <a:r>
              <a:rPr lang="ar-SA" sz="2800" dirty="0"/>
              <a:t> الع</a:t>
            </a:r>
            <a:r>
              <a:rPr lang="ar-LB" sz="2800" dirty="0"/>
              <a:t>ِ</a:t>
            </a:r>
            <a:r>
              <a:rPr lang="ar-SA" sz="2800" dirty="0"/>
              <a:t>لّيّة يل</a:t>
            </a:r>
            <a:r>
              <a:rPr lang="ar-LB" sz="2800" dirty="0"/>
              <a:t>ْل</a:t>
            </a:r>
            <a:r>
              <a:rPr lang="ar-SA" sz="2800" dirty="0"/>
              <a:t>ي كانوا ساكنين فيها ومِتْخَبْي</a:t>
            </a:r>
            <a:r>
              <a:rPr lang="ar-LB" sz="2800" dirty="0"/>
              <a:t>ي</a:t>
            </a:r>
            <a:r>
              <a:rPr lang="ar-SA" sz="2800" dirty="0"/>
              <a:t>ن م</a:t>
            </a:r>
            <a:r>
              <a:rPr lang="ar-LB" sz="2800" dirty="0"/>
              <a:t>ِ</a:t>
            </a:r>
            <a:r>
              <a:rPr lang="ar-SA" sz="2800" dirty="0"/>
              <a:t>ن يل</a:t>
            </a:r>
            <a:r>
              <a:rPr lang="ar-LB" sz="2800" dirty="0"/>
              <a:t>ْ</a:t>
            </a:r>
            <a:r>
              <a:rPr lang="ar-SA" sz="2800" dirty="0"/>
              <a:t>لي ب</a:t>
            </a:r>
            <a:r>
              <a:rPr lang="ar-LB" sz="2800" dirty="0"/>
              <a:t>َ</a:t>
            </a:r>
            <a:r>
              <a:rPr lang="ar-SA" sz="2800" dirty="0"/>
              <a:t>د</a:t>
            </a:r>
            <a:r>
              <a:rPr lang="ar-LB" sz="2800" dirty="0"/>
              <a:t>ُّ</a:t>
            </a:r>
            <a:r>
              <a:rPr lang="ar-SA" sz="2800" dirty="0"/>
              <a:t>ن ي</a:t>
            </a:r>
            <a:r>
              <a:rPr lang="ar-LB" sz="2800" dirty="0"/>
              <a:t>ِ</a:t>
            </a:r>
            <a:r>
              <a:rPr lang="ar-SA" sz="2800" dirty="0"/>
              <a:t>لق</a:t>
            </a:r>
            <a:r>
              <a:rPr lang="ar-LB" sz="2800" dirty="0"/>
              <a:t>َ</a:t>
            </a:r>
            <a:r>
              <a:rPr lang="ar-SA" sz="2800" dirty="0"/>
              <a:t>طُوه</a:t>
            </a:r>
            <a:r>
              <a:rPr lang="ar-LB" sz="2800" dirty="0"/>
              <a:t>ُ</a:t>
            </a:r>
            <a:r>
              <a:rPr lang="ar-SA" sz="2800" dirty="0"/>
              <a:t>ن ويح</a:t>
            </a:r>
            <a:r>
              <a:rPr lang="ar-LB" sz="2800" dirty="0"/>
              <a:t>ِ</a:t>
            </a:r>
            <a:r>
              <a:rPr lang="ar-SA" sz="2800" dirty="0"/>
              <a:t>طوه</a:t>
            </a:r>
            <a:r>
              <a:rPr lang="ar-LB" sz="2800" dirty="0"/>
              <a:t>ُ</a:t>
            </a:r>
            <a:r>
              <a:rPr lang="ar-SA" sz="2800" dirty="0"/>
              <a:t>ن ب</a:t>
            </a:r>
            <a:r>
              <a:rPr lang="ar-LB" sz="2800" dirty="0"/>
              <a:t>ِ</a:t>
            </a:r>
            <a:r>
              <a:rPr lang="ar-SA" sz="2800" dirty="0"/>
              <a:t>السّ</a:t>
            </a:r>
            <a:r>
              <a:rPr lang="ar-LB" sz="2800" dirty="0"/>
              <a:t>ِ</a:t>
            </a:r>
            <a:r>
              <a:rPr lang="ar-SA" sz="2800" dirty="0"/>
              <a:t>ج</a:t>
            </a:r>
            <a:r>
              <a:rPr lang="ar-LB" sz="2800" dirty="0"/>
              <a:t>ِ</a:t>
            </a:r>
            <a:r>
              <a:rPr lang="ar-SA" sz="2800" dirty="0"/>
              <a:t>ن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72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00749" y="349700"/>
            <a:ext cx="4643437" cy="114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300" dirty="0"/>
              <a:t>سألو</a:t>
            </a: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300" dirty="0"/>
              <a:t> فيلِبُّس</a:t>
            </a:r>
            <a:endParaRPr lang="en-US" sz="3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77704"/>
            <a:ext cx="5886450" cy="108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وب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الع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لّيّ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ة كانوا يص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لُّوا ب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ق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لب واح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د ه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نّي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وب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عض الن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ِّ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سوان وم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ري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م أمّ ي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سوع</a:t>
            </a:r>
            <a:r>
              <a:rPr lang="en-US" sz="30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243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يوم وف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جأ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ة، 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زِل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السّ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ما ص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وت بي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ش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بَه الرّيح الق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يّة ك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تير، وع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بّا الب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يت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لي كانوا فيه</a:t>
            </a:r>
            <a:r>
              <a:rPr lang="en-US" sz="4000" dirty="0">
                <a:solidFill>
                  <a:schemeClr val="tx1"/>
                </a:solidFill>
              </a:rPr>
              <a:t>...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وشاف الرّ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س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ل «لْسَانات»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تِل كأنّ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ها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نار صارِتْ تِتْقَسّ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 ويوقَفْ 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لْ واح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د منها فوق راس 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لّ ر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سول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وت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بّوا كِلُّن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الرّوح الق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د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س وصاروا ي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ح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كُوا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غات مِش ل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غ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ت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ن، ومت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 ما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طاه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ن الرّوح الق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د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س 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نّو ي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ح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كوا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7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63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5473005"/>
            <a:ext cx="904398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ea typeface="Times New Roman" panose="02020603050405020304" pitchFamily="18" charset="0"/>
                <a:cs typeface="+mj-cs"/>
              </a:rPr>
              <a:t>وه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الصَّوت 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لي ع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بّا الرّ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ُ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س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ُ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ل، خ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لاّ النّاس 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لي ب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أور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ش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ليم، وه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نّي م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ن الي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هود 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لي ه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نّي مو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زّعين ب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ك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ّ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 الدّني، 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جوا ك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لّن ت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شوفوا شو صار ه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نّي وم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ح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تارين كتير. 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01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969" y="-113506"/>
            <a:ext cx="9542992" cy="7157244"/>
          </a:xfrm>
        </p:spPr>
      </p:pic>
      <p:sp>
        <p:nvSpPr>
          <p:cNvPr id="7" name="Rectangle 6"/>
          <p:cNvSpPr/>
          <p:nvPr/>
        </p:nvSpPr>
        <p:spPr>
          <a:xfrm>
            <a:off x="1943103" y="-28575"/>
            <a:ext cx="57864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ولم</a:t>
            </a:r>
            <a:r>
              <a:rPr lang="ar-LB" sz="2800" dirty="0"/>
              <a:t>َ</a:t>
            </a:r>
            <a:r>
              <a:rPr lang="ar-SA" sz="2800" dirty="0"/>
              <a:t>ّا شافوا الرّ</a:t>
            </a:r>
            <a:r>
              <a:rPr lang="ar-LB" sz="2800" dirty="0"/>
              <a:t>ُ</a:t>
            </a:r>
            <a:r>
              <a:rPr lang="ar-SA" sz="2800" dirty="0"/>
              <a:t>س</a:t>
            </a:r>
            <a:r>
              <a:rPr lang="ar-LB" sz="2800" dirty="0"/>
              <a:t>ُ</a:t>
            </a:r>
            <a:r>
              <a:rPr lang="ar-SA" sz="2800" dirty="0"/>
              <a:t>ل وس</a:t>
            </a:r>
            <a:r>
              <a:rPr lang="ar-LB" sz="2800" dirty="0"/>
              <a:t>ِ</a:t>
            </a:r>
            <a:r>
              <a:rPr lang="ar-SA" sz="2800" dirty="0"/>
              <a:t>معوهن ع</a:t>
            </a:r>
            <a:r>
              <a:rPr lang="ar-LB" sz="2800" dirty="0"/>
              <a:t>َ</a:t>
            </a:r>
            <a:r>
              <a:rPr lang="ar-SA" sz="2800" dirty="0"/>
              <a:t>م ي</a:t>
            </a:r>
            <a:r>
              <a:rPr lang="ar-LB" sz="2800" dirty="0"/>
              <a:t>ِ</a:t>
            </a:r>
            <a:r>
              <a:rPr lang="ar-SA" sz="2800" dirty="0"/>
              <a:t>ح</a:t>
            </a:r>
            <a:r>
              <a:rPr lang="ar-LB" sz="2800" dirty="0"/>
              <a:t>ْ</a:t>
            </a:r>
            <a:r>
              <a:rPr lang="ar-SA" sz="2800" dirty="0"/>
              <a:t>كوا ب</a:t>
            </a:r>
            <a:r>
              <a:rPr lang="ar-LB" sz="2800" dirty="0"/>
              <a:t>ِ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غ</a:t>
            </a:r>
            <a:r>
              <a:rPr lang="ar-LB" sz="2800" dirty="0"/>
              <a:t>َ</a:t>
            </a:r>
            <a:r>
              <a:rPr lang="ar-SA" sz="2800" dirty="0"/>
              <a:t>تُن، تع</a:t>
            </a:r>
            <a:r>
              <a:rPr lang="ar-LB" sz="2800" dirty="0"/>
              <a:t>َ</a:t>
            </a:r>
            <a:r>
              <a:rPr lang="ar-SA" sz="2800" dirty="0"/>
              <a:t>ج</a:t>
            </a:r>
            <a:r>
              <a:rPr lang="ar-LB" sz="2800" dirty="0"/>
              <a:t>َّب</a:t>
            </a:r>
            <a:r>
              <a:rPr lang="ar-SA" sz="2800" dirty="0"/>
              <a:t>وا وس</a:t>
            </a:r>
            <a:r>
              <a:rPr lang="ar-LB" sz="2800" dirty="0"/>
              <a:t>َ</a:t>
            </a:r>
            <a:r>
              <a:rPr lang="ar-SA" sz="2800" dirty="0"/>
              <a:t>أ</a:t>
            </a:r>
            <a:r>
              <a:rPr lang="ar-LB" sz="2800" dirty="0"/>
              <a:t>َ</a:t>
            </a:r>
            <a:r>
              <a:rPr lang="ar-SA" sz="2800" dirty="0"/>
              <a:t>لوا حالُن: </a:t>
            </a:r>
            <a:endParaRPr lang="en-US" sz="2800" dirty="0"/>
          </a:p>
        </p:txBody>
      </p:sp>
      <p:sp>
        <p:nvSpPr>
          <p:cNvPr id="8" name="Cloud Callout 7"/>
          <p:cNvSpPr/>
          <p:nvPr/>
        </p:nvSpPr>
        <p:spPr>
          <a:xfrm>
            <a:off x="4886325" y="4786312"/>
            <a:ext cx="4257675" cy="2071688"/>
          </a:xfrm>
          <a:prstGeom prst="cloudCallout">
            <a:avLst>
              <a:gd name="adj1" fmla="val -4726"/>
              <a:gd name="adj2" fmla="val -795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dirty="0">
                <a:solidFill>
                  <a:schemeClr val="tx1"/>
                </a:solidFill>
              </a:rPr>
              <a:t>مِش ه</a:t>
            </a:r>
            <a:r>
              <a:rPr lang="ar-LB" sz="2200" dirty="0">
                <a:solidFill>
                  <a:schemeClr val="tx1"/>
                </a:solidFill>
              </a:rPr>
              <a:t>َ</a:t>
            </a:r>
            <a:r>
              <a:rPr lang="ar-SA" sz="2200" dirty="0">
                <a:solidFill>
                  <a:schemeClr val="tx1"/>
                </a:solidFill>
              </a:rPr>
              <a:t>ودي كِلُّن من الج</a:t>
            </a:r>
            <a:r>
              <a:rPr lang="ar-LB" sz="2200" dirty="0">
                <a:solidFill>
                  <a:schemeClr val="tx1"/>
                </a:solidFill>
              </a:rPr>
              <a:t>َ</a:t>
            </a:r>
            <a:r>
              <a:rPr lang="ar-SA" sz="2200" dirty="0">
                <a:solidFill>
                  <a:schemeClr val="tx1"/>
                </a:solidFill>
              </a:rPr>
              <a:t>ليل؟ كيف ك</a:t>
            </a:r>
            <a:r>
              <a:rPr lang="ar-LB" sz="2200" dirty="0">
                <a:solidFill>
                  <a:schemeClr val="tx1"/>
                </a:solidFill>
              </a:rPr>
              <a:t>ِ</a:t>
            </a:r>
            <a:r>
              <a:rPr lang="ar-SA" sz="2200" dirty="0">
                <a:solidFill>
                  <a:schemeClr val="tx1"/>
                </a:solidFill>
              </a:rPr>
              <a:t>لّ واح</a:t>
            </a:r>
            <a:r>
              <a:rPr lang="ar-LB" sz="2200" dirty="0">
                <a:solidFill>
                  <a:schemeClr val="tx1"/>
                </a:solidFill>
              </a:rPr>
              <a:t>َ</a:t>
            </a:r>
            <a:r>
              <a:rPr lang="ar-SA" sz="2200" dirty="0">
                <a:solidFill>
                  <a:schemeClr val="tx1"/>
                </a:solidFill>
              </a:rPr>
              <a:t>د فينا عَم ي</a:t>
            </a:r>
            <a:r>
              <a:rPr lang="ar-LB" sz="2200" dirty="0">
                <a:solidFill>
                  <a:schemeClr val="tx1"/>
                </a:solidFill>
              </a:rPr>
              <a:t>ِ</a:t>
            </a:r>
            <a:r>
              <a:rPr lang="ar-SA" sz="2200" dirty="0">
                <a:solidFill>
                  <a:schemeClr val="tx1"/>
                </a:solidFill>
              </a:rPr>
              <a:t>سم</a:t>
            </a:r>
            <a:r>
              <a:rPr lang="ar-LB" sz="2200" dirty="0">
                <a:solidFill>
                  <a:schemeClr val="tx1"/>
                </a:solidFill>
              </a:rPr>
              <a:t>َ</a:t>
            </a:r>
            <a:r>
              <a:rPr lang="ar-SA" sz="2200" dirty="0">
                <a:solidFill>
                  <a:schemeClr val="tx1"/>
                </a:solidFill>
              </a:rPr>
              <a:t>عُن ي</a:t>
            </a:r>
            <a:r>
              <a:rPr lang="ar-LB" sz="2200" dirty="0">
                <a:solidFill>
                  <a:schemeClr val="tx1"/>
                </a:solidFill>
              </a:rPr>
              <a:t>ِ</a:t>
            </a:r>
            <a:r>
              <a:rPr lang="ar-SA" sz="2200" dirty="0">
                <a:solidFill>
                  <a:schemeClr val="tx1"/>
                </a:solidFill>
              </a:rPr>
              <a:t>حكُوا ب</a:t>
            </a:r>
            <a:r>
              <a:rPr lang="ar-LB" sz="2200" dirty="0">
                <a:solidFill>
                  <a:schemeClr val="tx1"/>
                </a:solidFill>
              </a:rPr>
              <a:t>ِ</a:t>
            </a:r>
            <a:r>
              <a:rPr lang="ar-SA" sz="2200" dirty="0">
                <a:solidFill>
                  <a:schemeClr val="tx1"/>
                </a:solidFill>
              </a:rPr>
              <a:t>ل</a:t>
            </a:r>
            <a:r>
              <a:rPr lang="ar-LB" sz="2200" dirty="0">
                <a:solidFill>
                  <a:schemeClr val="tx1"/>
                </a:solidFill>
              </a:rPr>
              <a:t>ِ</a:t>
            </a:r>
            <a:r>
              <a:rPr lang="ar-SA" sz="2200" dirty="0">
                <a:solidFill>
                  <a:schemeClr val="tx1"/>
                </a:solidFill>
              </a:rPr>
              <a:t>غتُو ويخ</a:t>
            </a:r>
            <a:r>
              <a:rPr lang="ar-LB" sz="2200" dirty="0">
                <a:solidFill>
                  <a:schemeClr val="tx1"/>
                </a:solidFill>
              </a:rPr>
              <a:t>َ</a:t>
            </a:r>
            <a:r>
              <a:rPr lang="ar-SA" sz="2200" dirty="0">
                <a:solidFill>
                  <a:schemeClr val="tx1"/>
                </a:solidFill>
              </a:rPr>
              <a:t>برُوا عن ع</a:t>
            </a:r>
            <a:r>
              <a:rPr lang="ar-LB" sz="2200" dirty="0">
                <a:solidFill>
                  <a:schemeClr val="tx1"/>
                </a:solidFill>
              </a:rPr>
              <a:t>َ</a:t>
            </a:r>
            <a:r>
              <a:rPr lang="ar-SA" sz="2200" dirty="0">
                <a:solidFill>
                  <a:schemeClr val="tx1"/>
                </a:solidFill>
              </a:rPr>
              <a:t>جا</a:t>
            </a:r>
            <a:r>
              <a:rPr lang="ar-LB" sz="2200" dirty="0">
                <a:solidFill>
                  <a:schemeClr val="tx1"/>
                </a:solidFill>
              </a:rPr>
              <a:t>ي</a:t>
            </a:r>
            <a:r>
              <a:rPr lang="ar-SA" sz="2200" dirty="0">
                <a:solidFill>
                  <a:schemeClr val="tx1"/>
                </a:solidFill>
              </a:rPr>
              <a:t>ب اللّه بِلُغَاتنَا؟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42900" y="5757862"/>
            <a:ext cx="2900363" cy="1285875"/>
          </a:xfrm>
          <a:prstGeom prst="cloudCallout">
            <a:avLst>
              <a:gd name="adj1" fmla="val 15471"/>
              <a:gd name="adj2" fmla="val -1173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>
                <a:solidFill>
                  <a:schemeClr val="tx1"/>
                </a:solidFill>
              </a:rPr>
              <a:t>بَرْكي سِكْرانين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81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5862" y="114300"/>
            <a:ext cx="76580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</a:t>
            </a:r>
            <a:r>
              <a:rPr lang="ar-LB" sz="2800" dirty="0"/>
              <a:t>ِ</a:t>
            </a:r>
            <a:r>
              <a:rPr lang="ar-SA" sz="2800" dirty="0"/>
              <a:t>قِف ب</a:t>
            </a:r>
            <a:r>
              <a:rPr lang="ar-LB" sz="2800" dirty="0"/>
              <a:t>ُ</a:t>
            </a:r>
            <a:r>
              <a:rPr lang="ar-SA" sz="2800" dirty="0"/>
              <a:t>طر</a:t>
            </a:r>
            <a:r>
              <a:rPr lang="ar-LB" sz="2800" dirty="0"/>
              <a:t>ُ</a:t>
            </a:r>
            <a:r>
              <a:rPr lang="ar-SA" sz="2800" dirty="0"/>
              <a:t>س م</a:t>
            </a:r>
            <a:r>
              <a:rPr lang="ar-LB" sz="2800" dirty="0"/>
              <a:t>َ</a:t>
            </a:r>
            <a:r>
              <a:rPr lang="ar-SA" sz="2800" dirty="0"/>
              <a:t>ع الأ</a:t>
            </a:r>
            <a:r>
              <a:rPr lang="ar-LB" sz="2800" dirty="0"/>
              <a:t>َ</a:t>
            </a:r>
            <a:r>
              <a:rPr lang="ar-SA" sz="2800" dirty="0"/>
              <a:t>ح</a:t>
            </a:r>
            <a:r>
              <a:rPr lang="ar-LB" sz="2800" dirty="0"/>
              <a:t>َ</a:t>
            </a:r>
            <a:r>
              <a:rPr lang="ar-SA" sz="2800" dirty="0"/>
              <a:t>د ع</a:t>
            </a:r>
            <a:r>
              <a:rPr lang="ar-LB" sz="2800" dirty="0"/>
              <a:t>َ</a:t>
            </a:r>
            <a:r>
              <a:rPr lang="ar-SA" sz="2800" dirty="0"/>
              <a:t>ش</a:t>
            </a:r>
            <a:r>
              <a:rPr lang="ar-LB" sz="2800" dirty="0"/>
              <a:t>َ</a:t>
            </a:r>
            <a:r>
              <a:rPr lang="ar-SA" sz="2800" dirty="0"/>
              <a:t>ر ورَفَع ص</a:t>
            </a:r>
            <a:r>
              <a:rPr lang="ar-LB" sz="2800" dirty="0"/>
              <a:t>َ</a:t>
            </a:r>
            <a:r>
              <a:rPr lang="ar-SA" sz="2800" dirty="0"/>
              <a:t>وتُو وقال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2071689" y="3986213"/>
            <a:ext cx="4814886" cy="2871787"/>
          </a:xfrm>
          <a:prstGeom prst="cloudCallout">
            <a:avLst>
              <a:gd name="adj1" fmla="val 32369"/>
              <a:gd name="adj2" fmla="val -1287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ما </a:t>
            </a:r>
            <a:r>
              <a:rPr lang="ar-SA" sz="2800" dirty="0">
                <a:solidFill>
                  <a:schemeClr val="tx1"/>
                </a:solidFill>
              </a:rPr>
              <a:t>حَدا منّا سِكران،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 نِحْنَا نِلنَا ق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وّة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سوع الم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سيح اللّي خَبّرنا عنّو الأنب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يا </a:t>
            </a:r>
            <a:endParaRPr lang="ar-LB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7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215188" y="142875"/>
            <a:ext cx="16430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0" y="5000625"/>
            <a:ext cx="6343649" cy="1857375"/>
          </a:xfrm>
          <a:prstGeom prst="cloudCallout">
            <a:avLst>
              <a:gd name="adj1" fmla="val 14870"/>
              <a:gd name="adj2" fmla="val -7693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300" dirty="0">
                <a:solidFill>
                  <a:schemeClr val="tx1"/>
                </a:solidFill>
              </a:rPr>
              <a:t>وك</a:t>
            </a:r>
            <a:r>
              <a:rPr lang="ar-LB" sz="2300" dirty="0">
                <a:solidFill>
                  <a:schemeClr val="tx1"/>
                </a:solidFill>
              </a:rPr>
              <a:t>ِ</a:t>
            </a:r>
            <a:r>
              <a:rPr lang="ar-SA" sz="2300" dirty="0">
                <a:solidFill>
                  <a:schemeClr val="tx1"/>
                </a:solidFill>
              </a:rPr>
              <a:t>نتُو </a:t>
            </a:r>
            <a:r>
              <a:rPr lang="ar-LB" sz="2300" dirty="0">
                <a:solidFill>
                  <a:schemeClr val="tx1"/>
                </a:solidFill>
              </a:rPr>
              <a:t>إ</a:t>
            </a:r>
            <a:r>
              <a:rPr lang="ar-SA" sz="2300" dirty="0">
                <a:solidFill>
                  <a:schemeClr val="tx1"/>
                </a:solidFill>
              </a:rPr>
              <a:t>نتُو ك</a:t>
            </a:r>
            <a:r>
              <a:rPr lang="ar-LB" sz="2300" dirty="0">
                <a:solidFill>
                  <a:schemeClr val="tx1"/>
                </a:solidFill>
              </a:rPr>
              <a:t>َ</a:t>
            </a:r>
            <a:r>
              <a:rPr lang="ar-SA" sz="2300" dirty="0">
                <a:solidFill>
                  <a:schemeClr val="tx1"/>
                </a:solidFill>
              </a:rPr>
              <a:t>مان ناطرينُو م</a:t>
            </a:r>
            <a:r>
              <a:rPr lang="ar-LB" sz="2300" dirty="0">
                <a:solidFill>
                  <a:schemeClr val="tx1"/>
                </a:solidFill>
              </a:rPr>
              <a:t>ِ</a:t>
            </a:r>
            <a:r>
              <a:rPr lang="ar-SA" sz="2300" dirty="0">
                <a:solidFill>
                  <a:schemeClr val="tx1"/>
                </a:solidFill>
              </a:rPr>
              <a:t>ن إيّام إبراهيم وموس</a:t>
            </a:r>
            <a:r>
              <a:rPr lang="ar-LB" sz="2300" dirty="0">
                <a:solidFill>
                  <a:schemeClr val="tx1"/>
                </a:solidFill>
              </a:rPr>
              <a:t>َ</a:t>
            </a:r>
            <a:r>
              <a:rPr lang="ar-SA" sz="2300" dirty="0">
                <a:solidFill>
                  <a:schemeClr val="tx1"/>
                </a:solidFill>
              </a:rPr>
              <a:t>ى وداود وكِل الأنب</a:t>
            </a:r>
            <a:r>
              <a:rPr lang="ar-LB" sz="2300" dirty="0">
                <a:solidFill>
                  <a:schemeClr val="tx1"/>
                </a:solidFill>
              </a:rPr>
              <a:t>ِ</a:t>
            </a:r>
            <a:r>
              <a:rPr lang="ar-SA" sz="2300" dirty="0">
                <a:solidFill>
                  <a:schemeClr val="tx1"/>
                </a:solidFill>
              </a:rPr>
              <a:t>يا اللي حِكْيُو ع</a:t>
            </a:r>
            <a:r>
              <a:rPr lang="ar-LB" sz="2300" dirty="0">
                <a:solidFill>
                  <a:schemeClr val="tx1"/>
                </a:solidFill>
              </a:rPr>
              <a:t>َ</a:t>
            </a:r>
            <a:r>
              <a:rPr lang="ar-SA" sz="2300" dirty="0">
                <a:solidFill>
                  <a:schemeClr val="tx1"/>
                </a:solidFill>
              </a:rPr>
              <a:t>نّو وصِرْنا مِتشَوقِين ن</a:t>
            </a:r>
            <a:r>
              <a:rPr lang="ar-LB" sz="2300" dirty="0">
                <a:solidFill>
                  <a:schemeClr val="tx1"/>
                </a:solidFill>
              </a:rPr>
              <a:t>ْ</a:t>
            </a:r>
            <a:r>
              <a:rPr lang="ar-SA" sz="2300" dirty="0">
                <a:solidFill>
                  <a:schemeClr val="tx1"/>
                </a:solidFill>
              </a:rPr>
              <a:t>شوفُو. 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4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300164" y="4143375"/>
            <a:ext cx="5286374" cy="2714625"/>
          </a:xfrm>
          <a:prstGeom prst="cloudCallout">
            <a:avLst>
              <a:gd name="adj1" fmla="val 7504"/>
              <a:gd name="adj2" fmla="val -1187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ولم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ّا إ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جا، ما عْرِفنَاه، والر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ؤ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سا صَلَبُوه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 ما شِفتُو، لَكن اللّه ق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موا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ين الأموات، وه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وّي 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يّ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7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لّ شي منَعِمْلُو اليوم ه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وّي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ق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وّة الرّوح الق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د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س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لي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طانا 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واهْبُو السّبع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ة، وه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يّي الحِكم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ة، الم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شور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ة، الف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هم، الع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م، التّ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قو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ى، 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خاف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ة اللّه، والق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وّة</a:t>
            </a:r>
            <a:r>
              <a:rPr lang="ar-LB" sz="4000" dirty="0">
                <a:solidFill>
                  <a:schemeClr val="tx1"/>
                </a:solidFill>
              </a:rPr>
              <a:t>.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وه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واه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ب بتِثْمُر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ياة 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لّ واح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د فينا ثِمار الل</a:t>
            </a:r>
            <a:r>
              <a:rPr lang="ar-LB" sz="4000" dirty="0">
                <a:solidFill>
                  <a:schemeClr val="tx1"/>
                </a:solidFill>
              </a:rPr>
              <a:t>ُّ</a:t>
            </a:r>
            <a:r>
              <a:rPr lang="ar-SA" sz="4000" dirty="0">
                <a:solidFill>
                  <a:schemeClr val="tx1"/>
                </a:solidFill>
              </a:rPr>
              <a:t>ط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ف و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الو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داعة، و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بّ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 و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الف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ر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ح و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السّ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لام والصّ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بر وك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ر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 الأخ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لاق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711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9762" y="647553"/>
            <a:ext cx="3291840" cy="80185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منِتحاوَر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2" y="3544640"/>
            <a:ext cx="4157662" cy="3487817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0" y="883920"/>
            <a:ext cx="5340096" cy="559384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ar-LB" sz="3000" dirty="0">
                <a:solidFill>
                  <a:schemeClr val="tx1"/>
                </a:solidFill>
              </a:rPr>
              <a:t>شو كان وَضع </a:t>
            </a:r>
            <a:r>
              <a:rPr lang="ar-SA" sz="3000" dirty="0">
                <a:solidFill>
                  <a:schemeClr val="tx1"/>
                </a:solidFill>
              </a:rPr>
              <a:t>الرُّسُل بَعد قِيام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ة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يَسوع؟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-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م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 م</a:t>
            </a:r>
            <a:r>
              <a:rPr lang="ar-LB" sz="3000" dirty="0">
                <a:solidFill>
                  <a:schemeClr val="tx1"/>
                </a:solidFill>
              </a:rPr>
              <a:t>ي</a:t>
            </a:r>
            <a:r>
              <a:rPr lang="ar-SA" sz="3000" dirty="0">
                <a:solidFill>
                  <a:schemeClr val="tx1"/>
                </a:solidFill>
              </a:rPr>
              <a:t>ن كانوا ي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صَلّو</a:t>
            </a:r>
            <a:r>
              <a:rPr lang="ar-LB" sz="3000" dirty="0">
                <a:solidFill>
                  <a:schemeClr val="tx1"/>
                </a:solidFill>
              </a:rPr>
              <a:t>ا</a:t>
            </a:r>
            <a:r>
              <a:rPr lang="ar-SA" sz="3000" dirty="0">
                <a:solidFill>
                  <a:schemeClr val="tx1"/>
                </a:solidFill>
              </a:rPr>
              <a:t>  </a:t>
            </a:r>
            <a:r>
              <a:rPr lang="ar-LB" sz="3000" dirty="0">
                <a:solidFill>
                  <a:schemeClr val="tx1"/>
                </a:solidFill>
              </a:rPr>
              <a:t>بِ</a:t>
            </a:r>
            <a:r>
              <a:rPr lang="ar-SA" sz="3000" dirty="0">
                <a:solidFill>
                  <a:schemeClr val="tx1"/>
                </a:solidFill>
              </a:rPr>
              <a:t>العلِّيَّة؟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‪</a:t>
            </a:r>
            <a:r>
              <a:rPr lang="ar-LB" sz="3000" dirty="0">
                <a:solidFill>
                  <a:schemeClr val="tx1"/>
                </a:solidFill>
              </a:rPr>
              <a:t>- شو صار </a:t>
            </a:r>
            <a:r>
              <a:rPr lang="ar-SA" sz="3000" dirty="0">
                <a:solidFill>
                  <a:schemeClr val="tx1"/>
                </a:solidFill>
              </a:rPr>
              <a:t>فَجأ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ة؟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	‪</a:t>
            </a:r>
            <a:r>
              <a:rPr lang="ar-LB" sz="3000" dirty="0">
                <a:solidFill>
                  <a:schemeClr val="tx1"/>
                </a:solidFill>
              </a:rPr>
              <a:t>- شو </a:t>
            </a:r>
            <a:r>
              <a:rPr lang="ar-SA" sz="3000" dirty="0">
                <a:solidFill>
                  <a:schemeClr val="tx1"/>
                </a:solidFill>
              </a:rPr>
              <a:t>مَعن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ى ال</a:t>
            </a:r>
            <a:r>
              <a:rPr lang="ar-LB" sz="3000" dirty="0">
                <a:solidFill>
                  <a:schemeClr val="tx1"/>
                </a:solidFill>
              </a:rPr>
              <a:t>صّوت القَوِيّ</a:t>
            </a:r>
            <a:r>
              <a:rPr lang="ar-SA" sz="3000" dirty="0">
                <a:solidFill>
                  <a:schemeClr val="tx1"/>
                </a:solidFill>
              </a:rPr>
              <a:t> وألسِن</a:t>
            </a:r>
            <a:r>
              <a:rPr lang="ar-LB" sz="3000" dirty="0">
                <a:solidFill>
                  <a:schemeClr val="tx1"/>
                </a:solidFill>
              </a:rPr>
              <a:t>ة</a:t>
            </a:r>
            <a:r>
              <a:rPr lang="ar-SA" sz="3000" dirty="0">
                <a:solidFill>
                  <a:schemeClr val="tx1"/>
                </a:solidFill>
              </a:rPr>
              <a:t> النّار؟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‪</a:t>
            </a:r>
            <a:r>
              <a:rPr lang="ar-LB" sz="3000" dirty="0">
                <a:solidFill>
                  <a:schemeClr val="tx1"/>
                </a:solidFill>
              </a:rPr>
              <a:t>-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شو</a:t>
            </a:r>
            <a:r>
              <a:rPr lang="ar-SA" sz="3000" dirty="0">
                <a:solidFill>
                  <a:schemeClr val="tx1"/>
                </a:solidFill>
              </a:rPr>
              <a:t> م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واهِب الرّوح؟ و</a:t>
            </a:r>
            <a:r>
              <a:rPr lang="ar-LB" sz="3000" dirty="0">
                <a:solidFill>
                  <a:schemeClr val="tx1"/>
                </a:solidFill>
              </a:rPr>
              <a:t>شو</a:t>
            </a:r>
            <a:r>
              <a:rPr lang="ar-SA" sz="3000" dirty="0">
                <a:solidFill>
                  <a:schemeClr val="tx1"/>
                </a:solidFill>
              </a:rPr>
              <a:t> ثِمار</a:t>
            </a:r>
            <a:r>
              <a:rPr lang="ar-LB" sz="3000" dirty="0">
                <a:solidFill>
                  <a:schemeClr val="tx1"/>
                </a:solidFill>
              </a:rPr>
              <a:t>و</a:t>
            </a:r>
            <a:r>
              <a:rPr lang="ar-SA" sz="3000" dirty="0">
                <a:solidFill>
                  <a:schemeClr val="tx1"/>
                </a:solidFill>
              </a:rPr>
              <a:t>؟‪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13791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05661" y="242888"/>
            <a:ext cx="4923616" cy="3300413"/>
          </a:xfrm>
          <a:prstGeom prst="cloudCallout">
            <a:avLst>
              <a:gd name="adj1" fmla="val 51531"/>
              <a:gd name="adj2" fmla="val 5627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عْمِلوا هَالنَّشاطات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72" y="3228975"/>
            <a:ext cx="4704265" cy="3946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26" y="0"/>
            <a:ext cx="85734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573468" cy="6690360"/>
          </a:xfrm>
          <a:prstGeom prst="rect">
            <a:avLst/>
          </a:prstGeom>
        </p:spPr>
      </p:pic>
      <p:sp>
        <p:nvSpPr>
          <p:cNvPr id="2" name="Quad Arrow 1"/>
          <p:cNvSpPr/>
          <p:nvPr/>
        </p:nvSpPr>
        <p:spPr>
          <a:xfrm rot="3020064">
            <a:off x="7212680" y="2831528"/>
            <a:ext cx="490849" cy="461535"/>
          </a:xfrm>
          <a:prstGeom prst="quadArrow">
            <a:avLst>
              <a:gd name="adj1" fmla="val 22500"/>
              <a:gd name="adj2" fmla="val 32828"/>
              <a:gd name="adj3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Quad Arrow 3"/>
          <p:cNvSpPr/>
          <p:nvPr/>
        </p:nvSpPr>
        <p:spPr>
          <a:xfrm rot="3020064">
            <a:off x="7194683" y="4852584"/>
            <a:ext cx="481122" cy="473266"/>
          </a:xfrm>
          <a:prstGeom prst="quadArrow">
            <a:avLst>
              <a:gd name="adj1" fmla="val 22500"/>
              <a:gd name="adj2" fmla="val 32828"/>
              <a:gd name="adj3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 rot="3020064">
            <a:off x="7251735" y="6143577"/>
            <a:ext cx="412737" cy="436358"/>
          </a:xfrm>
          <a:prstGeom prst="quadArrow">
            <a:avLst>
              <a:gd name="adj1" fmla="val 22500"/>
              <a:gd name="adj2" fmla="val 32828"/>
              <a:gd name="adj3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 rot="3020064">
            <a:off x="3246725" y="2705955"/>
            <a:ext cx="391278" cy="438361"/>
          </a:xfrm>
          <a:prstGeom prst="quadArrow">
            <a:avLst>
              <a:gd name="adj1" fmla="val 22500"/>
              <a:gd name="adj2" fmla="val 32828"/>
              <a:gd name="adj3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 rot="3020064">
            <a:off x="3124851" y="4731016"/>
            <a:ext cx="467387" cy="442079"/>
          </a:xfrm>
          <a:prstGeom prst="quadArrow">
            <a:avLst>
              <a:gd name="adj1" fmla="val 22500"/>
              <a:gd name="adj2" fmla="val 32828"/>
              <a:gd name="adj3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 rot="3020064">
            <a:off x="3268329" y="6352485"/>
            <a:ext cx="348069" cy="323342"/>
          </a:xfrm>
          <a:prstGeom prst="quadArrow">
            <a:avLst>
              <a:gd name="adj1" fmla="val 22500"/>
              <a:gd name="adj2" fmla="val 32828"/>
              <a:gd name="adj3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6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728" y="448630"/>
            <a:ext cx="7529513" cy="1203768"/>
          </a:xfrm>
        </p:spPr>
        <p:txBody>
          <a:bodyPr/>
          <a:lstStyle/>
          <a:p>
            <a:pPr rtl="1"/>
            <a:r>
              <a:rPr lang="ar-LB" sz="5000" b="1" dirty="0"/>
              <a:t>اللِّقاءُ الواحِد وَالعُشرون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1" y="3503735"/>
            <a:ext cx="7970572" cy="1994573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الرّوحُ القُدُسُ يُرسِلُنا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«العَنصَرَة»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506" y="388631"/>
            <a:ext cx="9301506" cy="5234929"/>
          </a:xfr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2"/>
          <a:stretch/>
        </p:blipFill>
        <p:spPr>
          <a:xfrm>
            <a:off x="0" y="167640"/>
            <a:ext cx="9144000" cy="5913119"/>
          </a:xfrm>
        </p:spPr>
      </p:pic>
      <p:sp>
        <p:nvSpPr>
          <p:cNvPr id="2" name="Rounded Rectangle 1"/>
          <p:cNvSpPr/>
          <p:nvPr/>
        </p:nvSpPr>
        <p:spPr>
          <a:xfrm>
            <a:off x="5913120" y="1965960"/>
            <a:ext cx="15240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الرُّسل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0" y="3017520"/>
            <a:ext cx="219456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مَريم أُمّ يَسوع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85560" y="4069080"/>
            <a:ext cx="13716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الرّوح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31080" y="4069080"/>
            <a:ext cx="13716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القُدس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50280" y="5212080"/>
            <a:ext cx="13716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اللّغات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70760" y="2956560"/>
            <a:ext cx="12954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كيف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" y="2895600"/>
            <a:ext cx="1447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سَمِعهم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8840" y="3550920"/>
            <a:ext cx="1447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كلّ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8160" y="3566160"/>
            <a:ext cx="1447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منّا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64080" y="4191000"/>
            <a:ext cx="1447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بِلغَة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" y="4206240"/>
            <a:ext cx="1447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بَلدِه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1480" y="5288280"/>
            <a:ext cx="338328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كَيفَ سَمِعَهم كُلّ مِنّا بِلُغَةِ بَلَدِه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510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66" y="243840"/>
            <a:ext cx="9508440" cy="57779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4278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"/>
            <a:ext cx="9504368" cy="6614160"/>
          </a:xfrm>
        </p:spPr>
      </p:pic>
      <p:sp>
        <p:nvSpPr>
          <p:cNvPr id="5" name="Rounded Rectangle 4"/>
          <p:cNvSpPr/>
          <p:nvPr/>
        </p:nvSpPr>
        <p:spPr>
          <a:xfrm>
            <a:off x="563880" y="1173480"/>
            <a:ext cx="231648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أَلسِنَة مِن نار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7720" y="1722120"/>
            <a:ext cx="263652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إلى الرّوح القُدُس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72640" y="2712720"/>
            <a:ext cx="2971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سِرّ التّثبيت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25040" y="3810000"/>
            <a:ext cx="2971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نَشر البُشرَى السّارّة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5560" y="5516880"/>
            <a:ext cx="2971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روحَكَ القُدّوس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68880" y="6172200"/>
            <a:ext cx="297180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القُربان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880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16" y="0"/>
            <a:ext cx="8515943" cy="666710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038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37" y="198120"/>
            <a:ext cx="8234190" cy="6446520"/>
          </a:xfrm>
        </p:spPr>
      </p:pic>
      <p:sp>
        <p:nvSpPr>
          <p:cNvPr id="5" name="Rounded Rectangle 4"/>
          <p:cNvSpPr/>
          <p:nvPr/>
        </p:nvSpPr>
        <p:spPr>
          <a:xfrm>
            <a:off x="3337560" y="1371600"/>
            <a:ext cx="97536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بِالرّوح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3560" y="1341120"/>
            <a:ext cx="112776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القُدُس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8720" y="1889760"/>
            <a:ext cx="97536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الآب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59480" y="1950720"/>
            <a:ext cx="97536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الابن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36920" y="2484120"/>
            <a:ext cx="97536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يُمَجَّد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85160" y="2499360"/>
            <a:ext cx="123444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الرُّسُل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93520" y="4267200"/>
            <a:ext cx="123444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ابراهيم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0" y="4876800"/>
            <a:ext cx="123444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موسَى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1400" y="5532120"/>
            <a:ext cx="1234440" cy="47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داود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306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38531" y="670827"/>
            <a:ext cx="3117314" cy="2442754"/>
          </a:xfrm>
          <a:prstGeom prst="cloudCallout">
            <a:avLst>
              <a:gd name="adj1" fmla="val -2228"/>
              <a:gd name="adj2" fmla="val 1271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الزُّوّادة يَلْلي لازِم نِتذَكّرها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43" y="106680"/>
            <a:ext cx="609075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43758" y="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b="1" dirty="0"/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وهَلَّق منوقَف كِلْنا تَ نْصَلّي هَالصَّلاة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72" y="3228975"/>
            <a:ext cx="4704265" cy="3946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521"/>
            <a:ext cx="9301605" cy="52273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561" y="3146612"/>
            <a:ext cx="4658180" cy="390769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8600" y="591671"/>
            <a:ext cx="6024282" cy="4531658"/>
          </a:xfrm>
          <a:prstGeom prst="cloudCallout">
            <a:avLst>
              <a:gd name="adj1" fmla="val 43012"/>
              <a:gd name="adj2" fmla="val 46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وهيك منوصَل لَخِتام لِقاءْنا الإلكترونِي.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انتِبْهوا عَ حالكُم باي باي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764" y="117475"/>
            <a:ext cx="5107709" cy="67405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</a:t>
            </a: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شو رَح نَعمِل اليوم؟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326954"/>
            <a:ext cx="4572000" cy="3531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96972" y="264209"/>
            <a:ext cx="7718327" cy="1478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dirty="0"/>
              <a:t>ن</a:t>
            </a:r>
            <a:r>
              <a:rPr lang="ar-SA" sz="3200" dirty="0"/>
              <a:t>قارِن بَين حال الرُّسُل قَبل </a:t>
            </a:r>
            <a:r>
              <a:rPr lang="ar-LB" sz="3200" dirty="0"/>
              <a:t>ما</a:t>
            </a:r>
            <a:r>
              <a:rPr lang="ar-SA" sz="3200" dirty="0"/>
              <a:t> ي</a:t>
            </a:r>
            <a:r>
              <a:rPr lang="ar-LB" sz="3200" dirty="0"/>
              <a:t>ْحِ</a:t>
            </a:r>
            <a:r>
              <a:rPr lang="ar-SA" sz="3200" dirty="0"/>
              <a:t>ل عل</a:t>
            </a:r>
            <a:r>
              <a:rPr lang="ar-LB" sz="3200" dirty="0"/>
              <a:t>َ</a:t>
            </a:r>
            <a:r>
              <a:rPr lang="ar-SA" sz="3200" dirty="0"/>
              <a:t>ي</a:t>
            </a:r>
            <a:r>
              <a:rPr lang="ar-LB" sz="3200" dirty="0"/>
              <a:t>ْ</a:t>
            </a:r>
            <a:r>
              <a:rPr lang="ar-SA" sz="3200" dirty="0"/>
              <a:t>ه</a:t>
            </a:r>
            <a:r>
              <a:rPr lang="ar-LB" sz="3200" dirty="0"/>
              <a:t>ن</a:t>
            </a:r>
            <a:r>
              <a:rPr lang="ar-SA" sz="3200" dirty="0"/>
              <a:t> الرّوح القُدُس وحال</a:t>
            </a:r>
            <a:r>
              <a:rPr lang="ar-LB" sz="3200" dirty="0"/>
              <a:t>ن</a:t>
            </a:r>
            <a:r>
              <a:rPr lang="ar-SA" sz="3200" dirty="0"/>
              <a:t> بَعد حُلول</a:t>
            </a:r>
            <a:r>
              <a:rPr lang="ar-LB" sz="3200" dirty="0"/>
              <a:t>و</a:t>
            </a:r>
            <a:r>
              <a:rPr lang="ar-SA" sz="3200" dirty="0"/>
              <a:t> عليه</a:t>
            </a:r>
            <a:r>
              <a:rPr lang="ar-LB" sz="3200" dirty="0"/>
              <a:t>ن</a:t>
            </a:r>
            <a:r>
              <a:rPr lang="ar-SA" sz="3200" dirty="0"/>
              <a:t>، </a:t>
            </a:r>
            <a:r>
              <a:rPr lang="ar-LB" sz="3200" dirty="0"/>
              <a:t>ون</a:t>
            </a:r>
            <a:r>
              <a:rPr lang="ar-SA" sz="3200" dirty="0"/>
              <a:t>حَدِّد التّ</a:t>
            </a:r>
            <a:r>
              <a:rPr lang="ar-LB" sz="3200" dirty="0"/>
              <a:t>ِ</a:t>
            </a:r>
            <a:r>
              <a:rPr lang="ar-SA" sz="3200" dirty="0"/>
              <a:t>غيير </a:t>
            </a:r>
            <a:r>
              <a:rPr lang="ar-LB" sz="3200" dirty="0"/>
              <a:t>يَلْلي صار.</a:t>
            </a:r>
          </a:p>
        </p:txBody>
      </p:sp>
      <p:sp>
        <p:nvSpPr>
          <p:cNvPr id="2" name="Circular Arrow 1"/>
          <p:cNvSpPr/>
          <p:nvPr/>
        </p:nvSpPr>
        <p:spPr>
          <a:xfrm rot="11084431">
            <a:off x="2126072" y="2934307"/>
            <a:ext cx="2538418" cy="2361732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0025" y="1885951"/>
            <a:ext cx="8272463" cy="1857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نِتْنَبَّه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الرّوح القُدُس </a:t>
            </a:r>
            <a:r>
              <a:rPr lang="ar-LB" sz="3200" dirty="0"/>
              <a:t>بي</a:t>
            </a:r>
            <a:r>
              <a:rPr lang="ar-SA" sz="3200" dirty="0"/>
              <a:t>س</a:t>
            </a:r>
            <a:r>
              <a:rPr lang="ar-LB" sz="3200" dirty="0"/>
              <a:t>ْ</a:t>
            </a:r>
            <a:r>
              <a:rPr lang="ar-SA" sz="3200" dirty="0"/>
              <a:t>كُن فينا، و</a:t>
            </a:r>
            <a:r>
              <a:rPr lang="ar-LB" sz="3200" dirty="0"/>
              <a:t>إنّو نِحنا</a:t>
            </a:r>
            <a:r>
              <a:rPr lang="ar-SA" sz="3200" dirty="0"/>
              <a:t> </a:t>
            </a:r>
            <a:r>
              <a:rPr lang="ar-LB" sz="3200" dirty="0"/>
              <a:t>فينا 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قُو</a:t>
            </a:r>
            <a:r>
              <a:rPr lang="ar-LB" sz="3200" dirty="0"/>
              <a:t>تو</a:t>
            </a:r>
            <a:r>
              <a:rPr lang="ar-SA" sz="3200" dirty="0"/>
              <a:t> ن</a:t>
            </a:r>
            <a:r>
              <a:rPr lang="ar-LB" sz="3200" dirty="0"/>
              <a:t>ْكَ</a:t>
            </a:r>
            <a:r>
              <a:rPr lang="ar-SA" sz="3200" dirty="0"/>
              <a:t>س</a:t>
            </a:r>
            <a:r>
              <a:rPr lang="ar-LB" sz="3200" dirty="0"/>
              <a:t>ّ</a:t>
            </a:r>
            <a:r>
              <a:rPr lang="ar-SA" sz="3200" dirty="0"/>
              <a:t>ر حاجِز الخَوف، </a:t>
            </a:r>
            <a:r>
              <a:rPr lang="ar-LB" sz="3200" dirty="0"/>
              <a:t>حَتّى تثمِر </a:t>
            </a:r>
            <a:r>
              <a:rPr lang="ar-SA" sz="3200" dirty="0"/>
              <a:t>ك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م</a:t>
            </a:r>
            <a:r>
              <a:rPr lang="ar-LB" sz="3200" dirty="0"/>
              <a:t>ْ</a:t>
            </a:r>
            <a:r>
              <a:rPr lang="ar-SA" sz="3200" dirty="0"/>
              <a:t>ت</a:t>
            </a:r>
            <a:r>
              <a:rPr lang="ar-LB" sz="3200" dirty="0"/>
              <a:t>و</a:t>
            </a:r>
            <a:r>
              <a:rPr lang="ar-SA" sz="3200" dirty="0"/>
              <a:t> فينا ثِمار</a:t>
            </a:r>
            <a:r>
              <a:rPr lang="ar-LB" sz="3200" dirty="0"/>
              <a:t> </a:t>
            </a:r>
            <a:r>
              <a:rPr lang="ar-SA" sz="3200" dirty="0"/>
              <a:t>الرَّحم</a:t>
            </a:r>
            <a:r>
              <a:rPr lang="ar-LB" sz="3200" dirty="0"/>
              <a:t>ِ</a:t>
            </a:r>
            <a:r>
              <a:rPr lang="ar-SA" sz="3200" dirty="0"/>
              <a:t>ة والمَحب</a:t>
            </a:r>
            <a:r>
              <a:rPr lang="ar-LB" sz="3200" dirty="0"/>
              <a:t>ّ</a:t>
            </a:r>
            <a:r>
              <a:rPr lang="ar-SA" sz="3200" dirty="0"/>
              <a:t>ة والفَرَح والسَّلام</a:t>
            </a:r>
            <a:r>
              <a:rPr lang="en-US" sz="3200" dirty="0"/>
              <a:t>.</a:t>
            </a:r>
          </a:p>
          <a:p>
            <a:pPr algn="r" rtl="1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150" y="3371092"/>
            <a:ext cx="4514850" cy="3486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201" y="2676044"/>
            <a:ext cx="5414799" cy="418195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14339" y="191451"/>
            <a:ext cx="6729412" cy="2723199"/>
          </a:xfrm>
          <a:prstGeom prst="cloudCallout">
            <a:avLst>
              <a:gd name="adj1" fmla="val 15111"/>
              <a:gd name="adj2" fmla="val 85672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أصدِقائي! </a:t>
            </a:r>
            <a:r>
              <a:rPr lang="ar-LB" sz="3200" dirty="0">
                <a:solidFill>
                  <a:schemeClr val="tx1"/>
                </a:solidFill>
              </a:rPr>
              <a:t>رَح إطلُب مِنكُن تْجيبوا شَرشَف أَو حْرام...</a:t>
            </a:r>
            <a:endParaRPr lang="ar-LB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201" y="2676044"/>
            <a:ext cx="5414799" cy="418195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129088" y="114301"/>
            <a:ext cx="4772024" cy="2723199"/>
          </a:xfrm>
          <a:prstGeom prst="cloudCallout">
            <a:avLst>
              <a:gd name="adj1" fmla="val 15111"/>
              <a:gd name="adj2" fmla="val 85672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وهَلَّق كِل واحَد يِتْغَطي كِلّو سَوا بِالحْرام مِتِل الصّورَة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777" y="328612"/>
            <a:ext cx="4518813" cy="5614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62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557213" y="342900"/>
            <a:ext cx="5672137" cy="2314575"/>
          </a:xfrm>
          <a:prstGeom prst="cloudCallout">
            <a:avLst>
              <a:gd name="adj1" fmla="val 3210"/>
              <a:gd name="adj2" fmla="val 96783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شيلو الحْرام 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وتْنَفَسّوا مْنيح... شو كان شُعوركُن وإنتو تَحت الشَّرشَف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201" y="2676044"/>
            <a:ext cx="5414799" cy="4181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2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DE2C1"/>
      </a:accent1>
      <a:accent2>
        <a:srgbClr val="F9A846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3356</TotalTime>
  <Words>1230</Words>
  <Application>Microsoft Office PowerPoint</Application>
  <PresentationFormat>On-screen Show (4:3)</PresentationFormat>
  <Paragraphs>99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الواحِد وَالعُشرون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WMAKSOUR</dc:creator>
  <cp:lastModifiedBy>Michel Haddad (Prof)</cp:lastModifiedBy>
  <cp:revision>269</cp:revision>
  <dcterms:created xsi:type="dcterms:W3CDTF">2020-06-11T06:09:44Z</dcterms:created>
  <dcterms:modified xsi:type="dcterms:W3CDTF">2022-02-25T20:24:42Z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59D6AE1C-A0BA-4EFF-A16C-54296EE56574</vt:lpwstr>
  </property>
  <property fmtid="{D5CDD505-2E9C-101B-9397-08002B2CF9AE}" pid="3" name="ArticulatePath">
    <vt:lpwstr>EB3-rencontre-21</vt:lpwstr>
  </property>
</Properties>
</file>