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comments/comment1.xml" ContentType="application/vnd.openxmlformats-officedocument.presentationml.comments+xml"/>
  <Override PartName="/ppt/tags/tag31.xml" ContentType="application/vnd.openxmlformats-officedocument.presentationml.tags+xml"/>
  <Override PartName="/ppt/comments/comment2.xml" ContentType="application/vnd.openxmlformats-officedocument.presentationml.comment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7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370" r:id="rId9"/>
    <p:sldId id="311" r:id="rId10"/>
    <p:sldId id="371" r:id="rId11"/>
    <p:sldId id="328" r:id="rId12"/>
    <p:sldId id="295" r:id="rId13"/>
    <p:sldId id="339" r:id="rId14"/>
    <p:sldId id="388" r:id="rId15"/>
    <p:sldId id="372" r:id="rId16"/>
    <p:sldId id="374" r:id="rId17"/>
    <p:sldId id="389" r:id="rId18"/>
    <p:sldId id="375" r:id="rId19"/>
    <p:sldId id="373" r:id="rId20"/>
    <p:sldId id="314" r:id="rId21"/>
    <p:sldId id="378" r:id="rId22"/>
    <p:sldId id="354" r:id="rId23"/>
    <p:sldId id="338" r:id="rId24"/>
    <p:sldId id="382" r:id="rId25"/>
    <p:sldId id="390" r:id="rId26"/>
    <p:sldId id="391" r:id="rId27"/>
    <p:sldId id="392" r:id="rId28"/>
    <p:sldId id="286" r:id="rId29"/>
    <p:sldId id="288" r:id="rId30"/>
    <p:sldId id="383" r:id="rId31"/>
    <p:sldId id="384" r:id="rId32"/>
    <p:sldId id="385" r:id="rId33"/>
    <p:sldId id="310" r:id="rId34"/>
    <p:sldId id="386" r:id="rId35"/>
    <p:sldId id="283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1T08:54:27.93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comments" Target="../comments/commen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comments" Target="../comments/commen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0" y="22555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رُهبانِيّةُ القَلبَينِ الأقدَسَين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5063" y="4517368"/>
            <a:ext cx="8219108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+mj-cs"/>
              </a:rPr>
              <a:t>يُقَدِّمُ </a:t>
            </a:r>
            <a:endParaRPr lang="en-US" sz="5000" b="1" dirty="0">
              <a:latin typeface="Adobe Arabic" panose="02040503050201020203" pitchFamily="18" charset="-78"/>
              <a:cs typeface="+mj-cs"/>
            </a:endParaRPr>
          </a:p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+mj-cs"/>
              </a:rPr>
              <a:t>كِتابَ</a:t>
            </a:r>
            <a:r>
              <a:rPr lang="en-US" sz="5000" b="1" dirty="0">
                <a:latin typeface="Adobe Arabic" panose="02040503050201020203" pitchFamily="18" charset="-78"/>
                <a:cs typeface="+mj-cs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+mj-cs"/>
              </a:rPr>
              <a:t>الأساسِيَّ الرّابِع</a:t>
            </a:r>
            <a:endParaRPr lang="en-US" sz="5000" b="1" dirty="0"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1" y="5519172"/>
            <a:ext cx="9143999" cy="1338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700" dirty="0"/>
              <a:t>صار يوس</a:t>
            </a:r>
            <a:r>
              <a:rPr lang="ar-LB" sz="2700" dirty="0"/>
              <a:t>ُ</a:t>
            </a:r>
            <a:r>
              <a:rPr lang="ar-SA" sz="2700" dirty="0"/>
              <a:t>ف ع</a:t>
            </a:r>
            <a:r>
              <a:rPr lang="ar-LB" sz="2700" dirty="0"/>
              <a:t>ُ</a:t>
            </a:r>
            <a:r>
              <a:rPr lang="ar-SA" sz="2700" dirty="0"/>
              <a:t>مرو 17 س</a:t>
            </a:r>
            <a:r>
              <a:rPr lang="ar-LB" sz="2700" dirty="0"/>
              <a:t>ِ</a:t>
            </a:r>
            <a:r>
              <a:rPr lang="ar-SA" sz="2700" dirty="0" err="1"/>
              <a:t>نة</a:t>
            </a:r>
            <a:r>
              <a:rPr lang="ar-SA" sz="2700" dirty="0"/>
              <a:t> وكان عَم يِرْعى الغَنَم م</a:t>
            </a:r>
            <a:r>
              <a:rPr lang="ar-LB" sz="2700" dirty="0"/>
              <a:t>َ</a:t>
            </a:r>
            <a:r>
              <a:rPr lang="ar-SA" sz="2700" dirty="0"/>
              <a:t>ع إ</a:t>
            </a:r>
            <a:r>
              <a:rPr lang="ar-LB" sz="2700" dirty="0"/>
              <a:t>ِ</a:t>
            </a:r>
            <a:r>
              <a:rPr lang="ar-SA" sz="2700" dirty="0" err="1"/>
              <a:t>خوتو</a:t>
            </a:r>
            <a:r>
              <a:rPr lang="ar-SA" sz="2700" dirty="0"/>
              <a:t>. كان ي</a:t>
            </a:r>
            <a:r>
              <a:rPr lang="ar-LB" sz="2700" dirty="0"/>
              <a:t>َ</a:t>
            </a:r>
            <a:r>
              <a:rPr lang="ar-SA" sz="2700" dirty="0"/>
              <a:t>عقوب بيح</a:t>
            </a:r>
            <a:r>
              <a:rPr lang="ar-LB" sz="2700" dirty="0"/>
              <a:t>ِ</a:t>
            </a:r>
            <a:r>
              <a:rPr lang="ar-SA" sz="2700" dirty="0"/>
              <a:t>بّ يوس</a:t>
            </a:r>
            <a:r>
              <a:rPr lang="ar-LB" sz="2700" dirty="0"/>
              <a:t>ُ</a:t>
            </a:r>
            <a:r>
              <a:rPr lang="ar-SA" sz="2700" dirty="0"/>
              <a:t>ف </a:t>
            </a:r>
            <a:r>
              <a:rPr lang="ar-SA" sz="2700" dirty="0" err="1"/>
              <a:t>أكت</a:t>
            </a:r>
            <a:r>
              <a:rPr lang="ar-LB" sz="2700" dirty="0"/>
              <a:t>َ</a:t>
            </a:r>
            <a:r>
              <a:rPr lang="ar-SA" sz="2700" dirty="0"/>
              <a:t>ر م</a:t>
            </a:r>
            <a:r>
              <a:rPr lang="ar-LB" sz="2700" dirty="0"/>
              <a:t>ِ</a:t>
            </a:r>
            <a:r>
              <a:rPr lang="ar-SA" sz="2700" dirty="0"/>
              <a:t>ن كلّ إ</a:t>
            </a:r>
            <a:r>
              <a:rPr lang="ar-LB" sz="2700" dirty="0"/>
              <a:t>ِ</a:t>
            </a:r>
            <a:r>
              <a:rPr lang="ar-SA" sz="2700" dirty="0" err="1"/>
              <a:t>خوتو</a:t>
            </a:r>
            <a:r>
              <a:rPr lang="ar-SA" sz="2700" dirty="0"/>
              <a:t> لأن</a:t>
            </a:r>
            <a:r>
              <a:rPr lang="ar-LB" sz="2700" dirty="0"/>
              <a:t>ّ</a:t>
            </a:r>
            <a:r>
              <a:rPr lang="ar-SA" sz="2700" dirty="0"/>
              <a:t>و كان الصغير، </a:t>
            </a:r>
            <a:r>
              <a:rPr lang="ar-SA" sz="2700" dirty="0" err="1"/>
              <a:t>عِمِلّو</a:t>
            </a:r>
            <a:r>
              <a:rPr lang="ar-SA" sz="2700" dirty="0"/>
              <a:t> قميص حِلُو م</a:t>
            </a:r>
            <a:r>
              <a:rPr lang="ar-LB" sz="2700" dirty="0"/>
              <a:t>ْ</a:t>
            </a:r>
            <a:r>
              <a:rPr lang="ar-SA" sz="2700" dirty="0"/>
              <a:t>ل</a:t>
            </a:r>
            <a:r>
              <a:rPr lang="ar-LB" sz="2700" dirty="0"/>
              <a:t>َ</a:t>
            </a:r>
            <a:r>
              <a:rPr lang="ar-SA" sz="2700" dirty="0" err="1"/>
              <a:t>وَّن</a:t>
            </a:r>
            <a:r>
              <a:rPr lang="ar-SA" sz="2700" dirty="0"/>
              <a:t> </a:t>
            </a:r>
            <a:r>
              <a:rPr lang="ar-SA" sz="2700" dirty="0" err="1"/>
              <a:t>وط</a:t>
            </a:r>
            <a:r>
              <a:rPr lang="ar-LB" sz="2700" dirty="0"/>
              <a:t>َ</a:t>
            </a:r>
            <a:r>
              <a:rPr lang="ar-SA" sz="2700" dirty="0"/>
              <a:t>بعًا إ</a:t>
            </a:r>
            <a:r>
              <a:rPr lang="ar-LB" sz="2700" dirty="0"/>
              <a:t>ِ</a:t>
            </a:r>
            <a:r>
              <a:rPr lang="ar-SA" sz="2700" dirty="0" err="1"/>
              <a:t>خوتو</a:t>
            </a:r>
            <a:r>
              <a:rPr lang="ar-SA" sz="2700" dirty="0"/>
              <a:t> كانوا </a:t>
            </a:r>
            <a:r>
              <a:rPr lang="ar-SA" sz="2700" dirty="0" err="1"/>
              <a:t>يْغَارو</a:t>
            </a:r>
            <a:r>
              <a:rPr lang="ar-SA" sz="2700" dirty="0"/>
              <a:t> م</a:t>
            </a:r>
            <a:r>
              <a:rPr lang="ar-LB" sz="2700" dirty="0"/>
              <a:t>ِ</a:t>
            </a:r>
            <a:r>
              <a:rPr lang="ar-SA" sz="2700" dirty="0"/>
              <a:t>ن</a:t>
            </a:r>
            <a:r>
              <a:rPr lang="ar-LB" sz="2700" dirty="0"/>
              <a:t>ّ</a:t>
            </a:r>
            <a:r>
              <a:rPr lang="ar-SA" sz="2700" dirty="0"/>
              <a:t>و</a:t>
            </a:r>
            <a:endParaRPr lang="en-US" sz="2700" dirty="0"/>
          </a:p>
        </p:txBody>
      </p:sp>
      <p:sp>
        <p:nvSpPr>
          <p:cNvPr id="5" name="Oval 4"/>
          <p:cNvSpPr/>
          <p:nvPr/>
        </p:nvSpPr>
        <p:spPr>
          <a:xfrm>
            <a:off x="3477491" y="66964"/>
            <a:ext cx="5500256" cy="1085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/>
              <a:t>يوس</a:t>
            </a:r>
            <a:r>
              <a:rPr lang="ar-LB" sz="3000" b="1" dirty="0"/>
              <a:t>ُ</a:t>
            </a:r>
            <a:r>
              <a:rPr lang="ar-SA" sz="3000" b="1" dirty="0"/>
              <a:t>ف و</a:t>
            </a:r>
            <a:r>
              <a:rPr lang="ar-LB" sz="3000" b="1" dirty="0"/>
              <a:t>َ</a:t>
            </a:r>
            <a:r>
              <a:rPr lang="ar-SA" sz="3000" b="1" dirty="0"/>
              <a:t>إ</a:t>
            </a:r>
            <a:r>
              <a:rPr lang="ar-LB" sz="3000" b="1" dirty="0"/>
              <a:t>ِ</a:t>
            </a:r>
            <a:r>
              <a:rPr lang="ar-SA" sz="3000" b="1" dirty="0"/>
              <a:t>خو</a:t>
            </a:r>
            <a:r>
              <a:rPr lang="ar-LB" sz="3000" b="1" dirty="0"/>
              <a:t>َ</a:t>
            </a:r>
            <a:r>
              <a:rPr lang="ar-SA" sz="3000" b="1" dirty="0"/>
              <a:t>ته أحلام يوسف </a:t>
            </a:r>
            <a:r>
              <a:rPr lang="ar-SA" sz="1600" b="1" dirty="0"/>
              <a:t>(تك37/ 2-35)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30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235526" y="1551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800" dirty="0"/>
              <a:t>بِلَيْلِة مِنْ الل</a:t>
            </a:r>
            <a:r>
              <a:rPr lang="ar-LB" sz="2800" dirty="0"/>
              <a:t>ّ</a:t>
            </a:r>
            <a:r>
              <a:rPr lang="ar-SA" sz="2800" dirty="0" err="1"/>
              <a:t>يالِي</a:t>
            </a:r>
            <a:r>
              <a:rPr lang="ar-SA" sz="2800" dirty="0"/>
              <a:t> حِلِم يوسف وخبَّرْ إ</a:t>
            </a:r>
            <a:r>
              <a:rPr lang="ar-LB" sz="2800" dirty="0"/>
              <a:t>ِ</a:t>
            </a:r>
            <a:r>
              <a:rPr lang="ar-SA" sz="2800" dirty="0" err="1"/>
              <a:t>خوتو</a:t>
            </a:r>
            <a:r>
              <a:rPr lang="ar-SA" sz="2800" dirty="0"/>
              <a:t> عَن الحِلِم وق</a:t>
            </a:r>
            <a:r>
              <a:rPr lang="ar-LB" sz="2800" dirty="0"/>
              <a:t>َ</a:t>
            </a:r>
            <a:r>
              <a:rPr lang="ar-SA" sz="2800" dirty="0" err="1"/>
              <a:t>لْلُن</a:t>
            </a:r>
            <a:r>
              <a:rPr lang="ar-SA" sz="2800" dirty="0"/>
              <a:t>: </a:t>
            </a:r>
            <a:endParaRPr lang="en-US" sz="2800" dirty="0"/>
          </a:p>
        </p:txBody>
      </p:sp>
      <p:sp>
        <p:nvSpPr>
          <p:cNvPr id="4" name="Oval Callout 3"/>
          <p:cNvSpPr/>
          <p:nvPr/>
        </p:nvSpPr>
        <p:spPr>
          <a:xfrm>
            <a:off x="1039091" y="3172691"/>
            <a:ext cx="7079673" cy="2022764"/>
          </a:xfrm>
          <a:prstGeom prst="wedgeEllipseCallout">
            <a:avLst>
              <a:gd name="adj1" fmla="val 14711"/>
              <a:gd name="adj2" fmla="val -1102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b="1" dirty="0">
                <a:solidFill>
                  <a:schemeClr val="tx1"/>
                </a:solidFill>
              </a:rPr>
              <a:t>"</a:t>
            </a:r>
            <a:r>
              <a:rPr lang="ar-SA" sz="2800" b="1" dirty="0">
                <a:solidFill>
                  <a:schemeClr val="bg1"/>
                </a:solidFill>
              </a:rPr>
              <a:t>شِفِتْ </a:t>
            </a:r>
            <a:r>
              <a:rPr lang="ar-LB" sz="2800" b="1" dirty="0">
                <a:solidFill>
                  <a:schemeClr val="bg1"/>
                </a:solidFill>
              </a:rPr>
              <a:t>إنّو </a:t>
            </a:r>
            <a:r>
              <a:rPr lang="ar-SA" sz="2800" b="1" dirty="0">
                <a:solidFill>
                  <a:schemeClr val="bg1"/>
                </a:solidFill>
              </a:rPr>
              <a:t>ك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ن</a:t>
            </a:r>
            <a:r>
              <a:rPr lang="ar-LB" sz="2800" b="1" dirty="0">
                <a:solidFill>
                  <a:schemeClr val="bg1"/>
                </a:solidFill>
              </a:rPr>
              <a:t>َّ</a:t>
            </a:r>
            <a:r>
              <a:rPr lang="ar-SA" sz="2800" b="1" dirty="0">
                <a:solidFill>
                  <a:schemeClr val="bg1"/>
                </a:solidFill>
              </a:rPr>
              <a:t>ا عم نربُط الق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م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ح </a:t>
            </a:r>
            <a:r>
              <a:rPr lang="ar-SA" sz="2800" b="1" dirty="0" err="1">
                <a:solidFill>
                  <a:schemeClr val="bg1"/>
                </a:solidFill>
              </a:rPr>
              <a:t>ح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ز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م، شويّ وقف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ت</a:t>
            </a:r>
            <a:r>
              <a:rPr lang="ar-LB" sz="2800" b="1" dirty="0">
                <a:solidFill>
                  <a:schemeClr val="bg1"/>
                </a:solidFill>
              </a:rPr>
              <a:t>ْ</a:t>
            </a:r>
            <a:r>
              <a:rPr lang="ar-SA" sz="2800" b="1" dirty="0">
                <a:solidFill>
                  <a:schemeClr val="bg1"/>
                </a:solidFill>
              </a:rPr>
              <a:t> حزم</a:t>
            </a:r>
            <a:r>
              <a:rPr lang="ar-LB" sz="2800" b="1" dirty="0">
                <a:solidFill>
                  <a:schemeClr val="bg1"/>
                </a:solidFill>
              </a:rPr>
              <a:t>ْ</a:t>
            </a:r>
            <a:r>
              <a:rPr lang="ar-SA" sz="2800" b="1" dirty="0">
                <a:solidFill>
                  <a:schemeClr val="bg1"/>
                </a:solidFill>
              </a:rPr>
              <a:t>تي وتج</a:t>
            </a:r>
            <a:r>
              <a:rPr lang="ar-LB" sz="2800" b="1" dirty="0">
                <a:solidFill>
                  <a:schemeClr val="bg1"/>
                </a:solidFill>
              </a:rPr>
              <a:t>َّ</a:t>
            </a:r>
            <a:r>
              <a:rPr lang="ar-SA" sz="2800" b="1" dirty="0">
                <a:solidFill>
                  <a:schemeClr val="bg1"/>
                </a:solidFill>
              </a:rPr>
              <a:t>م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ع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ت</a:t>
            </a:r>
            <a:r>
              <a:rPr lang="ar-LB" sz="2800" b="1" dirty="0">
                <a:solidFill>
                  <a:schemeClr val="bg1"/>
                </a:solidFill>
              </a:rPr>
              <a:t>ْ</a:t>
            </a:r>
            <a:r>
              <a:rPr lang="ar-SA" sz="2800" b="1" dirty="0">
                <a:solidFill>
                  <a:schemeClr val="bg1"/>
                </a:solidFill>
              </a:rPr>
              <a:t> حواليا ح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ز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مك</a:t>
            </a:r>
            <a:r>
              <a:rPr lang="ar-LB" sz="2800" b="1" dirty="0">
                <a:solidFill>
                  <a:schemeClr val="bg1"/>
                </a:solidFill>
              </a:rPr>
              <a:t>ُ</a:t>
            </a:r>
            <a:r>
              <a:rPr lang="ar-SA" sz="2800" b="1" dirty="0">
                <a:solidFill>
                  <a:schemeClr val="bg1"/>
                </a:solidFill>
              </a:rPr>
              <a:t>م، وسَجَدِت ل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حِزمْتي…".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363"/>
            <a:ext cx="5186363" cy="6677273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5296660" y="90363"/>
            <a:ext cx="3549183" cy="6677273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500" dirty="0">
                <a:solidFill>
                  <a:schemeClr val="tx1"/>
                </a:solidFill>
              </a:rPr>
              <a:t>وط</a:t>
            </a:r>
            <a:r>
              <a:rPr lang="ar-LB" sz="5500" dirty="0">
                <a:solidFill>
                  <a:schemeClr val="tx1"/>
                </a:solidFill>
              </a:rPr>
              <a:t>َ</a:t>
            </a:r>
            <a:r>
              <a:rPr lang="ar-SA" sz="5500" dirty="0">
                <a:solidFill>
                  <a:schemeClr val="tx1"/>
                </a:solidFill>
              </a:rPr>
              <a:t>بعًا غ</a:t>
            </a:r>
            <a:r>
              <a:rPr lang="ar-LB" sz="5500" dirty="0">
                <a:solidFill>
                  <a:schemeClr val="tx1"/>
                </a:solidFill>
              </a:rPr>
              <a:t>ِ</a:t>
            </a:r>
            <a:r>
              <a:rPr lang="ar-SA" sz="5500" dirty="0">
                <a:solidFill>
                  <a:schemeClr val="tx1"/>
                </a:solidFill>
              </a:rPr>
              <a:t>ض</a:t>
            </a:r>
            <a:r>
              <a:rPr lang="ar-LB" sz="5500" dirty="0">
                <a:solidFill>
                  <a:schemeClr val="tx1"/>
                </a:solidFill>
              </a:rPr>
              <a:t>ْ</a:t>
            </a:r>
            <a:r>
              <a:rPr lang="ar-SA" sz="5500" dirty="0">
                <a:solidFill>
                  <a:schemeClr val="tx1"/>
                </a:solidFill>
              </a:rPr>
              <a:t>بوا ع</a:t>
            </a:r>
            <a:r>
              <a:rPr lang="ar-LB" sz="5500" dirty="0">
                <a:solidFill>
                  <a:schemeClr val="tx1"/>
                </a:solidFill>
              </a:rPr>
              <a:t>َ</a:t>
            </a:r>
            <a:r>
              <a:rPr lang="ar-SA" sz="5500" dirty="0">
                <a:solidFill>
                  <a:schemeClr val="tx1"/>
                </a:solidFill>
              </a:rPr>
              <a:t>ل</a:t>
            </a:r>
            <a:r>
              <a:rPr lang="ar-LB" sz="5500" dirty="0">
                <a:solidFill>
                  <a:schemeClr val="tx1"/>
                </a:solidFill>
              </a:rPr>
              <a:t>َ</a:t>
            </a:r>
            <a:r>
              <a:rPr lang="ar-SA" sz="5500" dirty="0">
                <a:solidFill>
                  <a:schemeClr val="tx1"/>
                </a:solidFill>
              </a:rPr>
              <a:t>يه كْتير مِنْ أحْلامُو وك</a:t>
            </a:r>
            <a:r>
              <a:rPr lang="ar-LB" sz="5500" dirty="0">
                <a:solidFill>
                  <a:schemeClr val="tx1"/>
                </a:solidFill>
              </a:rPr>
              <a:t>َ</a:t>
            </a:r>
            <a:r>
              <a:rPr lang="ar-SA" sz="5500" dirty="0">
                <a:solidFill>
                  <a:schemeClr val="tx1"/>
                </a:solidFill>
              </a:rPr>
              <a:t>لامُو</a:t>
            </a:r>
            <a:endParaRPr lang="en-US" sz="55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94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1941194" y="332601"/>
            <a:ext cx="501611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300" dirty="0"/>
              <a:t>وشاف م</a:t>
            </a:r>
            <a:r>
              <a:rPr lang="ar-LB" sz="3300" dirty="0"/>
              <a:t>َ</a:t>
            </a:r>
            <a:r>
              <a:rPr lang="ar-SA" sz="3300" dirty="0"/>
              <a:t>رّ</a:t>
            </a:r>
            <a:r>
              <a:rPr lang="ar-LB" sz="3300" dirty="0"/>
              <a:t>َ</a:t>
            </a:r>
            <a:r>
              <a:rPr lang="ar-SA" sz="3300" dirty="0"/>
              <a:t>ة ح</a:t>
            </a:r>
            <a:r>
              <a:rPr lang="ar-LB" sz="3300" dirty="0"/>
              <a:t>ِ</a:t>
            </a:r>
            <a:r>
              <a:rPr lang="ar-SA" sz="3300" dirty="0"/>
              <a:t>لم ثاني وق</a:t>
            </a:r>
            <a:r>
              <a:rPr lang="ar-LB" sz="3300" dirty="0"/>
              <a:t>َ</a:t>
            </a:r>
            <a:r>
              <a:rPr lang="ar-SA" sz="3300" dirty="0"/>
              <a:t>ل</a:t>
            </a:r>
            <a:r>
              <a:rPr lang="ar-LB" sz="3300" dirty="0"/>
              <a:t>ْ</a:t>
            </a:r>
            <a:r>
              <a:rPr lang="ar-SA" sz="3300" dirty="0"/>
              <a:t>لُن</a:t>
            </a:r>
            <a:r>
              <a:rPr lang="ar-SA" dirty="0"/>
              <a:t>: 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3629891" y="4449666"/>
            <a:ext cx="5150568" cy="2036618"/>
          </a:xfrm>
          <a:prstGeom prst="wedgeEllipseCallout">
            <a:avLst>
              <a:gd name="adj1" fmla="val -26504"/>
              <a:gd name="adj2" fmla="val -59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شِفِتْ الشَّمس والقَمَرْ و11 كَوكَب من كَواكِب الس</a:t>
            </a:r>
            <a:r>
              <a:rPr lang="ar-LB" sz="2800" b="1" dirty="0">
                <a:solidFill>
                  <a:schemeClr val="bg1"/>
                </a:solidFill>
              </a:rPr>
              <a:t>َّ</a:t>
            </a:r>
            <a:r>
              <a:rPr lang="ar-SA" sz="2800" b="1" dirty="0">
                <a:solidFill>
                  <a:schemeClr val="bg1"/>
                </a:solidFill>
              </a:rPr>
              <a:t>ما عَم تِرْكَع قدّامي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9166"/>
            <a:ext cx="9169555" cy="68771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599"/>
            <a:ext cx="6347713" cy="15517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51019" y="86357"/>
            <a:ext cx="6176734" cy="55399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ar-SA" sz="3000" dirty="0"/>
              <a:t>لمَّا خَبَّرْ بَيُّو </a:t>
            </a:r>
            <a:r>
              <a:rPr lang="ar-SA" sz="3000" dirty="0" err="1"/>
              <a:t>وإِخوْتُو</a:t>
            </a:r>
            <a:r>
              <a:rPr lang="ar-SA" sz="3000" dirty="0"/>
              <a:t> عيَّط ع</a:t>
            </a:r>
            <a:r>
              <a:rPr lang="ar-LB" sz="3000" dirty="0"/>
              <a:t>َ</a:t>
            </a:r>
            <a:r>
              <a:rPr lang="ar-SA" sz="3000" dirty="0"/>
              <a:t>لي</a:t>
            </a:r>
            <a:r>
              <a:rPr lang="ar-LB" sz="3000" dirty="0"/>
              <a:t>ه</a:t>
            </a:r>
            <a:r>
              <a:rPr lang="ar-SA" sz="3000" dirty="0"/>
              <a:t> بيّو </a:t>
            </a:r>
            <a:r>
              <a:rPr lang="ar-SA" sz="3000" dirty="0" err="1"/>
              <a:t>وقلْلُو</a:t>
            </a:r>
            <a:r>
              <a:rPr lang="ar-SA" sz="3000" dirty="0"/>
              <a:t>: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951019" y="3419417"/>
            <a:ext cx="4405746" cy="1677972"/>
          </a:xfrm>
          <a:prstGeom prst="wedgeRoundRectCallout">
            <a:avLst>
              <a:gd name="adj1" fmla="val -54513"/>
              <a:gd name="adj2" fmla="val -146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>
                <a:solidFill>
                  <a:schemeClr val="bg1"/>
                </a:solidFill>
              </a:rPr>
              <a:t>شو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هالح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لم، </a:t>
            </a:r>
            <a:r>
              <a:rPr lang="ar-SA" sz="2800" b="1" dirty="0" err="1">
                <a:solidFill>
                  <a:schemeClr val="bg1"/>
                </a:solidFill>
              </a:rPr>
              <a:t>انشالله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مف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كِّر إ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ن</a:t>
            </a:r>
            <a:r>
              <a:rPr lang="ar-LB" sz="2800" b="1" dirty="0">
                <a:solidFill>
                  <a:schemeClr val="bg1"/>
                </a:solidFill>
              </a:rPr>
              <a:t>ّ</a:t>
            </a:r>
            <a:r>
              <a:rPr lang="ar-SA" sz="2800" b="1" dirty="0">
                <a:solidFill>
                  <a:schemeClr val="bg1"/>
                </a:solidFill>
              </a:rPr>
              <a:t>ي أنا </a:t>
            </a:r>
            <a:r>
              <a:rPr lang="ar-SA" sz="2800" b="1" dirty="0" err="1">
                <a:solidFill>
                  <a:schemeClr val="bg1"/>
                </a:solidFill>
              </a:rPr>
              <a:t>وإمَّك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وإ</a:t>
            </a:r>
            <a:r>
              <a:rPr lang="ar-LB" sz="2800" b="1" dirty="0">
                <a:solidFill>
                  <a:schemeClr val="bg1"/>
                </a:solidFill>
              </a:rPr>
              <a:t>ِ</a:t>
            </a:r>
            <a:r>
              <a:rPr lang="ar-SA" sz="2800" b="1" dirty="0">
                <a:solidFill>
                  <a:schemeClr val="bg1"/>
                </a:solidFill>
              </a:rPr>
              <a:t>خوتَك ر</a:t>
            </a:r>
            <a:r>
              <a:rPr lang="ar-LB" sz="2800" b="1" dirty="0">
                <a:solidFill>
                  <a:schemeClr val="bg1"/>
                </a:solidFill>
              </a:rPr>
              <a:t>َ</a:t>
            </a:r>
            <a:r>
              <a:rPr lang="ar-SA" sz="2800" b="1" dirty="0">
                <a:solidFill>
                  <a:schemeClr val="bg1"/>
                </a:solidFill>
              </a:rPr>
              <a:t>ح </a:t>
            </a:r>
            <a:r>
              <a:rPr lang="ar-SA" sz="2800" b="1" dirty="0" err="1">
                <a:solidFill>
                  <a:schemeClr val="bg1"/>
                </a:solidFill>
              </a:rPr>
              <a:t>منِركَع</a:t>
            </a:r>
            <a:r>
              <a:rPr lang="ar-SA" sz="2800" b="1" dirty="0">
                <a:solidFill>
                  <a:schemeClr val="bg1"/>
                </a:solidFill>
              </a:rPr>
              <a:t> قد</a:t>
            </a:r>
            <a:r>
              <a:rPr lang="ar-LB" sz="2800" b="1" dirty="0">
                <a:solidFill>
                  <a:schemeClr val="bg1"/>
                </a:solidFill>
              </a:rPr>
              <a:t>ّ</a:t>
            </a:r>
            <a:r>
              <a:rPr lang="ar-SA" sz="2800" b="1" dirty="0">
                <a:solidFill>
                  <a:schemeClr val="bg1"/>
                </a:solidFill>
              </a:rPr>
              <a:t>امَك</a:t>
            </a:r>
            <a:r>
              <a:rPr lang="ar-SA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526" y="6179313"/>
            <a:ext cx="8557351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 err="1"/>
              <a:t>وط</a:t>
            </a:r>
            <a:r>
              <a:rPr lang="ar-LB" sz="3200" dirty="0"/>
              <a:t>َ</a:t>
            </a:r>
            <a:r>
              <a:rPr lang="ar-SA" sz="3200" dirty="0"/>
              <a:t>بعًا </a:t>
            </a:r>
            <a:r>
              <a:rPr lang="ar-SA" sz="3200" dirty="0" err="1"/>
              <a:t>زِعْلو</a:t>
            </a:r>
            <a:r>
              <a:rPr lang="ar-SA" sz="3200" dirty="0"/>
              <a:t> م</a:t>
            </a:r>
            <a:r>
              <a:rPr lang="ar-LB" sz="3200" dirty="0"/>
              <a:t>ِ</a:t>
            </a:r>
            <a:r>
              <a:rPr lang="ar-SA" sz="3200" dirty="0"/>
              <a:t>ن</a:t>
            </a:r>
            <a:r>
              <a:rPr lang="ar-LB" sz="3200" dirty="0"/>
              <a:t>ّ</a:t>
            </a:r>
            <a:r>
              <a:rPr lang="ar-SA" sz="3200" dirty="0"/>
              <a:t>و </a:t>
            </a:r>
            <a:r>
              <a:rPr lang="ar-SA" sz="3200" dirty="0" err="1"/>
              <a:t>إِخوتو</a:t>
            </a:r>
            <a:r>
              <a:rPr lang="ar-SA" sz="3200" dirty="0"/>
              <a:t> وما نِنْسَى إنّو كانُوا يْغاروا منّو.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7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5181599" y="0"/>
            <a:ext cx="3862383" cy="6858000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4"/>
          <a:stretch/>
        </p:blipFill>
        <p:spPr>
          <a:xfrm>
            <a:off x="29270" y="221674"/>
            <a:ext cx="5152329" cy="6818600"/>
          </a:xfrm>
        </p:spPr>
      </p:pic>
      <p:sp>
        <p:nvSpPr>
          <p:cNvPr id="5" name="Rounded Rectangular Callout 4"/>
          <p:cNvSpPr/>
          <p:nvPr/>
        </p:nvSpPr>
        <p:spPr>
          <a:xfrm>
            <a:off x="3783455" y="4381277"/>
            <a:ext cx="4405746" cy="1677972"/>
          </a:xfrm>
          <a:prstGeom prst="wedgeRoundRectCallout">
            <a:avLst>
              <a:gd name="adj1" fmla="val -89419"/>
              <a:gd name="adj2" fmla="val -118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"</a:t>
            </a:r>
            <a:r>
              <a:rPr lang="ar-SA" sz="3200" dirty="0">
                <a:solidFill>
                  <a:schemeClr val="bg1"/>
                </a:solidFill>
              </a:rPr>
              <a:t>ر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ح ببعتَك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 ل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عن</a:t>
            </a:r>
            <a:r>
              <a:rPr lang="ar-LB" sz="3200" dirty="0">
                <a:solidFill>
                  <a:schemeClr val="bg1"/>
                </a:solidFill>
              </a:rPr>
              <a:t>ْ</a:t>
            </a:r>
            <a:r>
              <a:rPr lang="ar-SA" sz="3200" dirty="0">
                <a:solidFill>
                  <a:schemeClr val="bg1"/>
                </a:solidFill>
              </a:rPr>
              <a:t>د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ن ت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 تش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وف إ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ذا كانوا ب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خ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ير أ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و ناقِصُن </a:t>
            </a:r>
            <a:r>
              <a:rPr lang="ar-SA" sz="3200" dirty="0" err="1">
                <a:solidFill>
                  <a:schemeClr val="bg1"/>
                </a:solidFill>
              </a:rPr>
              <a:t>شي</a:t>
            </a:r>
            <a:r>
              <a:rPr lang="ar-LB" sz="3200" dirty="0">
                <a:solidFill>
                  <a:schemeClr val="bg1"/>
                </a:solidFill>
              </a:rPr>
              <a:t>"</a:t>
            </a:r>
            <a:r>
              <a:rPr lang="ar-SA" sz="3200" dirty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1312" y="8993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4000" dirty="0"/>
              <a:t>بِيَوم من </a:t>
            </a:r>
            <a:r>
              <a:rPr lang="ar-SA" sz="4000" dirty="0" err="1"/>
              <a:t>الإي</a:t>
            </a:r>
            <a:r>
              <a:rPr lang="ar-LB" sz="4000" dirty="0"/>
              <a:t>ّ</a:t>
            </a:r>
            <a:r>
              <a:rPr lang="ar-SA" sz="4000" dirty="0"/>
              <a:t>ام، </a:t>
            </a:r>
            <a:endParaRPr lang="en-US" sz="4000" dirty="0"/>
          </a:p>
          <a:p>
            <a:pPr algn="ctr" rtl="1"/>
            <a:r>
              <a:rPr lang="ar-SA" sz="4000" dirty="0"/>
              <a:t>راحوا </a:t>
            </a:r>
            <a:r>
              <a:rPr lang="ar-SA" sz="4000" dirty="0" err="1"/>
              <a:t>إخِوْتُو</a:t>
            </a:r>
            <a:r>
              <a:rPr lang="ar-SA" sz="4000" dirty="0"/>
              <a:t> لَبعيد </a:t>
            </a:r>
            <a:endParaRPr lang="en-US" sz="4000" dirty="0"/>
          </a:p>
          <a:p>
            <a:pPr algn="ctr" rtl="1"/>
            <a:r>
              <a:rPr lang="ar-SA" sz="4000" dirty="0"/>
              <a:t>مع الغَنَم،</a:t>
            </a:r>
            <a:endParaRPr lang="en-US" sz="4000" dirty="0"/>
          </a:p>
          <a:p>
            <a:pPr algn="ctr" rtl="1"/>
            <a:r>
              <a:rPr lang="ar-SA" sz="4000" dirty="0"/>
              <a:t> </a:t>
            </a:r>
            <a:r>
              <a:rPr lang="ar-SA" sz="4000" dirty="0" err="1"/>
              <a:t>قلْلُو</a:t>
            </a:r>
            <a:r>
              <a:rPr lang="ar-SA" sz="4000" dirty="0"/>
              <a:t> بيّو</a:t>
            </a:r>
            <a:r>
              <a:rPr lang="ar-LB" sz="4000" dirty="0"/>
              <a:t>: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63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347523" cy="6858000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5347523" y="0"/>
            <a:ext cx="3777783" cy="6857999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783455" y="4860262"/>
            <a:ext cx="4405746" cy="1677972"/>
          </a:xfrm>
          <a:prstGeom prst="wedgeRoundRectCallout">
            <a:avLst>
              <a:gd name="adj1" fmla="val -42564"/>
              <a:gd name="adj2" fmla="val -83160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"</a:t>
            </a:r>
            <a:r>
              <a:rPr lang="ar-SA" sz="3200" dirty="0">
                <a:solidFill>
                  <a:schemeClr val="bg1"/>
                </a:solidFill>
              </a:rPr>
              <a:t>"</a:t>
            </a:r>
            <a:r>
              <a:rPr lang="ar-SA" sz="3200" b="1" dirty="0">
                <a:solidFill>
                  <a:schemeClr val="bg1"/>
                </a:solidFill>
              </a:rPr>
              <a:t>تَعُوا تَ </a:t>
            </a:r>
            <a:r>
              <a:rPr lang="ar-SA" sz="3200" b="1" dirty="0" err="1">
                <a:solidFill>
                  <a:schemeClr val="bg1"/>
                </a:solidFill>
              </a:rPr>
              <a:t>نِقِتْلو</a:t>
            </a:r>
            <a:r>
              <a:rPr lang="ar-SA" sz="3200" b="1" dirty="0">
                <a:solidFill>
                  <a:schemeClr val="bg1"/>
                </a:solidFill>
              </a:rPr>
              <a:t>، ه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يدا </a:t>
            </a:r>
            <a:r>
              <a:rPr lang="ar-SA" sz="3200" b="1" dirty="0" err="1">
                <a:solidFill>
                  <a:schemeClr val="bg1"/>
                </a:solidFill>
              </a:rPr>
              <a:t>يللي</a:t>
            </a:r>
            <a:r>
              <a:rPr lang="ar-SA" sz="3200" b="1" dirty="0">
                <a:solidFill>
                  <a:schemeClr val="bg1"/>
                </a:solidFill>
              </a:rPr>
              <a:t> </a:t>
            </a:r>
            <a:r>
              <a:rPr lang="ar-SA" sz="3200" b="1" dirty="0" err="1">
                <a:solidFill>
                  <a:schemeClr val="bg1"/>
                </a:solidFill>
              </a:rPr>
              <a:t>بيحلَم</a:t>
            </a:r>
            <a:r>
              <a:rPr lang="ar-SA" sz="3200" b="1" dirty="0">
                <a:solidFill>
                  <a:schemeClr val="bg1"/>
                </a:solidFill>
              </a:rPr>
              <a:t> ك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تير</a:t>
            </a:r>
            <a:r>
              <a:rPr lang="ar-SA" sz="3200" dirty="0">
                <a:solidFill>
                  <a:schemeClr val="bg1"/>
                </a:solidFill>
              </a:rPr>
              <a:t>".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7604" y="754845"/>
            <a:ext cx="28794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وراح يوس</a:t>
            </a:r>
            <a:r>
              <a:rPr lang="ar-LB" sz="4000" dirty="0"/>
              <a:t>ُ</a:t>
            </a:r>
            <a:r>
              <a:rPr lang="ar-SA" sz="4000" dirty="0"/>
              <a:t>ف ل</a:t>
            </a:r>
            <a:r>
              <a:rPr lang="ar-LB" sz="4000" dirty="0"/>
              <a:t>َ</a:t>
            </a:r>
            <a:r>
              <a:rPr lang="ar-SA" sz="4000" dirty="0"/>
              <a:t>عند</a:t>
            </a:r>
            <a:r>
              <a:rPr lang="ar-LB" sz="4000" dirty="0"/>
              <a:t>ُ</a:t>
            </a:r>
            <a:r>
              <a:rPr lang="ar-SA" sz="4000" dirty="0"/>
              <a:t>ن. بَسْ </a:t>
            </a:r>
            <a:r>
              <a:rPr lang="ar-SA" sz="4000" dirty="0" err="1"/>
              <a:t>شِافُو</a:t>
            </a:r>
            <a:r>
              <a:rPr lang="ar-LB" sz="4000" dirty="0"/>
              <a:t>ْ</a:t>
            </a:r>
            <a:r>
              <a:rPr lang="ar-SA" sz="4000" dirty="0"/>
              <a:t> م</a:t>
            </a:r>
            <a:r>
              <a:rPr lang="ar-LB" sz="4000" dirty="0"/>
              <a:t>ِ</a:t>
            </a:r>
            <a:r>
              <a:rPr lang="ar-SA" sz="4000" dirty="0"/>
              <a:t>ن ب</a:t>
            </a:r>
            <a:r>
              <a:rPr lang="ar-LB" sz="4000" dirty="0"/>
              <a:t>ْ</a:t>
            </a:r>
            <a:r>
              <a:rPr lang="ar-SA" sz="4000" dirty="0"/>
              <a:t>عيد صاروا يتو</a:t>
            </a:r>
            <a:r>
              <a:rPr lang="ar-LB" sz="4000" dirty="0"/>
              <a:t>َ</a:t>
            </a:r>
            <a:r>
              <a:rPr lang="ar-SA" sz="4000" dirty="0" err="1"/>
              <a:t>شو</a:t>
            </a:r>
            <a:r>
              <a:rPr lang="ar-LB" sz="4000" dirty="0"/>
              <a:t>َ</a:t>
            </a:r>
            <a:r>
              <a:rPr lang="ar-SA" sz="4000" dirty="0"/>
              <a:t>شُوا وقالوا</a:t>
            </a:r>
            <a:r>
              <a:rPr lang="ar-LB" sz="4000" dirty="0"/>
              <a:t>: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17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531693" y="0"/>
            <a:ext cx="4664383" cy="6858000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-152524" y="1"/>
            <a:ext cx="4838823" cy="6857999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1916" y="4171442"/>
            <a:ext cx="4405746" cy="1677972"/>
          </a:xfrm>
          <a:prstGeom prst="wedgeRoundRectCallout">
            <a:avLst>
              <a:gd name="adj1" fmla="val 108380"/>
              <a:gd name="adj2" fmla="val 2004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بَلا ما </a:t>
            </a:r>
            <a:r>
              <a:rPr lang="ar-SA" sz="3200" b="1" dirty="0" err="1">
                <a:solidFill>
                  <a:schemeClr val="bg1"/>
                </a:solidFill>
              </a:rPr>
              <a:t>نِقِتْلو</a:t>
            </a:r>
            <a:r>
              <a:rPr lang="ar-SA" sz="3200" b="1" dirty="0">
                <a:solidFill>
                  <a:schemeClr val="bg1"/>
                </a:solidFill>
              </a:rPr>
              <a:t> تَعُوا نِرميه ب</a:t>
            </a:r>
            <a:r>
              <a:rPr lang="ar-LB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ه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البير</a:t>
            </a:r>
            <a:r>
              <a:rPr lang="en-US" sz="3200" b="1" dirty="0">
                <a:solidFill>
                  <a:schemeClr val="bg1"/>
                </a:solidFill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599" y="1009951"/>
            <a:ext cx="2879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500" dirty="0"/>
              <a:t>سِم</a:t>
            </a:r>
            <a:r>
              <a:rPr lang="ar-LB" sz="4500" dirty="0"/>
              <a:t>ِ</a:t>
            </a:r>
            <a:r>
              <a:rPr lang="ar-SA" sz="4500" dirty="0"/>
              <a:t>عه</a:t>
            </a:r>
            <a:r>
              <a:rPr lang="ar-LB" sz="4500" dirty="0"/>
              <a:t>ُ</a:t>
            </a:r>
            <a:r>
              <a:rPr lang="ar-SA" sz="4500" dirty="0"/>
              <a:t>ن </a:t>
            </a:r>
            <a:r>
              <a:rPr lang="ar-SA" sz="4500" dirty="0" err="1"/>
              <a:t>رأوبين</a:t>
            </a:r>
            <a:r>
              <a:rPr lang="ar-SA" sz="4500" dirty="0"/>
              <a:t> </a:t>
            </a:r>
            <a:endParaRPr lang="en-US" sz="4500" dirty="0"/>
          </a:p>
          <a:p>
            <a:pPr algn="ctr" rtl="1"/>
            <a:r>
              <a:rPr lang="ar-SA" sz="4500" dirty="0"/>
              <a:t>خَيُّن وقَلْلُن</a:t>
            </a:r>
            <a:r>
              <a:rPr lang="ar-SA" sz="4500" b="1" dirty="0"/>
              <a:t>:</a:t>
            </a:r>
            <a:endParaRPr lang="en-US" sz="45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60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3" name="Rectangle 2"/>
          <p:cNvSpPr/>
          <p:nvPr/>
        </p:nvSpPr>
        <p:spPr>
          <a:xfrm>
            <a:off x="7046201" y="302359"/>
            <a:ext cx="20089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bg1"/>
                </a:solidFill>
              </a:rPr>
              <a:t>وكان ب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د</a:t>
            </a:r>
            <a:r>
              <a:rPr lang="ar-LB" sz="3000" dirty="0">
                <a:solidFill>
                  <a:schemeClr val="bg1"/>
                </a:solidFill>
              </a:rPr>
              <a:t>ُّ</a:t>
            </a:r>
            <a:r>
              <a:rPr lang="ar-SA" sz="3000" dirty="0">
                <a:solidFill>
                  <a:schemeClr val="bg1"/>
                </a:solidFill>
              </a:rPr>
              <a:t>ن </a:t>
            </a:r>
            <a:r>
              <a:rPr lang="ar-SA" sz="3000" dirty="0" err="1">
                <a:solidFill>
                  <a:schemeClr val="bg1"/>
                </a:solidFill>
              </a:rPr>
              <a:t>يِتْخَلَّصو</a:t>
            </a:r>
            <a:r>
              <a:rPr lang="ar-SA" sz="3000" dirty="0">
                <a:solidFill>
                  <a:schemeClr val="bg1"/>
                </a:solidFill>
              </a:rPr>
              <a:t> مِنّو،</a:t>
            </a:r>
            <a:endParaRPr lang="en-US" sz="3000" dirty="0">
              <a:solidFill>
                <a:schemeClr val="bg1"/>
              </a:solidFill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 بَس وِصِل يوس</a:t>
            </a:r>
            <a:r>
              <a:rPr lang="ar-LB" sz="3000" dirty="0">
                <a:solidFill>
                  <a:schemeClr val="bg1"/>
                </a:solidFill>
              </a:rPr>
              <a:t>ُ</a:t>
            </a:r>
            <a:r>
              <a:rPr lang="ar-SA" sz="3000" dirty="0">
                <a:solidFill>
                  <a:schemeClr val="bg1"/>
                </a:solidFill>
              </a:rPr>
              <a:t>ف </a:t>
            </a:r>
            <a:r>
              <a:rPr lang="ar-SA" sz="3000" dirty="0" err="1">
                <a:solidFill>
                  <a:schemeClr val="bg1"/>
                </a:solidFill>
              </a:rPr>
              <a:t>شَلَّحُو</a:t>
            </a:r>
            <a:r>
              <a:rPr lang="ar-LB" sz="3000" dirty="0">
                <a:solidFill>
                  <a:schemeClr val="bg1"/>
                </a:solidFill>
              </a:rPr>
              <a:t>ْ</a:t>
            </a:r>
            <a:r>
              <a:rPr lang="ar-SA" sz="3000" dirty="0">
                <a:solidFill>
                  <a:schemeClr val="bg1"/>
                </a:solidFill>
              </a:rPr>
              <a:t> </a:t>
            </a:r>
            <a:r>
              <a:rPr lang="ar-SA" sz="3000" dirty="0" err="1">
                <a:solidFill>
                  <a:schemeClr val="bg1"/>
                </a:solidFill>
              </a:rPr>
              <a:t>قميصُو</a:t>
            </a:r>
            <a:r>
              <a:rPr lang="ar-SA" sz="3000" dirty="0">
                <a:solidFill>
                  <a:schemeClr val="bg1"/>
                </a:solidFill>
              </a:rPr>
              <a:t> الحِلُو </a:t>
            </a:r>
            <a:r>
              <a:rPr lang="ar-SA" sz="3000" dirty="0" err="1">
                <a:solidFill>
                  <a:schemeClr val="bg1"/>
                </a:solidFill>
              </a:rPr>
              <a:t>ورِميوه</a:t>
            </a:r>
            <a:r>
              <a:rPr lang="ar-SA" sz="3000" dirty="0">
                <a:solidFill>
                  <a:schemeClr val="bg1"/>
                </a:solidFill>
              </a:rPr>
              <a:t> بالبير وما كان في ميّ ب</a:t>
            </a:r>
            <a:r>
              <a:rPr lang="ar-LB" sz="3000" dirty="0">
                <a:solidFill>
                  <a:schemeClr val="bg1"/>
                </a:solidFill>
              </a:rPr>
              <a:t>ِ</a:t>
            </a:r>
            <a:r>
              <a:rPr lang="ar-SA" sz="3000" dirty="0">
                <a:solidFill>
                  <a:schemeClr val="bg1"/>
                </a:solidFill>
              </a:rPr>
              <a:t>ه</a:t>
            </a:r>
            <a:r>
              <a:rPr lang="ar-LB" sz="3000" dirty="0">
                <a:solidFill>
                  <a:schemeClr val="bg1"/>
                </a:solidFill>
              </a:rPr>
              <a:t>َ</a:t>
            </a:r>
            <a:r>
              <a:rPr lang="ar-SA" sz="3000" dirty="0">
                <a:solidFill>
                  <a:schemeClr val="bg1"/>
                </a:solidFill>
              </a:rPr>
              <a:t>البير.</a:t>
            </a:r>
            <a:endParaRPr lang="en-US" sz="3000" dirty="0">
              <a:solidFill>
                <a:schemeClr val="bg1"/>
              </a:solidFill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</a:rPr>
              <a:t> وقَعَدُوا </a:t>
            </a:r>
            <a:r>
              <a:rPr lang="ar-SA" sz="3000" dirty="0" err="1">
                <a:solidFill>
                  <a:schemeClr val="bg1"/>
                </a:solidFill>
              </a:rPr>
              <a:t>يِاكْلُوا</a:t>
            </a:r>
            <a:r>
              <a:rPr lang="ar-SA" sz="3000" dirty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39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138546" y="86380"/>
            <a:ext cx="8589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شْوَيّ شافوا قِافْلِة عَرَب </a:t>
            </a:r>
            <a:r>
              <a:rPr lang="ar-SA" sz="2800" dirty="0" err="1"/>
              <a:t>رايحين</a:t>
            </a:r>
            <a:r>
              <a:rPr lang="ar-SA" sz="2800" dirty="0"/>
              <a:t> ع</a:t>
            </a:r>
            <a:r>
              <a:rPr lang="ar-LB" sz="2800" dirty="0"/>
              <a:t>َ</a:t>
            </a:r>
            <a:r>
              <a:rPr lang="ar-SA" sz="2800" dirty="0"/>
              <a:t> مصر. قال ي</a:t>
            </a:r>
            <a:r>
              <a:rPr lang="ar-LB" sz="2800" dirty="0"/>
              <a:t>َ</a:t>
            </a:r>
            <a:r>
              <a:rPr lang="ar-SA" sz="2800" dirty="0" err="1"/>
              <a:t>هوذا</a:t>
            </a:r>
            <a:r>
              <a:rPr lang="ar-SA" sz="2800" dirty="0"/>
              <a:t> </a:t>
            </a:r>
            <a:r>
              <a:rPr lang="ar-SA" sz="2800" dirty="0" err="1"/>
              <a:t>لإخوْتُو</a:t>
            </a:r>
            <a:r>
              <a:rPr lang="ar-LB" sz="2800" dirty="0"/>
              <a:t>: 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1915" y="4171442"/>
            <a:ext cx="6143357" cy="1320800"/>
          </a:xfrm>
          <a:prstGeom prst="wedgeRoundRectCallout">
            <a:avLst>
              <a:gd name="adj1" fmla="val 18743"/>
              <a:gd name="adj2" fmla="val -12185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ب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د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ل ما </a:t>
            </a:r>
            <a:r>
              <a:rPr lang="ar-SA" sz="3200" b="1" dirty="0" err="1">
                <a:solidFill>
                  <a:schemeClr val="bg1"/>
                </a:solidFill>
              </a:rPr>
              <a:t>نِقِتْلو</a:t>
            </a:r>
            <a:r>
              <a:rPr lang="ar-SA" sz="3200" b="1" dirty="0">
                <a:solidFill>
                  <a:schemeClr val="bg1"/>
                </a:solidFill>
              </a:rPr>
              <a:t> تَعو ت </a:t>
            </a:r>
            <a:r>
              <a:rPr lang="ar-SA" sz="3200" b="1" dirty="0" err="1">
                <a:solidFill>
                  <a:schemeClr val="bg1"/>
                </a:solidFill>
              </a:rPr>
              <a:t>نْبيعو</a:t>
            </a:r>
            <a:r>
              <a:rPr lang="ar-SA" sz="3200" b="1" dirty="0">
                <a:solidFill>
                  <a:schemeClr val="bg1"/>
                </a:solidFill>
              </a:rPr>
              <a:t>، ما ه</a:t>
            </a:r>
            <a:r>
              <a:rPr lang="ar-LB" sz="3200" b="1" dirty="0">
                <a:solidFill>
                  <a:schemeClr val="bg1"/>
                </a:solidFill>
              </a:rPr>
              <a:t>ُ</a:t>
            </a:r>
            <a:r>
              <a:rPr lang="ar-SA" sz="3200" b="1" dirty="0">
                <a:solidFill>
                  <a:schemeClr val="bg1"/>
                </a:solidFill>
              </a:rPr>
              <a:t>و</a:t>
            </a:r>
            <a:r>
              <a:rPr lang="ar-LB" sz="3200" b="1" dirty="0">
                <a:solidFill>
                  <a:schemeClr val="bg1"/>
                </a:solidFill>
              </a:rPr>
              <a:t>ّ</a:t>
            </a:r>
            <a:r>
              <a:rPr lang="ar-SA" sz="3200" b="1" dirty="0">
                <a:solidFill>
                  <a:schemeClr val="bg1"/>
                </a:solidFill>
              </a:rPr>
              <a:t>ي خَيّنا من لَحِمْنا ودَمْنا 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15" y="5676200"/>
            <a:ext cx="8355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ط</a:t>
            </a:r>
            <a:r>
              <a:rPr lang="ar-SA" sz="2800" dirty="0">
                <a:solidFill>
                  <a:schemeClr val="bg1"/>
                </a:solidFill>
              </a:rPr>
              <a:t>لعوا يوس</a:t>
            </a:r>
            <a:r>
              <a:rPr lang="ar-LB" sz="2800" dirty="0">
                <a:solidFill>
                  <a:schemeClr val="bg1"/>
                </a:solidFill>
              </a:rPr>
              <a:t>ُ</a:t>
            </a:r>
            <a:r>
              <a:rPr lang="ar-SA" sz="2800" dirty="0">
                <a:solidFill>
                  <a:schemeClr val="bg1"/>
                </a:solidFill>
              </a:rPr>
              <a:t>ف م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ن البير </a:t>
            </a:r>
            <a:endParaRPr lang="en-US" sz="2800" dirty="0">
              <a:solidFill>
                <a:schemeClr val="bg1"/>
              </a:solidFill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</a:rPr>
              <a:t>وباعوه ب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ع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شرين قِطْعِة فِضَّة، </a:t>
            </a:r>
            <a:r>
              <a:rPr lang="ar-SA" sz="2800" dirty="0" err="1">
                <a:solidFill>
                  <a:schemeClr val="bg1"/>
                </a:solidFill>
              </a:rPr>
              <a:t>وأ</a:t>
            </a:r>
            <a:r>
              <a:rPr lang="ar-LB" sz="2800" dirty="0">
                <a:solidFill>
                  <a:schemeClr val="bg1"/>
                </a:solidFill>
              </a:rPr>
              <a:t>َ</a:t>
            </a:r>
            <a:r>
              <a:rPr lang="ar-SA" sz="2800" dirty="0">
                <a:solidFill>
                  <a:schemeClr val="bg1"/>
                </a:solidFill>
              </a:rPr>
              <a:t>خَدُوا العَرَب عَ مَصِر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83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898" y="1016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59"/>
          <a:stretch/>
        </p:blipFill>
        <p:spPr>
          <a:xfrm>
            <a:off x="114300" y="0"/>
            <a:ext cx="4686300" cy="6881679"/>
          </a:xfrm>
        </p:spPr>
      </p:pic>
      <p:sp>
        <p:nvSpPr>
          <p:cNvPr id="4" name="Flowchart: Internal Storage 3"/>
          <p:cNvSpPr/>
          <p:nvPr/>
        </p:nvSpPr>
        <p:spPr>
          <a:xfrm flipH="1">
            <a:off x="4785612" y="0"/>
            <a:ext cx="4343400" cy="6858000"/>
          </a:xfrm>
          <a:prstGeom prst="flowChartInternal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"</a:t>
            </a:r>
            <a:endParaRPr lang="ar-LB" sz="36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10000" y="4447309"/>
            <a:ext cx="3934937" cy="1785810"/>
          </a:xfrm>
          <a:prstGeom prst="wedgeRoundRectCallout">
            <a:avLst>
              <a:gd name="adj1" fmla="val -62550"/>
              <a:gd name="adj2" fmla="val -172062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bg1"/>
                </a:solidFill>
              </a:rPr>
              <a:t>ابنَك </a:t>
            </a:r>
            <a:r>
              <a:rPr lang="ar-SA" sz="3200" b="1" dirty="0" err="1">
                <a:solidFill>
                  <a:schemeClr val="bg1"/>
                </a:solidFill>
              </a:rPr>
              <a:t>أكلُو</a:t>
            </a:r>
            <a:r>
              <a:rPr lang="ar-SA" sz="3200" b="1" dirty="0">
                <a:solidFill>
                  <a:schemeClr val="bg1"/>
                </a:solidFill>
              </a:rPr>
              <a:t> وَحِشْ ول</a:t>
            </a:r>
            <a:r>
              <a:rPr lang="ar-LB" sz="3200" b="1" dirty="0">
                <a:solidFill>
                  <a:schemeClr val="bg1"/>
                </a:solidFill>
              </a:rPr>
              <a:t>ْ</a:t>
            </a:r>
            <a:r>
              <a:rPr lang="ar-SA" sz="3200" b="1" dirty="0">
                <a:solidFill>
                  <a:schemeClr val="bg1"/>
                </a:solidFill>
              </a:rPr>
              <a:t>قينا ه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الق</a:t>
            </a:r>
            <a:r>
              <a:rPr lang="ar-LB" sz="3200" b="1" dirty="0">
                <a:solidFill>
                  <a:schemeClr val="bg1"/>
                </a:solidFill>
              </a:rPr>
              <a:t>َ</a:t>
            </a:r>
            <a:r>
              <a:rPr lang="ar-SA" sz="3200" b="1" dirty="0">
                <a:solidFill>
                  <a:schemeClr val="bg1"/>
                </a:solidFill>
              </a:rPr>
              <a:t>ميص</a:t>
            </a:r>
            <a:r>
              <a:rPr lang="ar-SA" sz="3200" dirty="0">
                <a:solidFill>
                  <a:schemeClr val="bg1"/>
                </a:solidFill>
              </a:rPr>
              <a:t>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1295" y="919124"/>
            <a:ext cx="34320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dirty="0"/>
              <a:t> </a:t>
            </a:r>
            <a:r>
              <a:rPr lang="ar-LB" sz="3800" dirty="0"/>
              <a:t>و</a:t>
            </a:r>
            <a:r>
              <a:rPr lang="ar-SA" sz="3800" dirty="0"/>
              <a:t>راح</a:t>
            </a:r>
            <a:r>
              <a:rPr lang="ar-LB" sz="3800" dirty="0" err="1"/>
              <a:t>وا</a:t>
            </a:r>
            <a:r>
              <a:rPr lang="ar-SA" sz="3800" dirty="0"/>
              <a:t> </a:t>
            </a:r>
            <a:r>
              <a:rPr lang="ar-SA" sz="3800" dirty="0" err="1"/>
              <a:t>دَبَحُوا</a:t>
            </a:r>
            <a:r>
              <a:rPr lang="ar-SA" sz="3800" dirty="0"/>
              <a:t> تَيس وغ</a:t>
            </a:r>
            <a:r>
              <a:rPr lang="ar-LB" sz="3800" dirty="0"/>
              <a:t>َ</a:t>
            </a:r>
            <a:r>
              <a:rPr lang="ar-SA" sz="3800" dirty="0" err="1"/>
              <a:t>طّوا</a:t>
            </a:r>
            <a:r>
              <a:rPr lang="ar-SA" sz="3800" dirty="0"/>
              <a:t> الق</a:t>
            </a:r>
            <a:r>
              <a:rPr lang="ar-LB" sz="3800" dirty="0"/>
              <a:t>َ</a:t>
            </a:r>
            <a:r>
              <a:rPr lang="ar-SA" sz="3800" dirty="0"/>
              <a:t>ميص ب</a:t>
            </a:r>
            <a:r>
              <a:rPr lang="ar-LB" sz="3800" dirty="0"/>
              <a:t>ِ</a:t>
            </a:r>
            <a:r>
              <a:rPr lang="ar-SA" sz="3800" dirty="0"/>
              <a:t>الد</a:t>
            </a:r>
            <a:r>
              <a:rPr lang="ar-LB" sz="3800" dirty="0"/>
              <a:t>َّ</a:t>
            </a:r>
            <a:r>
              <a:rPr lang="ar-SA" sz="3800" dirty="0"/>
              <a:t>مّ </a:t>
            </a:r>
            <a:r>
              <a:rPr lang="ar-SA" sz="3800" dirty="0" err="1"/>
              <a:t>وبَعَتُوا</a:t>
            </a:r>
            <a:r>
              <a:rPr lang="ar-SA" sz="3800" dirty="0"/>
              <a:t> القميص ل</a:t>
            </a:r>
            <a:r>
              <a:rPr lang="ar-LB" sz="3800" dirty="0"/>
              <a:t>َ</a:t>
            </a:r>
            <a:r>
              <a:rPr lang="ar-SA" sz="3800" dirty="0"/>
              <a:t>ب</a:t>
            </a:r>
            <a:r>
              <a:rPr lang="ar-LB" sz="3800" dirty="0"/>
              <a:t>َ</a:t>
            </a:r>
            <a:r>
              <a:rPr lang="ar-SA" sz="3800" dirty="0"/>
              <a:t>يّ</a:t>
            </a:r>
            <a:r>
              <a:rPr lang="ar-LB" sz="3800" dirty="0"/>
              <a:t>ُ</a:t>
            </a:r>
            <a:r>
              <a:rPr lang="ar-SA" sz="3800" dirty="0"/>
              <a:t>ن </a:t>
            </a:r>
            <a:r>
              <a:rPr lang="ar-SA" sz="3800" dirty="0" err="1"/>
              <a:t>وقالولوا</a:t>
            </a:r>
            <a:r>
              <a:rPr lang="ar-LB" sz="3800" dirty="0"/>
              <a:t>: 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990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4241961" y="41564"/>
            <a:ext cx="332494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500" dirty="0"/>
              <a:t>وبِكِي يَعقوب </a:t>
            </a:r>
            <a:endParaRPr lang="ar-LB" sz="4500" dirty="0"/>
          </a:p>
          <a:p>
            <a:r>
              <a:rPr lang="ar-SA" sz="4500" dirty="0"/>
              <a:t>عَ يوسف كتير</a:t>
            </a:r>
            <a:endParaRPr lang="en-US" sz="4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17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192"/>
            <a:ext cx="9144000" cy="7000192"/>
          </a:xfrm>
        </p:spPr>
      </p:pic>
      <p:sp>
        <p:nvSpPr>
          <p:cNvPr id="7" name="Oval 6"/>
          <p:cNvSpPr/>
          <p:nvPr/>
        </p:nvSpPr>
        <p:spPr>
          <a:xfrm>
            <a:off x="1167247" y="-142192"/>
            <a:ext cx="5243512" cy="1667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/>
              <a:t>يوس</a:t>
            </a:r>
            <a:r>
              <a:rPr lang="ar-LB" sz="3200" b="1" dirty="0"/>
              <a:t>ُ</a:t>
            </a:r>
            <a:r>
              <a:rPr lang="ar-SA" sz="3200" b="1" dirty="0"/>
              <a:t>ف في م</a:t>
            </a:r>
            <a:r>
              <a:rPr lang="ar-LB" sz="3200" b="1" dirty="0"/>
              <a:t>ِ</a:t>
            </a:r>
            <a:r>
              <a:rPr lang="ar-SA" sz="3200" b="1" dirty="0"/>
              <a:t>صر 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7426036" y="2191527"/>
            <a:ext cx="1717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لَمّا و</a:t>
            </a:r>
            <a:r>
              <a:rPr lang="ar-SA" sz="2800" dirty="0"/>
              <a:t>ِ</a:t>
            </a:r>
            <a:r>
              <a:rPr lang="ar-LB" sz="2800" dirty="0"/>
              <a:t>صْلُوا الع</a:t>
            </a:r>
            <a:r>
              <a:rPr lang="ar-SA" sz="2800" dirty="0"/>
              <a:t>َ</a:t>
            </a:r>
            <a:r>
              <a:rPr lang="ar-LB" sz="2800" dirty="0"/>
              <a:t>رَب ع</a:t>
            </a:r>
            <a:r>
              <a:rPr lang="ar-SA" sz="2800" dirty="0"/>
              <a:t>َ</a:t>
            </a:r>
            <a:r>
              <a:rPr lang="ar-LB" sz="2800" dirty="0"/>
              <a:t> م</a:t>
            </a:r>
            <a:r>
              <a:rPr lang="ar-SA" sz="2800" dirty="0"/>
              <a:t>َ</a:t>
            </a:r>
            <a:r>
              <a:rPr lang="ar-LB" sz="2800" dirty="0"/>
              <a:t>صِر باع</a:t>
            </a:r>
            <a:r>
              <a:rPr lang="ar-SA" sz="2800" dirty="0"/>
              <a:t>ُ</a:t>
            </a:r>
            <a:r>
              <a:rPr lang="ar-LB" sz="2800" dirty="0" err="1"/>
              <a:t>وا</a:t>
            </a:r>
            <a:r>
              <a:rPr lang="ar-LB" sz="2800" dirty="0"/>
              <a:t> يوسُف لرّجّال </a:t>
            </a:r>
            <a:r>
              <a:rPr lang="ar-LB" sz="2800" dirty="0" err="1"/>
              <a:t>إِسمو</a:t>
            </a:r>
            <a:r>
              <a:rPr lang="ar-LB" sz="2800" dirty="0"/>
              <a:t> </a:t>
            </a:r>
            <a:r>
              <a:rPr lang="ar-LB" sz="2800" dirty="0" err="1"/>
              <a:t>فوطيفار</a:t>
            </a:r>
            <a:r>
              <a:rPr lang="ar-LB" sz="2800" dirty="0"/>
              <a:t>، رَئيس حَرَس فِرعون.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1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4836" cy="6941127"/>
          </a:xfrm>
        </p:spPr>
      </p:pic>
      <p:sp>
        <p:nvSpPr>
          <p:cNvPr id="3" name="Rectangle 2"/>
          <p:cNvSpPr/>
          <p:nvPr/>
        </p:nvSpPr>
        <p:spPr>
          <a:xfrm>
            <a:off x="401782" y="5473005"/>
            <a:ext cx="8340436" cy="13849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صار يوسف و</a:t>
            </a:r>
            <a:r>
              <a:rPr lang="ar-SA" sz="2800" dirty="0"/>
              <a:t>َ</a:t>
            </a:r>
            <a:r>
              <a:rPr lang="ar-LB" sz="2800" dirty="0"/>
              <a:t>كيل على ك</a:t>
            </a:r>
            <a:r>
              <a:rPr lang="ar-SA" sz="2800" dirty="0"/>
              <a:t>ِ</a:t>
            </a:r>
            <a:r>
              <a:rPr lang="ar-LB" sz="2800" dirty="0"/>
              <a:t>لّ ب</a:t>
            </a:r>
            <a:r>
              <a:rPr lang="ar-SA" sz="2800" dirty="0"/>
              <a:t>َ</a:t>
            </a:r>
            <a:r>
              <a:rPr lang="ar-LB" sz="2800" dirty="0" err="1"/>
              <a:t>يْت</a:t>
            </a:r>
            <a:r>
              <a:rPr lang="ar-LB" sz="2800" dirty="0"/>
              <a:t> </a:t>
            </a:r>
            <a:r>
              <a:rPr lang="ar-LB" sz="2800" dirty="0" err="1"/>
              <a:t>فوطيفار</a:t>
            </a:r>
            <a:r>
              <a:rPr lang="ar-LB" sz="2800" dirty="0"/>
              <a:t>، وكِلّ </a:t>
            </a:r>
            <a:r>
              <a:rPr lang="ar-LB" sz="2800" dirty="0" err="1"/>
              <a:t>شي</a:t>
            </a:r>
            <a:r>
              <a:rPr lang="ar-LB" sz="2800" dirty="0"/>
              <a:t> صار </a:t>
            </a:r>
            <a:r>
              <a:rPr lang="ar-LB" sz="2800" dirty="0" err="1"/>
              <a:t>بإيدو</a:t>
            </a:r>
            <a:r>
              <a:rPr lang="ar-LB" sz="2800" dirty="0"/>
              <a:t> وما كان </a:t>
            </a:r>
            <a:r>
              <a:rPr lang="ar-LB" sz="2800" dirty="0" err="1"/>
              <a:t>فوطيفار</a:t>
            </a:r>
            <a:r>
              <a:rPr lang="ar-LB" sz="2800" dirty="0"/>
              <a:t> ي</a:t>
            </a:r>
            <a:r>
              <a:rPr lang="ar-SA" sz="2800" dirty="0"/>
              <a:t>ِ</a:t>
            </a:r>
            <a:r>
              <a:rPr lang="ar-LB" sz="2800" dirty="0"/>
              <a:t>هْتَمّ ب</a:t>
            </a:r>
            <a:r>
              <a:rPr lang="ar-SA" sz="2800" dirty="0"/>
              <a:t>ِ</a:t>
            </a:r>
            <a:r>
              <a:rPr lang="ar-LB" sz="2800" dirty="0" err="1"/>
              <a:t>شِي</a:t>
            </a:r>
            <a:r>
              <a:rPr lang="ar-LB" sz="2800" dirty="0"/>
              <a:t>، إلاّ </a:t>
            </a:r>
            <a:r>
              <a:rPr lang="ar-LB" sz="2800" dirty="0" err="1"/>
              <a:t>الأك</a:t>
            </a:r>
            <a:r>
              <a:rPr lang="ar-SA" sz="2800" dirty="0"/>
              <a:t>ِ</a:t>
            </a:r>
            <a:r>
              <a:rPr lang="ar-LB" sz="2800" dirty="0"/>
              <a:t>لْ ي</a:t>
            </a:r>
            <a:r>
              <a:rPr lang="ar-SA" sz="2800" dirty="0"/>
              <a:t>َ</a:t>
            </a:r>
            <a:r>
              <a:rPr lang="ar-LB" sz="2800" dirty="0" err="1"/>
              <a:t>لل</a:t>
            </a:r>
            <a:r>
              <a:rPr lang="ar-SA" sz="2800" dirty="0"/>
              <a:t>ّ</a:t>
            </a:r>
            <a:r>
              <a:rPr lang="ar-LB" sz="2800" dirty="0"/>
              <a:t>ي ك</a:t>
            </a:r>
            <a:r>
              <a:rPr lang="ar-SA" sz="2800" dirty="0"/>
              <a:t>ِ</a:t>
            </a:r>
            <a:r>
              <a:rPr lang="ar-LB" sz="2800" dirty="0"/>
              <a:t>ان ي</a:t>
            </a:r>
            <a:r>
              <a:rPr lang="ar-SA" sz="2800" dirty="0"/>
              <a:t>ِ</a:t>
            </a:r>
            <a:r>
              <a:rPr lang="ar-LB" sz="2800" dirty="0"/>
              <a:t>اك</a:t>
            </a:r>
            <a:r>
              <a:rPr lang="ar-SA" sz="2800" dirty="0"/>
              <a:t>ْ</a:t>
            </a:r>
            <a:r>
              <a:rPr lang="ar-LB" sz="2800" dirty="0"/>
              <a:t>لُو، وب</a:t>
            </a:r>
            <a:r>
              <a:rPr lang="ar-SA" sz="2800" dirty="0"/>
              <a:t>ِ</a:t>
            </a:r>
            <a:r>
              <a:rPr lang="ar-LB" sz="2800" dirty="0"/>
              <a:t>ار</a:t>
            </a:r>
            <a:r>
              <a:rPr lang="ar-SA" sz="2800" dirty="0"/>
              <a:t>َ</a:t>
            </a:r>
            <a:r>
              <a:rPr lang="ar-LB" sz="2800" dirty="0"/>
              <a:t>ك الر</a:t>
            </a:r>
            <a:r>
              <a:rPr lang="ar-SA" sz="2800" dirty="0"/>
              <a:t>َّ</a:t>
            </a:r>
            <a:r>
              <a:rPr lang="ar-LB" sz="2800" dirty="0"/>
              <a:t>بّ </a:t>
            </a:r>
            <a:r>
              <a:rPr lang="ar-LB" sz="2800" dirty="0" err="1"/>
              <a:t>ب</a:t>
            </a:r>
            <a:r>
              <a:rPr lang="ar-SA" sz="2800" dirty="0"/>
              <a:t>َ</a:t>
            </a:r>
            <a:r>
              <a:rPr lang="ar-LB" sz="2800" dirty="0" err="1"/>
              <a:t>يت</a:t>
            </a:r>
            <a:r>
              <a:rPr lang="ar-LB" sz="2800" dirty="0"/>
              <a:t> </a:t>
            </a:r>
            <a:r>
              <a:rPr lang="ar-LB" sz="2800" dirty="0" err="1"/>
              <a:t>فوطيفار</a:t>
            </a:r>
            <a:r>
              <a:rPr lang="ar-LB" sz="2800" dirty="0"/>
              <a:t> كِرم</a:t>
            </a:r>
            <a:r>
              <a:rPr lang="ar-SA" sz="2800" dirty="0"/>
              <a:t>ِ</a:t>
            </a:r>
            <a:r>
              <a:rPr lang="ar-LB" sz="2800" dirty="0"/>
              <a:t>ال يوس</a:t>
            </a:r>
            <a:r>
              <a:rPr lang="ar-SA" sz="2800" dirty="0"/>
              <a:t>ُ</a:t>
            </a:r>
            <a:r>
              <a:rPr lang="ar-LB" sz="2800" dirty="0"/>
              <a:t>ف.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46764" y="138546"/>
            <a:ext cx="26600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شاف </a:t>
            </a:r>
            <a:r>
              <a:rPr lang="ar-LB" sz="2800" dirty="0" err="1">
                <a:solidFill>
                  <a:schemeClr val="bg1"/>
                </a:solidFill>
              </a:rPr>
              <a:t>فوطيفار</a:t>
            </a:r>
            <a:r>
              <a:rPr lang="ar-LB" sz="2800" dirty="0">
                <a:solidFill>
                  <a:schemeClr val="bg1"/>
                </a:solidFill>
              </a:rPr>
              <a:t> إِنّو الرّبّ كان مع يوسُف وإِنّو كلّ </a:t>
            </a:r>
            <a:r>
              <a:rPr lang="ar-LB" sz="2800" dirty="0" err="1">
                <a:solidFill>
                  <a:schemeClr val="bg1"/>
                </a:solidFill>
              </a:rPr>
              <a:t>شي</a:t>
            </a:r>
            <a:r>
              <a:rPr lang="ar-LB" sz="2800" dirty="0">
                <a:solidFill>
                  <a:schemeClr val="bg1"/>
                </a:solidFill>
              </a:rPr>
              <a:t> كان ي</a:t>
            </a:r>
            <a:r>
              <a:rPr lang="ar-SA" sz="2800" dirty="0">
                <a:solidFill>
                  <a:schemeClr val="bg1"/>
                </a:solidFill>
              </a:rPr>
              <a:t>َ</a:t>
            </a:r>
            <a:r>
              <a:rPr lang="ar-LB" sz="2800" dirty="0" err="1">
                <a:solidFill>
                  <a:schemeClr val="bg1"/>
                </a:solidFill>
              </a:rPr>
              <a:t>عِمْلُو</a:t>
            </a:r>
            <a:r>
              <a:rPr lang="ar-LB" sz="2800" dirty="0">
                <a:solidFill>
                  <a:schemeClr val="bg1"/>
                </a:solidFill>
              </a:rPr>
              <a:t> كان ي</a:t>
            </a:r>
            <a:r>
              <a:rPr lang="ar-SA" sz="2800" dirty="0">
                <a:solidFill>
                  <a:schemeClr val="bg1"/>
                </a:solidFill>
              </a:rPr>
              <a:t>ِ</a:t>
            </a:r>
            <a:r>
              <a:rPr lang="ar-LB" sz="2800" dirty="0">
                <a:solidFill>
                  <a:schemeClr val="bg1"/>
                </a:solidFill>
              </a:rPr>
              <a:t>نْجَح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  <a:r>
              <a:rPr lang="ar-LB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8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639638" y="5596116"/>
            <a:ext cx="7703125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800" dirty="0"/>
              <a:t>ومَرَّة تْشَكِّت مَرتو لَ </a:t>
            </a:r>
            <a:r>
              <a:rPr lang="ar-LB" sz="3800" dirty="0" err="1"/>
              <a:t>فوطيفار</a:t>
            </a:r>
            <a:r>
              <a:rPr lang="ar-LB" sz="3800" dirty="0"/>
              <a:t> عَ يوسُف وقالِت لَزَوجها إنو رجّال مِش مْنيح...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57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91781" cy="6968836"/>
          </a:xfrm>
        </p:spPr>
      </p:pic>
      <p:sp>
        <p:nvSpPr>
          <p:cNvPr id="5" name="Rectangle 4"/>
          <p:cNvSpPr/>
          <p:nvPr/>
        </p:nvSpPr>
        <p:spPr>
          <a:xfrm>
            <a:off x="983670" y="4768426"/>
            <a:ext cx="7324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LB" sz="4000" dirty="0"/>
          </a:p>
          <a:p>
            <a:pPr algn="ctr" rtl="1"/>
            <a:r>
              <a:rPr lang="ar-LB" sz="4000" dirty="0"/>
              <a:t>لَمّا س</a:t>
            </a:r>
            <a:r>
              <a:rPr lang="ar-SA" sz="4000" dirty="0"/>
              <a:t>ِ</a:t>
            </a:r>
            <a:r>
              <a:rPr lang="ar-LB" sz="4000" dirty="0"/>
              <a:t>م</a:t>
            </a:r>
            <a:r>
              <a:rPr lang="ar-SA" sz="4000" dirty="0"/>
              <a:t>ِ</a:t>
            </a:r>
            <a:r>
              <a:rPr lang="ar-LB" sz="4000" dirty="0"/>
              <a:t>ع </a:t>
            </a:r>
            <a:r>
              <a:rPr lang="ar-LB" sz="4000" dirty="0" err="1"/>
              <a:t>فوطيفار</a:t>
            </a:r>
            <a:r>
              <a:rPr lang="ar-LB" sz="4000" dirty="0"/>
              <a:t> ك</a:t>
            </a:r>
            <a:r>
              <a:rPr lang="ar-SA" sz="4000" dirty="0"/>
              <a:t>َ</a:t>
            </a:r>
            <a:r>
              <a:rPr lang="ar-LB" sz="4000" dirty="0"/>
              <a:t>لام مَرتو غ</a:t>
            </a:r>
            <a:r>
              <a:rPr lang="ar-SA" sz="4000" dirty="0"/>
              <a:t>ِ</a:t>
            </a:r>
            <a:r>
              <a:rPr lang="ar-LB" sz="4000" dirty="0"/>
              <a:t>ض</a:t>
            </a:r>
            <a:r>
              <a:rPr lang="ar-SA" sz="4000" dirty="0"/>
              <a:t>ِ</a:t>
            </a:r>
            <a:r>
              <a:rPr lang="ar-LB" sz="4000" dirty="0"/>
              <a:t>ب</a:t>
            </a:r>
            <a:r>
              <a:rPr lang="ar-SA" sz="4000" dirty="0"/>
              <a:t>ْ</a:t>
            </a:r>
            <a:r>
              <a:rPr lang="ar-LB" sz="4000" dirty="0"/>
              <a:t> كتير على يوسُف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86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4919008"/>
            <a:ext cx="9282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000" dirty="0">
                <a:solidFill>
                  <a:schemeClr val="bg1"/>
                </a:solidFill>
              </a:rPr>
              <a:t>أخ</a:t>
            </a:r>
            <a:r>
              <a:rPr lang="ar-SA" sz="4000" dirty="0">
                <a:solidFill>
                  <a:schemeClr val="bg1"/>
                </a:solidFill>
              </a:rPr>
              <a:t>َ</a:t>
            </a:r>
            <a:r>
              <a:rPr lang="ar-LB" sz="4000" dirty="0">
                <a:solidFill>
                  <a:schemeClr val="bg1"/>
                </a:solidFill>
              </a:rPr>
              <a:t>د</a:t>
            </a:r>
            <a:r>
              <a:rPr lang="ar-SA" sz="4000" dirty="0">
                <a:solidFill>
                  <a:schemeClr val="bg1"/>
                </a:solidFill>
              </a:rPr>
              <a:t>ُ</a:t>
            </a:r>
            <a:r>
              <a:rPr lang="ar-LB" sz="4000" dirty="0">
                <a:solidFill>
                  <a:schemeClr val="bg1"/>
                </a:solidFill>
              </a:rPr>
              <a:t>و وح</a:t>
            </a:r>
            <a:r>
              <a:rPr lang="ar-SA" sz="4000" dirty="0">
                <a:solidFill>
                  <a:schemeClr val="bg1"/>
                </a:solidFill>
              </a:rPr>
              <a:t>َ</a:t>
            </a:r>
            <a:r>
              <a:rPr lang="ar-LB" sz="4000" dirty="0">
                <a:solidFill>
                  <a:schemeClr val="bg1"/>
                </a:solidFill>
              </a:rPr>
              <a:t>طّ</a:t>
            </a:r>
            <a:r>
              <a:rPr lang="ar-SA" sz="4000" dirty="0">
                <a:solidFill>
                  <a:schemeClr val="bg1"/>
                </a:solidFill>
              </a:rPr>
              <a:t>ُ</a:t>
            </a:r>
            <a:r>
              <a:rPr lang="ar-LB" sz="4000" dirty="0">
                <a:solidFill>
                  <a:schemeClr val="bg1"/>
                </a:solidFill>
              </a:rPr>
              <a:t>و </a:t>
            </a:r>
            <a:r>
              <a:rPr lang="ar-LB" sz="4000" dirty="0" err="1">
                <a:solidFill>
                  <a:schemeClr val="bg1"/>
                </a:solidFill>
              </a:rPr>
              <a:t>بِالس</a:t>
            </a:r>
            <a:r>
              <a:rPr lang="ar-SA" sz="4000" dirty="0">
                <a:solidFill>
                  <a:schemeClr val="bg1"/>
                </a:solidFill>
              </a:rPr>
              <a:t>ِ</a:t>
            </a:r>
            <a:r>
              <a:rPr lang="ar-LB" sz="4000" dirty="0">
                <a:solidFill>
                  <a:schemeClr val="bg1"/>
                </a:solidFill>
              </a:rPr>
              <a:t>ج</a:t>
            </a:r>
            <a:r>
              <a:rPr lang="ar-SA" sz="4000" dirty="0">
                <a:solidFill>
                  <a:schemeClr val="bg1"/>
                </a:solidFill>
              </a:rPr>
              <a:t>ِ</a:t>
            </a:r>
            <a:r>
              <a:rPr lang="ar-LB" sz="4000" dirty="0">
                <a:solidFill>
                  <a:schemeClr val="bg1"/>
                </a:solidFill>
              </a:rPr>
              <a:t>ن</a:t>
            </a:r>
            <a:r>
              <a:rPr lang="ar-SA" sz="4000" dirty="0">
                <a:solidFill>
                  <a:schemeClr val="bg1"/>
                </a:solidFill>
              </a:rPr>
              <a:t>ْ</a:t>
            </a:r>
            <a:r>
              <a:rPr lang="ar-LB" sz="4000" dirty="0">
                <a:solidFill>
                  <a:schemeClr val="bg1"/>
                </a:solidFill>
              </a:rPr>
              <a:t> مَحَل ما كان المَلِك </a:t>
            </a:r>
            <a:r>
              <a:rPr lang="ar-LB" sz="4000" dirty="0" err="1">
                <a:solidFill>
                  <a:schemeClr val="bg1"/>
                </a:solidFill>
              </a:rPr>
              <a:t>بيحِطّ</a:t>
            </a:r>
            <a:r>
              <a:rPr lang="ar-LB" sz="4000" dirty="0">
                <a:solidFill>
                  <a:schemeClr val="bg1"/>
                </a:solidFill>
              </a:rPr>
              <a:t> </a:t>
            </a:r>
            <a:r>
              <a:rPr lang="ar-LB" sz="4000" dirty="0" err="1">
                <a:solidFill>
                  <a:schemeClr val="bg1"/>
                </a:solidFill>
              </a:rPr>
              <a:t>مَساجينو</a:t>
            </a:r>
            <a:r>
              <a:rPr lang="ar-LB" sz="4000" dirty="0">
                <a:solidFill>
                  <a:schemeClr val="bg1"/>
                </a:solidFill>
              </a:rPr>
              <a:t>..</a:t>
            </a:r>
          </a:p>
          <a:p>
            <a:pPr algn="ctr" rtl="1"/>
            <a:r>
              <a:rPr lang="ar-LB" sz="4000" dirty="0" err="1">
                <a:solidFill>
                  <a:schemeClr val="bg1"/>
                </a:solidFill>
              </a:rPr>
              <a:t>وبِالس</a:t>
            </a:r>
            <a:r>
              <a:rPr lang="ar-SA" sz="4000" dirty="0">
                <a:solidFill>
                  <a:schemeClr val="bg1"/>
                </a:solidFill>
              </a:rPr>
              <a:t>ِ</a:t>
            </a:r>
            <a:r>
              <a:rPr lang="ar-LB" sz="4000" dirty="0">
                <a:solidFill>
                  <a:schemeClr val="bg1"/>
                </a:solidFill>
              </a:rPr>
              <a:t>جِنْ ك</a:t>
            </a:r>
            <a:r>
              <a:rPr lang="ar-SA" sz="4000" dirty="0">
                <a:solidFill>
                  <a:schemeClr val="bg1"/>
                </a:solidFill>
              </a:rPr>
              <a:t>َ</a:t>
            </a:r>
            <a:r>
              <a:rPr lang="ar-LB" sz="4000" dirty="0">
                <a:solidFill>
                  <a:schemeClr val="bg1"/>
                </a:solidFill>
              </a:rPr>
              <a:t>مِان كان الرّبّ مَع يوس</a:t>
            </a:r>
            <a:r>
              <a:rPr lang="ar-SA" sz="4000" dirty="0">
                <a:solidFill>
                  <a:schemeClr val="bg1"/>
                </a:solidFill>
              </a:rPr>
              <a:t>ُ</a:t>
            </a:r>
            <a:r>
              <a:rPr lang="ar-LB" sz="4000" dirty="0">
                <a:solidFill>
                  <a:schemeClr val="bg1"/>
                </a:solidFill>
              </a:rPr>
              <a:t>ف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67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788728" y="2413337"/>
            <a:ext cx="1856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. حتّى إِنّو رَئيس الس</a:t>
            </a:r>
            <a:r>
              <a:rPr lang="ar-SA" sz="2800" dirty="0"/>
              <a:t>ِ</a:t>
            </a:r>
            <a:r>
              <a:rPr lang="ar-LB" sz="2800" dirty="0"/>
              <a:t>جِنْ كان يوث</a:t>
            </a:r>
            <a:r>
              <a:rPr lang="ar-SA" sz="2800" dirty="0"/>
              <a:t>َ</a:t>
            </a:r>
            <a:r>
              <a:rPr lang="ar-LB" sz="2800" dirty="0"/>
              <a:t>ق فيه </a:t>
            </a:r>
            <a:r>
              <a:rPr lang="ar-LB" sz="2800" dirty="0" err="1"/>
              <a:t>وسلَّمو</a:t>
            </a:r>
            <a:r>
              <a:rPr lang="ar-LB" sz="2800" dirty="0"/>
              <a:t> كلّ ش</a:t>
            </a:r>
            <a:r>
              <a:rPr lang="ar-SA" sz="2800" dirty="0"/>
              <a:t>ِ</a:t>
            </a:r>
            <a:r>
              <a:rPr lang="ar-LB" sz="2800" dirty="0"/>
              <a:t>ي</a:t>
            </a:r>
            <a:r>
              <a:rPr lang="ar-SA" sz="2800" dirty="0"/>
              <a:t>.</a:t>
            </a:r>
            <a:r>
              <a:rPr lang="ar-LB" sz="2800" dirty="0"/>
              <a:t> وكان ي</a:t>
            </a:r>
            <a:r>
              <a:rPr lang="ar-SA" sz="2800" dirty="0"/>
              <a:t>ِ</a:t>
            </a:r>
            <a:r>
              <a:rPr lang="ar-LB" sz="2800" dirty="0"/>
              <a:t>نْجَح ب</a:t>
            </a:r>
            <a:r>
              <a:rPr lang="ar-SA" sz="2800" dirty="0"/>
              <a:t>ِ</a:t>
            </a:r>
            <a:r>
              <a:rPr lang="ar-LB" sz="2800" dirty="0"/>
              <a:t>كِلّ </a:t>
            </a:r>
            <a:r>
              <a:rPr lang="ar-LB" sz="2800" dirty="0" err="1"/>
              <a:t>شي</a:t>
            </a:r>
            <a:r>
              <a:rPr lang="ar-LB" sz="2800" dirty="0"/>
              <a:t> ي</a:t>
            </a:r>
            <a:r>
              <a:rPr lang="ar-SA" sz="2800" dirty="0"/>
              <a:t>َ</a:t>
            </a:r>
            <a:r>
              <a:rPr lang="ar-LB" sz="2800" dirty="0" err="1"/>
              <a:t>عِمْلُو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599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174811"/>
            <a:ext cx="5483956" cy="5056094"/>
          </a:xfrm>
          <a:prstGeom prst="cloudCallout">
            <a:avLst>
              <a:gd name="adj1" fmla="val 65715"/>
              <a:gd name="adj2" fmla="val 3309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معنا </a:t>
            </a:r>
            <a:r>
              <a:rPr lang="ar-LB" sz="3800" b="1" dirty="0">
                <a:solidFill>
                  <a:schemeClr val="tx1"/>
                </a:solidFill>
              </a:rPr>
              <a:t>الجِزء الأَوَّل مِن قِ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 يوسُف،</a:t>
            </a:r>
            <a:r>
              <a:rPr lang="ar-AE" sz="3800" b="1" dirty="0">
                <a:solidFill>
                  <a:schemeClr val="tx1"/>
                </a:solidFill>
              </a:rPr>
              <a:t> ج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ر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ب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يا </a:t>
            </a:r>
            <a:r>
              <a:rPr lang="ar-LB" sz="3800" b="1" dirty="0">
                <a:solidFill>
                  <a:schemeClr val="tx1"/>
                </a:solidFill>
              </a:rPr>
              <a:t>أَ</a:t>
            </a:r>
            <a:r>
              <a:rPr lang="ar-AE" sz="3800" b="1" dirty="0">
                <a:solidFill>
                  <a:schemeClr val="tx1"/>
                </a:solidFill>
              </a:rPr>
              <a:t>صد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قائي عم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ل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ه</a:t>
            </a:r>
            <a:r>
              <a:rPr lang="ar-LB" sz="3800" b="1" dirty="0">
                <a:solidFill>
                  <a:schemeClr val="tx1"/>
                </a:solidFill>
              </a:rPr>
              <a:t>َا</a:t>
            </a:r>
            <a:r>
              <a:rPr lang="ar-AE" sz="3800" b="1" dirty="0">
                <a:solidFill>
                  <a:schemeClr val="tx1"/>
                </a:solidFill>
              </a:rPr>
              <a:t>لت</a:t>
            </a:r>
            <a:r>
              <a:rPr lang="ar-LB" sz="3800" b="1" dirty="0">
                <a:solidFill>
                  <a:schemeClr val="tx1"/>
                </a:solidFill>
              </a:rPr>
              <a:t>َّ</a:t>
            </a:r>
            <a:r>
              <a:rPr lang="ar-AE" sz="3800" b="1" dirty="0">
                <a:solidFill>
                  <a:schemeClr val="tx1"/>
                </a:solidFill>
              </a:rPr>
              <a:t>م</a:t>
            </a:r>
            <a:r>
              <a:rPr lang="ar-LB" sz="3800" b="1" dirty="0">
                <a:solidFill>
                  <a:schemeClr val="tx1"/>
                </a:solidFill>
              </a:rPr>
              <a:t>ا</a:t>
            </a:r>
            <a:r>
              <a:rPr lang="ar-AE" sz="3800" b="1" dirty="0">
                <a:solidFill>
                  <a:schemeClr val="tx1"/>
                </a:solidFill>
              </a:rPr>
              <a:t>رين 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13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3125" y="200021"/>
            <a:ext cx="6429374" cy="1300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أَختارُ مِن العَمودِ الكَلِمَةَ المُناسِبَةَ لأملأ الفَراغ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317"/>
            <a:ext cx="2257425" cy="6729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1675" y="1457325"/>
            <a:ext cx="7172325" cy="5186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570" y="514583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السّابِع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86026" y="3346852"/>
            <a:ext cx="5351928" cy="1610911"/>
          </a:xfrm>
        </p:spPr>
        <p:txBody>
          <a:bodyPr>
            <a:noAutofit/>
          </a:bodyPr>
          <a:lstStyle/>
          <a:p>
            <a:pPr rtl="1"/>
            <a:r>
              <a:rPr lang="ar-LB" sz="5500" b="1" dirty="0">
                <a:solidFill>
                  <a:schemeClr val="accent1"/>
                </a:solidFill>
              </a:rPr>
              <a:t>يوسُف</a:t>
            </a:r>
            <a:endParaRPr lang="en-US" sz="5500" b="1" dirty="0">
              <a:solidFill>
                <a:schemeClr val="accent1"/>
              </a:solidFill>
            </a:endParaRPr>
          </a:p>
          <a:p>
            <a:pPr rtl="1"/>
            <a:endParaRPr lang="en-US" sz="55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485899"/>
            <a:ext cx="5162550" cy="3871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871538" y="5486400"/>
            <a:ext cx="2671762" cy="104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الجُزءُ الأَوَّل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43125" y="200021"/>
            <a:ext cx="6429374" cy="1300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أَختارُ مِن العَمودِ الكَلِمَةَ المُناسِبَةَ لأملأ الفَراغ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317"/>
            <a:ext cx="2257425" cy="6729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"/>
          <a:stretch/>
        </p:blipFill>
        <p:spPr>
          <a:xfrm>
            <a:off x="1861330" y="1571624"/>
            <a:ext cx="7282670" cy="52863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4700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71637"/>
            <a:ext cx="9143999" cy="518636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02325" y="123195"/>
            <a:ext cx="2932981" cy="1571625"/>
          </a:xfrm>
          <a:prstGeom prst="round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الأَجوِبَة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5040" y="1785938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يَعقوب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6902" y="1781175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الأَصغَر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3863" y="2833687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يَغارون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8926" y="3986212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يَقتلوه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5151" y="3981450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يَرموه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9551" y="5033963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يَبيعوه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5776" y="5100638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البِئر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1" y="5038726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الفِضّة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3589" y="6105526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مِصر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403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1624"/>
            <a:ext cx="9144000" cy="52863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502325" y="123195"/>
            <a:ext cx="2932981" cy="1571625"/>
          </a:xfrm>
          <a:prstGeom prst="roundRect">
            <a:avLst/>
          </a:prstGeom>
          <a:solidFill>
            <a:schemeClr val="accent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الأَجوِبَة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37" y="1752600"/>
            <a:ext cx="1333498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فوطيفار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6227" y="4857753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إمرَأة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1" y="4981576"/>
            <a:ext cx="1100137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غَضبَ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1527" y="4933952"/>
            <a:ext cx="1142998" cy="614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b="1" dirty="0">
                <a:solidFill>
                  <a:schemeClr val="tx1"/>
                </a:solidFill>
              </a:rPr>
              <a:t>السِّجن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513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87000" y="333639"/>
            <a:ext cx="4477248" cy="3447167"/>
          </a:xfrm>
          <a:prstGeom prst="cloudCallout">
            <a:avLst>
              <a:gd name="adj1" fmla="val 84543"/>
              <a:gd name="adj2" fmla="val 628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َّ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endParaRPr lang="ar-LB" sz="3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981" y="3135015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44" y="4052372"/>
            <a:ext cx="1979105" cy="2805628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285751" y="414338"/>
            <a:ext cx="8529638" cy="4557712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ساعِدْني يا رَبّ تَ ما غار مِتِل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 إِخوِة يوسُف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وضَلّ حِبّ إِخوتي شو ما صار وخَلّي إِتّكالي دايمًا عَلَيك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897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4794" y="471488"/>
            <a:ext cx="4674406" cy="4614863"/>
          </a:xfrm>
          <a:prstGeom prst="cloudCallout">
            <a:avLst>
              <a:gd name="adj1" fmla="val 84970"/>
              <a:gd name="adj2" fmla="val 3602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باي باي، إلى اللّقاء في الأُسبوع القادِم تَ نكَمِّل قِصِّة يوسُف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13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990" y="0"/>
            <a:ext cx="4914998" cy="67119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9281" y="0"/>
            <a:ext cx="5728447" cy="5567082"/>
          </a:xfrm>
          <a:prstGeom prst="cloudCallout">
            <a:avLst>
              <a:gd name="adj1" fmla="val 61770"/>
              <a:gd name="adj2" fmla="val 3034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لِقاءنا اليَوم عَن شَخصِيّة مِن الكْتاب المقَدَّس، رَح بِتْحِبّوها كتير...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رَكْزوا مَعي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وسْمَعوني واشتِغلوا مْنيح!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13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077807" y="723619"/>
            <a:ext cx="3866168" cy="2447365"/>
          </a:xfrm>
          <a:prstGeom prst="cloudCallout">
            <a:avLst>
              <a:gd name="adj1" fmla="val -81532"/>
              <a:gd name="adj2" fmla="val -173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هَدَفْنا مِن هَاللّقاء؟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999" y="4424594"/>
            <a:ext cx="7557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نِكتِشِف </a:t>
            </a:r>
            <a:r>
              <a:rPr lang="ar-LB" sz="4000" dirty="0"/>
              <a:t>إِنّو الغيرة مِش حِلوِة وإِنّو يَلّي بيتِكّل عَ اللّه، الله بيرافْقو بِ كِلّ خِطواتو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013" y="0"/>
            <a:ext cx="4643868" cy="380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106" y="3300413"/>
            <a:ext cx="3399861" cy="3557587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83102" y="121023"/>
            <a:ext cx="5345346" cy="4195481"/>
          </a:xfrm>
          <a:prstGeom prst="cloudCallout">
            <a:avLst>
              <a:gd name="adj1" fmla="val 60219"/>
              <a:gd name="adj2" fmla="val 5013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بيَعرِف شي عَن يوسُف؟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79" y="4268311"/>
            <a:ext cx="8065031" cy="258968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46" y="357186"/>
            <a:ext cx="5685854" cy="404282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500687" y="1035422"/>
            <a:ext cx="2842372" cy="2365003"/>
          </a:xfrm>
          <a:prstGeom prst="cloudCallout">
            <a:avLst>
              <a:gd name="adj1" fmla="val 69251"/>
              <a:gd name="adj2" fmla="val 3499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8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0"/>
            <a:ext cx="4928486" cy="5526741"/>
          </a:xfrm>
          <a:prstGeom prst="cloudCallout">
            <a:avLst>
              <a:gd name="adj1" fmla="val 82104"/>
              <a:gd name="adj2" fmla="val 2084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وهَلَّق خَلّونا نِسمَع الجِزء الأَوّل مِن قِصِّة يوسُف بِحَسَب الكْتاب المقَدَّس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13" y="3298230"/>
            <a:ext cx="3401287" cy="3559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5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7030A0"/>
      </a:accent1>
      <a:accent2>
        <a:srgbClr val="FFBE5F"/>
      </a:accent2>
      <a:accent3>
        <a:srgbClr val="0BD0D9"/>
      </a:accent3>
      <a:accent4>
        <a:srgbClr val="10CF9B"/>
      </a:accent4>
      <a:accent5>
        <a:srgbClr val="7CCA62"/>
      </a:accent5>
      <a:accent6>
        <a:srgbClr val="F49100"/>
      </a:accent6>
      <a:hlink>
        <a:srgbClr val="F49100"/>
      </a:hlink>
      <a:folHlink>
        <a:srgbClr val="85DFD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1261</TotalTime>
  <Words>926</Words>
  <Application>Microsoft Office PowerPoint</Application>
  <PresentationFormat>On-screen Show (4:3)</PresentationFormat>
  <Paragraphs>85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رُهبانِيّةُ القَلبَينِ الأقدَسَين </vt:lpstr>
      <vt:lpstr>PowerPoint Presentation</vt:lpstr>
      <vt:lpstr>اللِّقاءُ السّابِع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السابع رابع اساسي -الجزء الاول</dc:title>
  <dc:creator>Michel Haddad</dc:creator>
  <cp:lastModifiedBy>Michel Haddad (Prof)</cp:lastModifiedBy>
  <cp:revision>87</cp:revision>
  <dcterms:created xsi:type="dcterms:W3CDTF">2020-08-25T06:38:39Z</dcterms:created>
  <dcterms:modified xsi:type="dcterms:W3CDTF">2022-02-04T20:30:43Z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BD1CA193-096C-4474-AACF-51DD6335FB59</vt:lpwstr>
  </property>
  <property fmtid="{D5CDD505-2E9C-101B-9397-08002B2CF9AE}" pid="3" name="ArticulatePath">
    <vt:lpwstr>اللقاء السابع رابع اساسي -الجزء الاول</vt:lpwstr>
  </property>
</Properties>
</file>