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notesSlides/notesSlide1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6.xml" ContentType="application/vnd.openxmlformats-officedocument.presentationml.notesSlide+xml"/>
  <Override PartName="/ppt/tags/tag37.xml" ContentType="application/vnd.openxmlformats-officedocument.presentationml.tags+xml"/>
  <Override PartName="/ppt/notesSlides/notesSlide17.xml" ContentType="application/vnd.openxmlformats-officedocument.presentationml.notesSlide+xml"/>
  <Override PartName="/ppt/tags/tag38.xml" ContentType="application/vnd.openxmlformats-officedocument.presentationml.tags+xml"/>
  <Override PartName="/ppt/notesSlides/notesSlide18.xml" ContentType="application/vnd.openxmlformats-officedocument.presentationml.notesSlide+xml"/>
  <Override PartName="/ppt/comments/comment1.xml" ContentType="application/vnd.openxmlformats-officedocument.presentationml.comments+xml"/>
  <Override PartName="/ppt/tags/tag39.xml" ContentType="application/vnd.openxmlformats-officedocument.presentationml.tags+xml"/>
  <Override PartName="/ppt/notesSlides/notesSlide19.xml" ContentType="application/vnd.openxmlformats-officedocument.presentationml.notesSlide+xml"/>
  <Override PartName="/ppt/tags/tag40.xml" ContentType="application/vnd.openxmlformats-officedocument.presentationml.tags+xml"/>
  <Override PartName="/ppt/notesSlides/notesSlide20.xml" ContentType="application/vnd.openxmlformats-officedocument.presentationml.notesSlide+xml"/>
  <Override PartName="/ppt/tags/tag41.xml" ContentType="application/vnd.openxmlformats-officedocument.presentationml.tags+xml"/>
  <Override PartName="/ppt/notesSlides/notesSlide21.xml" ContentType="application/vnd.openxmlformats-officedocument.presentationml.notesSlide+xml"/>
  <Override PartName="/ppt/tags/tag42.xml" ContentType="application/vnd.openxmlformats-officedocument.presentationml.tags+xml"/>
  <Override PartName="/ppt/notesSlides/notesSlide22.xml" ContentType="application/vnd.openxmlformats-officedocument.presentationml.notesSlide+xml"/>
  <Override PartName="/ppt/tags/tag43.xml" ContentType="application/vnd.openxmlformats-officedocument.presentationml.tags+xml"/>
  <Override PartName="/ppt/notesSlides/notesSlide23.xml" ContentType="application/vnd.openxmlformats-officedocument.presentationml.notesSlide+xml"/>
  <Override PartName="/ppt/tags/tag44.xml" ContentType="application/vnd.openxmlformats-officedocument.presentationml.tags+xml"/>
  <Override PartName="/ppt/notesSlides/notesSlide24.xml" ContentType="application/vnd.openxmlformats-officedocument.presentationml.notesSlide+xml"/>
  <Override PartName="/ppt/tags/tag45.xml" ContentType="application/vnd.openxmlformats-officedocument.presentationml.tags+xml"/>
  <Override PartName="/ppt/notesSlides/notesSlide25.xml" ContentType="application/vnd.openxmlformats-officedocument.presentationml.notesSlide+xml"/>
  <Override PartName="/ppt/tags/tag46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47"/>
  </p:notesMasterIdLst>
  <p:sldIdLst>
    <p:sldId id="257" r:id="rId2"/>
    <p:sldId id="304" r:id="rId3"/>
    <p:sldId id="258" r:id="rId4"/>
    <p:sldId id="289" r:id="rId5"/>
    <p:sldId id="259" r:id="rId6"/>
    <p:sldId id="290" r:id="rId7"/>
    <p:sldId id="371" r:id="rId8"/>
    <p:sldId id="387" r:id="rId9"/>
    <p:sldId id="328" r:id="rId10"/>
    <p:sldId id="429" r:id="rId11"/>
    <p:sldId id="430" r:id="rId12"/>
    <p:sldId id="339" r:id="rId13"/>
    <p:sldId id="375" r:id="rId14"/>
    <p:sldId id="388" r:id="rId15"/>
    <p:sldId id="373" r:id="rId16"/>
    <p:sldId id="412" r:id="rId17"/>
    <p:sldId id="431" r:id="rId18"/>
    <p:sldId id="413" r:id="rId19"/>
    <p:sldId id="354" r:id="rId20"/>
    <p:sldId id="414" r:id="rId21"/>
    <p:sldId id="415" r:id="rId22"/>
    <p:sldId id="416" r:id="rId23"/>
    <p:sldId id="417" r:id="rId24"/>
    <p:sldId id="418" r:id="rId25"/>
    <p:sldId id="419" r:id="rId26"/>
    <p:sldId id="420" r:id="rId27"/>
    <p:sldId id="421" r:id="rId28"/>
    <p:sldId id="422" r:id="rId29"/>
    <p:sldId id="423" r:id="rId30"/>
    <p:sldId id="424" r:id="rId31"/>
    <p:sldId id="425" r:id="rId32"/>
    <p:sldId id="426" r:id="rId33"/>
    <p:sldId id="427" r:id="rId34"/>
    <p:sldId id="428" r:id="rId35"/>
    <p:sldId id="403" r:id="rId36"/>
    <p:sldId id="286" r:id="rId37"/>
    <p:sldId id="288" r:id="rId38"/>
    <p:sldId id="404" r:id="rId39"/>
    <p:sldId id="405" r:id="rId40"/>
    <p:sldId id="406" r:id="rId41"/>
    <p:sldId id="407" r:id="rId42"/>
    <p:sldId id="408" r:id="rId43"/>
    <p:sldId id="409" r:id="rId44"/>
    <p:sldId id="410" r:id="rId45"/>
    <p:sldId id="411" r:id="rId46"/>
  </p:sldIdLst>
  <p:sldSz cx="9144000" cy="6858000" type="screen4x3"/>
  <p:notesSz cx="6858000" cy="9144000"/>
  <p:custDataLst>
    <p:tags r:id="rId4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AEF4F8"/>
    <a:srgbClr val="CCFFFF"/>
    <a:srgbClr val="FFCCCC"/>
    <a:srgbClr val="FF7C8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1902" autoAdjust="0"/>
  </p:normalViewPr>
  <p:slideViewPr>
    <p:cSldViewPr snapToGrid="0">
      <p:cViewPr varScale="1">
        <p:scale>
          <a:sx n="102" d="100"/>
          <a:sy n="102" d="100"/>
        </p:scale>
        <p:origin x="12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1T08:54:27.937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C5993-AFB3-447B-A825-73C66F1B7136}" type="datetimeFigureOut">
              <a:rPr lang="en-US" smtClean="0"/>
              <a:t>04-Feb-22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BC07A-1A84-421B-9583-D8DFE66B0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885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820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235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881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37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640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777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666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971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146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909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12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559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0986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1120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0061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6365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8298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1417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255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45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51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289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406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78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045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583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04-Feb-22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62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04-Feb-22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32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04-Feb-22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5766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04-Feb-22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777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04-Feb-22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6422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04-Feb-22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6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04-Feb-22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36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04-Feb-22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8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04-Feb-22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1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04-Feb-22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85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04-Feb-22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04-Feb-22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3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04-Feb-22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63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04-Feb-22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9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04-Feb-22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7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04-Feb-22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t>04-Feb-22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54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3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5" Type="http://schemas.openxmlformats.org/officeDocument/2006/relationships/comments" Target="../comments/comment1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Relationship Id="rId5" Type="http://schemas.openxmlformats.org/officeDocument/2006/relationships/image" Target="../media/image4.png"/><Relationship Id="rId4" Type="http://schemas.openxmlformats.org/officeDocument/2006/relationships/image" Target="../media/image3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71" y="2560315"/>
            <a:ext cx="7825441" cy="1234727"/>
          </a:xfrm>
        </p:spPr>
        <p:txBody>
          <a:bodyPr/>
          <a:lstStyle/>
          <a:p>
            <a:pPr algn="ctr" rtl="1"/>
            <a:r>
              <a:rPr lang="ar-LB" dirty="0"/>
              <a:t>مَركَزُ التَّربِيَّةِ الدّينِيَّة</a:t>
            </a:r>
            <a:br>
              <a:rPr lang="ar-LB" dirty="0"/>
            </a:br>
            <a:r>
              <a:rPr lang="ar-LB" dirty="0"/>
              <a:t>رُهبانِيَّةُ القَلبَين الأقدَسَين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2173" y="4655910"/>
            <a:ext cx="7711685" cy="1301977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+mj-cs"/>
              </a:rPr>
              <a:t>يُقَدِّمُ</a:t>
            </a:r>
          </a:p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+mj-cs"/>
              </a:rPr>
              <a:t> كِتابَ</a:t>
            </a:r>
            <a:r>
              <a:rPr lang="en-US" sz="5000" b="1" dirty="0">
                <a:latin typeface="Adobe Arabic" panose="02040503050201020203" pitchFamily="18" charset="-78"/>
                <a:cs typeface="+mj-cs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+mj-cs"/>
              </a:rPr>
              <a:t>الأساسيَّ الرّابِع</a:t>
            </a:r>
            <a:endParaRPr lang="en-US" sz="5000" b="1" dirty="0">
              <a:latin typeface="Adobe Arabic" panose="02040503050201020203" pitchFamily="18" charset="-78"/>
              <a:cs typeface="+mj-cs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035" y="32272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7566911" y="0"/>
            <a:ext cx="12573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و</a:t>
            </a:r>
            <a:r>
              <a:rPr lang="ar-LB" sz="2800" dirty="0"/>
              <a:t>بَعد سِنتَين بَصَر فِرعون</a:t>
            </a:r>
          </a:p>
          <a:p>
            <a:pPr algn="ctr" rtl="1"/>
            <a:r>
              <a:rPr lang="ar-LB" sz="2800" dirty="0"/>
              <a:t> بِالمَنام حِلِم كتير معَقّد</a:t>
            </a:r>
            <a:r>
              <a:rPr lang="ar-LB" dirty="0"/>
              <a:t>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0582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609599" y="61106"/>
            <a:ext cx="7815262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LB" sz="2800" dirty="0"/>
              <a:t>ولَمّا طلِع </a:t>
            </a:r>
            <a:r>
              <a:rPr lang="ar-LB" sz="2800" dirty="0" err="1"/>
              <a:t>الضَوّ</a:t>
            </a:r>
            <a:r>
              <a:rPr lang="ar-LB" sz="2800" dirty="0"/>
              <a:t> كان قلب</a:t>
            </a:r>
            <a:r>
              <a:rPr lang="ar-SA" sz="2800" dirty="0"/>
              <a:t>ُ</a:t>
            </a:r>
            <a:r>
              <a:rPr lang="ar-LB" sz="2800" dirty="0"/>
              <a:t>و م</a:t>
            </a:r>
            <a:r>
              <a:rPr lang="ar-SA" sz="2800" dirty="0"/>
              <a:t>ُ</a:t>
            </a:r>
            <a:r>
              <a:rPr lang="ar-LB" sz="2800" dirty="0" err="1"/>
              <a:t>ضط</a:t>
            </a:r>
            <a:r>
              <a:rPr lang="ar-SA" sz="2800" dirty="0"/>
              <a:t>َ</a:t>
            </a:r>
            <a:r>
              <a:rPr lang="ar-LB" sz="2800" dirty="0"/>
              <a:t>رِب كتير وصار يْجيب الس</a:t>
            </a:r>
            <a:r>
              <a:rPr lang="ar-SA" sz="2800" dirty="0"/>
              <a:t>َ</a:t>
            </a:r>
            <a:r>
              <a:rPr lang="ar-LB" sz="2800" dirty="0"/>
              <a:t>حَرَة والمُن</a:t>
            </a:r>
            <a:r>
              <a:rPr lang="ar-SA" sz="2800" dirty="0"/>
              <a:t>َّ</a:t>
            </a:r>
            <a:r>
              <a:rPr lang="ar-LB" sz="2800" dirty="0"/>
              <a:t>جِمين تَ ي</a:t>
            </a:r>
            <a:r>
              <a:rPr lang="ar-SA" sz="2800" dirty="0"/>
              <a:t>ْ</a:t>
            </a:r>
            <a:r>
              <a:rPr lang="ar-LB" sz="2800" dirty="0" err="1"/>
              <a:t>فَسْرولو</a:t>
            </a:r>
            <a:r>
              <a:rPr lang="ar-SA" sz="2800" dirty="0"/>
              <a:t>ا</a:t>
            </a:r>
            <a:r>
              <a:rPr lang="ar-LB" sz="2800" dirty="0"/>
              <a:t> </a:t>
            </a:r>
            <a:r>
              <a:rPr lang="ar-LB" sz="2800" dirty="0" err="1"/>
              <a:t>حِلْمو</a:t>
            </a:r>
            <a:r>
              <a:rPr lang="ar-LB" sz="2800" dirty="0"/>
              <a:t> وما حَدا يَعرِف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1486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4288"/>
            <a:ext cx="9163049" cy="687228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423161" y="4300538"/>
            <a:ext cx="6534151" cy="1914525"/>
          </a:xfrm>
          <a:prstGeom prst="wedgeRoundRectCallout">
            <a:avLst>
              <a:gd name="adj1" fmla="val -11917"/>
              <a:gd name="adj2" fmla="val -12011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dirty="0">
                <a:solidFill>
                  <a:schemeClr val="tx1"/>
                </a:solidFill>
              </a:rPr>
              <a:t>أَنا لَمّا كِنِت بِالحَبس مَع رَئيس الخب</a:t>
            </a:r>
            <a:r>
              <a:rPr lang="ar-SA" sz="2800" dirty="0">
                <a:solidFill>
                  <a:schemeClr val="tx1"/>
                </a:solidFill>
              </a:rPr>
              <a:t>ّ</a:t>
            </a:r>
            <a:r>
              <a:rPr lang="ar-LB" sz="2800" dirty="0">
                <a:solidFill>
                  <a:schemeClr val="tx1"/>
                </a:solidFill>
              </a:rPr>
              <a:t>ازين كان في مَعْنا شاب عِبْراني خادِم لرَئيس الحَرَس فَسَّر</a:t>
            </a:r>
            <a:r>
              <a:rPr lang="ar-SA" sz="2800" dirty="0">
                <a:solidFill>
                  <a:schemeClr val="tx1"/>
                </a:solidFill>
              </a:rPr>
              <a:t>ِ</a:t>
            </a:r>
            <a:r>
              <a:rPr lang="ar-LB" sz="2800" dirty="0">
                <a:solidFill>
                  <a:schemeClr val="tx1"/>
                </a:solidFill>
              </a:rPr>
              <a:t>لْنا أحلامْنا وكان </a:t>
            </a:r>
            <a:r>
              <a:rPr lang="ar-LB" sz="2800" dirty="0" err="1">
                <a:solidFill>
                  <a:schemeClr val="tx1"/>
                </a:solidFill>
              </a:rPr>
              <a:t>تِفسيرو</a:t>
            </a:r>
            <a:r>
              <a:rPr lang="ar-LB" sz="2800" dirty="0">
                <a:solidFill>
                  <a:schemeClr val="tx1"/>
                </a:solidFill>
              </a:rPr>
              <a:t> صَحيح مِيِّه بِالمِيّة</a:t>
            </a:r>
            <a:r>
              <a:rPr lang="ar-SA" sz="2800" dirty="0">
                <a:solidFill>
                  <a:schemeClr val="tx1"/>
                </a:solidFill>
              </a:rPr>
              <a:t>"</a:t>
            </a:r>
            <a:r>
              <a:rPr lang="ar-LB" sz="2800" dirty="0">
                <a:solidFill>
                  <a:schemeClr val="tx1"/>
                </a:solidFill>
              </a:rPr>
              <a:t>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572000" y="132546"/>
            <a:ext cx="4572000" cy="954107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 rtl="1"/>
            <a:r>
              <a:rPr lang="ar-LB" sz="2800" dirty="0"/>
              <a:t>لَمّا س</a:t>
            </a:r>
            <a:r>
              <a:rPr lang="ar-SA" sz="2800" dirty="0"/>
              <a:t>ِ</a:t>
            </a:r>
            <a:r>
              <a:rPr lang="ar-LB" sz="2800" dirty="0"/>
              <a:t>مِع رَئيس المَشروب، </a:t>
            </a:r>
          </a:p>
          <a:p>
            <a:pPr algn="ctr" rtl="1"/>
            <a:r>
              <a:rPr lang="ar-LB" sz="2800" dirty="0"/>
              <a:t>رَكَض عِند فِرعَون وق</a:t>
            </a:r>
            <a:r>
              <a:rPr lang="ar-SA" sz="2800" dirty="0"/>
              <a:t>َ</a:t>
            </a:r>
            <a:r>
              <a:rPr lang="ar-LB" sz="2800" dirty="0"/>
              <a:t>لْلُو: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5207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7163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2888" y="0"/>
            <a:ext cx="8443912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2800" dirty="0"/>
              <a:t>بَعَت فِرعَون وَرا يوسُف </a:t>
            </a:r>
            <a:r>
              <a:rPr lang="ar-LB" sz="2800" dirty="0" err="1"/>
              <a:t>وج</a:t>
            </a:r>
            <a:r>
              <a:rPr lang="ar-SA" sz="2800" dirty="0"/>
              <a:t>ِ</a:t>
            </a:r>
            <a:r>
              <a:rPr lang="ar-LB" sz="2800" dirty="0"/>
              <a:t>ابو م</a:t>
            </a:r>
            <a:r>
              <a:rPr lang="ar-SA" sz="2800" dirty="0"/>
              <a:t>ِ</a:t>
            </a:r>
            <a:r>
              <a:rPr lang="ar-LB" sz="2800" dirty="0"/>
              <a:t>ن السِّجِن، ح</a:t>
            </a:r>
            <a:r>
              <a:rPr lang="ar-SA" sz="2800" dirty="0"/>
              <a:t>َ</a:t>
            </a:r>
            <a:r>
              <a:rPr lang="ar-LB" sz="2800" dirty="0"/>
              <a:t>لَق يوسُف </a:t>
            </a:r>
            <a:r>
              <a:rPr lang="ar-LB" sz="2800" dirty="0" err="1"/>
              <a:t>دَقنو</a:t>
            </a:r>
            <a:r>
              <a:rPr lang="ar-LB" sz="2800" dirty="0"/>
              <a:t> وغَيَّر </a:t>
            </a:r>
            <a:r>
              <a:rPr lang="ar-LB" sz="2800" dirty="0" err="1"/>
              <a:t>تْيابو</a:t>
            </a:r>
            <a:r>
              <a:rPr lang="ar-LB" sz="2800" dirty="0"/>
              <a:t> وإِجا لَعِند </a:t>
            </a:r>
            <a:r>
              <a:rPr lang="ar-LB" sz="2800" dirty="0" err="1"/>
              <a:t>فِرعَون.خَبَّرو</a:t>
            </a:r>
            <a:r>
              <a:rPr lang="ar-LB" sz="2800" dirty="0"/>
              <a:t> فِرعَون وقَل</a:t>
            </a:r>
            <a:r>
              <a:rPr lang="ar-SA" sz="2800" dirty="0"/>
              <a:t>ْ</a:t>
            </a:r>
            <a:r>
              <a:rPr lang="ar-LB" sz="2800" dirty="0"/>
              <a:t>ل</a:t>
            </a:r>
            <a:r>
              <a:rPr lang="ar-SA" sz="2800" dirty="0"/>
              <a:t>ُ</a:t>
            </a:r>
            <a:r>
              <a:rPr lang="ar-LB" sz="2800" dirty="0"/>
              <a:t>و</a:t>
            </a:r>
            <a:r>
              <a:rPr lang="ar-SA" sz="2800" dirty="0"/>
              <a:t>:</a:t>
            </a:r>
            <a:r>
              <a:rPr lang="ar-LB" sz="2800" dirty="0"/>
              <a:t> </a:t>
            </a:r>
            <a:endParaRPr lang="en-US" sz="2800" dirty="0"/>
          </a:p>
        </p:txBody>
      </p:sp>
      <p:sp>
        <p:nvSpPr>
          <p:cNvPr id="4" name="Oval Callout 3"/>
          <p:cNvSpPr/>
          <p:nvPr/>
        </p:nvSpPr>
        <p:spPr>
          <a:xfrm>
            <a:off x="1985961" y="4029075"/>
            <a:ext cx="3371851" cy="2028825"/>
          </a:xfrm>
          <a:prstGeom prst="wedgeEllipseCallout">
            <a:avLst>
              <a:gd name="adj1" fmla="val 20719"/>
              <a:gd name="adj2" fmla="val -115669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 err="1">
                <a:solidFill>
                  <a:schemeClr val="tx1"/>
                </a:solidFill>
              </a:rPr>
              <a:t>فسِّرلي</a:t>
            </a:r>
            <a:r>
              <a:rPr lang="ar-LB" sz="4000" b="1" dirty="0">
                <a:solidFill>
                  <a:schemeClr val="tx1"/>
                </a:solidFill>
              </a:rPr>
              <a:t> الأَحلام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5399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0"/>
            <a:ext cx="9143999" cy="6858000"/>
          </a:xfrm>
        </p:spPr>
      </p:pic>
      <p:sp>
        <p:nvSpPr>
          <p:cNvPr id="3" name="Rectangle 2"/>
          <p:cNvSpPr/>
          <p:nvPr/>
        </p:nvSpPr>
        <p:spPr>
          <a:xfrm>
            <a:off x="2385312" y="286434"/>
            <a:ext cx="45720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rtl="1"/>
            <a:r>
              <a:rPr lang="ar-LB" sz="3200" dirty="0" err="1"/>
              <a:t>وفَسَّرلو</a:t>
            </a:r>
            <a:r>
              <a:rPr lang="ar-LB" sz="3200" dirty="0"/>
              <a:t> </a:t>
            </a:r>
            <a:r>
              <a:rPr lang="ar-LB" sz="3200" dirty="0" err="1"/>
              <a:t>ياهُن</a:t>
            </a:r>
            <a:r>
              <a:rPr lang="ar-LB" sz="3200" dirty="0"/>
              <a:t> يوسُف وقَلّو</a:t>
            </a:r>
            <a:r>
              <a:rPr lang="ar-LB" dirty="0"/>
              <a:t>: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3343275" y="3186114"/>
            <a:ext cx="4414837" cy="3187070"/>
          </a:xfrm>
          <a:prstGeom prst="wedgeEllipseCallout">
            <a:avLst>
              <a:gd name="adj1" fmla="val 800"/>
              <a:gd name="adj2" fmla="val -61555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400" dirty="0">
                <a:solidFill>
                  <a:schemeClr val="tx1"/>
                </a:solidFill>
              </a:rPr>
              <a:t>رَح </a:t>
            </a:r>
            <a:r>
              <a:rPr lang="ar-LB" sz="2400" dirty="0" err="1">
                <a:solidFill>
                  <a:schemeClr val="tx1"/>
                </a:solidFill>
              </a:rPr>
              <a:t>بيصير</a:t>
            </a:r>
            <a:r>
              <a:rPr lang="ar-LB" sz="2400" dirty="0">
                <a:solidFill>
                  <a:schemeClr val="tx1"/>
                </a:solidFill>
              </a:rPr>
              <a:t> فيه إِيّام شَبَع وإِيّام جوع!</a:t>
            </a:r>
          </a:p>
          <a:p>
            <a:pPr algn="ctr" rtl="1"/>
            <a:r>
              <a:rPr lang="ar-LB" sz="2400" dirty="0">
                <a:solidFill>
                  <a:schemeClr val="tx1"/>
                </a:solidFill>
              </a:rPr>
              <a:t>شوف مين الرج</a:t>
            </a:r>
            <a:r>
              <a:rPr lang="ar-SA" sz="2400" dirty="0">
                <a:solidFill>
                  <a:schemeClr val="tx1"/>
                </a:solidFill>
              </a:rPr>
              <a:t>ّا</a:t>
            </a:r>
            <a:r>
              <a:rPr lang="ar-LB" sz="2400" dirty="0">
                <a:solidFill>
                  <a:schemeClr val="tx1"/>
                </a:solidFill>
              </a:rPr>
              <a:t>ل </a:t>
            </a:r>
            <a:r>
              <a:rPr lang="ar-LB" sz="2400" dirty="0" err="1">
                <a:solidFill>
                  <a:schemeClr val="tx1"/>
                </a:solidFill>
              </a:rPr>
              <a:t>يَلْلِي</a:t>
            </a:r>
            <a:r>
              <a:rPr lang="ar-LB" sz="2400" dirty="0">
                <a:solidFill>
                  <a:schemeClr val="tx1"/>
                </a:solidFill>
              </a:rPr>
              <a:t> ع</a:t>
            </a:r>
            <a:r>
              <a:rPr lang="ar-SA" sz="2400" dirty="0">
                <a:solidFill>
                  <a:schemeClr val="tx1"/>
                </a:solidFill>
              </a:rPr>
              <a:t>ِ</a:t>
            </a:r>
            <a:r>
              <a:rPr lang="ar-LB" sz="2400" dirty="0">
                <a:solidFill>
                  <a:schemeClr val="tx1"/>
                </a:solidFill>
              </a:rPr>
              <a:t>نْدو ح</a:t>
            </a:r>
            <a:r>
              <a:rPr lang="ar-SA" sz="2400" dirty="0">
                <a:solidFill>
                  <a:schemeClr val="tx1"/>
                </a:solidFill>
              </a:rPr>
              <a:t>ِ</a:t>
            </a:r>
            <a:r>
              <a:rPr lang="ar-LB" sz="2400" dirty="0">
                <a:solidFill>
                  <a:schemeClr val="tx1"/>
                </a:solidFill>
              </a:rPr>
              <a:t>كمة وف</a:t>
            </a:r>
            <a:r>
              <a:rPr lang="ar-SA" sz="2400" dirty="0">
                <a:solidFill>
                  <a:schemeClr val="tx1"/>
                </a:solidFill>
              </a:rPr>
              <a:t>ِ</a:t>
            </a:r>
            <a:r>
              <a:rPr lang="ar-LB" sz="2400" dirty="0">
                <a:solidFill>
                  <a:schemeClr val="tx1"/>
                </a:solidFill>
              </a:rPr>
              <a:t>هِم ت</a:t>
            </a:r>
            <a:r>
              <a:rPr lang="ar-SA" sz="2400" dirty="0">
                <a:solidFill>
                  <a:schemeClr val="tx1"/>
                </a:solidFill>
              </a:rPr>
              <a:t>َ</a:t>
            </a:r>
            <a:r>
              <a:rPr lang="ar-LB" sz="2400" dirty="0">
                <a:solidFill>
                  <a:schemeClr val="tx1"/>
                </a:solidFill>
              </a:rPr>
              <a:t> يدبّ</a:t>
            </a:r>
            <a:r>
              <a:rPr lang="ar-SA" sz="2400" dirty="0">
                <a:solidFill>
                  <a:schemeClr val="tx1"/>
                </a:solidFill>
              </a:rPr>
              <a:t>ِ</a:t>
            </a:r>
            <a:r>
              <a:rPr lang="ar-LB" sz="2400" dirty="0">
                <a:solidFill>
                  <a:schemeClr val="tx1"/>
                </a:solidFill>
              </a:rPr>
              <a:t>ر أم</a:t>
            </a:r>
            <a:r>
              <a:rPr lang="ar-SA" sz="2400" dirty="0">
                <a:solidFill>
                  <a:schemeClr val="tx1"/>
                </a:solidFill>
              </a:rPr>
              <a:t>ِ</a:t>
            </a:r>
            <a:r>
              <a:rPr lang="ar-LB" sz="2400" dirty="0">
                <a:solidFill>
                  <a:schemeClr val="tx1"/>
                </a:solidFill>
              </a:rPr>
              <a:t>رْ الب</a:t>
            </a:r>
            <a:r>
              <a:rPr lang="ar-SA" sz="2400" dirty="0">
                <a:solidFill>
                  <a:schemeClr val="tx1"/>
                </a:solidFill>
              </a:rPr>
              <a:t>َ</a:t>
            </a:r>
            <a:r>
              <a:rPr lang="ar-LB" sz="2400" dirty="0">
                <a:solidFill>
                  <a:schemeClr val="tx1"/>
                </a:solidFill>
              </a:rPr>
              <a:t>لَدْ </a:t>
            </a:r>
            <a:r>
              <a:rPr lang="ar-LB" sz="2400" dirty="0" err="1">
                <a:solidFill>
                  <a:schemeClr val="tx1"/>
                </a:solidFill>
              </a:rPr>
              <a:t>وت</a:t>
            </a:r>
            <a:r>
              <a:rPr lang="ar-SA" sz="2400" dirty="0">
                <a:solidFill>
                  <a:schemeClr val="tx1"/>
                </a:solidFill>
              </a:rPr>
              <a:t>َ</a:t>
            </a:r>
            <a:r>
              <a:rPr lang="ar-LB" sz="2400" dirty="0">
                <a:solidFill>
                  <a:schemeClr val="tx1"/>
                </a:solidFill>
              </a:rPr>
              <a:t> </a:t>
            </a:r>
            <a:r>
              <a:rPr lang="ar-LB" sz="2400" dirty="0" err="1">
                <a:solidFill>
                  <a:schemeClr val="tx1"/>
                </a:solidFill>
              </a:rPr>
              <a:t>يح</a:t>
            </a:r>
            <a:r>
              <a:rPr lang="ar-SA" sz="2400" dirty="0">
                <a:solidFill>
                  <a:schemeClr val="tx1"/>
                </a:solidFill>
              </a:rPr>
              <a:t>ِ</a:t>
            </a:r>
            <a:r>
              <a:rPr lang="ar-LB" sz="2400" dirty="0">
                <a:solidFill>
                  <a:schemeClr val="tx1"/>
                </a:solidFill>
              </a:rPr>
              <a:t>طّ ع</a:t>
            </a:r>
            <a:r>
              <a:rPr lang="ar-SA" sz="2400" dirty="0">
                <a:solidFill>
                  <a:schemeClr val="tx1"/>
                </a:solidFill>
              </a:rPr>
              <a:t>َ</a:t>
            </a:r>
            <a:r>
              <a:rPr lang="ar-LB" sz="2400" dirty="0">
                <a:solidFill>
                  <a:schemeClr val="tx1"/>
                </a:solidFill>
              </a:rPr>
              <a:t> ج</a:t>
            </a:r>
            <a:r>
              <a:rPr lang="ar-SA" sz="2400" dirty="0">
                <a:solidFill>
                  <a:schemeClr val="tx1"/>
                </a:solidFill>
              </a:rPr>
              <a:t>َ</a:t>
            </a:r>
            <a:r>
              <a:rPr lang="ar-LB" sz="2400" dirty="0">
                <a:solidFill>
                  <a:schemeClr val="tx1"/>
                </a:solidFill>
              </a:rPr>
              <a:t>نَب </a:t>
            </a:r>
            <a:r>
              <a:rPr lang="ar-LB" sz="2400" dirty="0" err="1">
                <a:solidFill>
                  <a:schemeClr val="tx1"/>
                </a:solidFill>
              </a:rPr>
              <a:t>لإي</a:t>
            </a:r>
            <a:r>
              <a:rPr lang="ar-SA" sz="2400" dirty="0">
                <a:solidFill>
                  <a:schemeClr val="tx1"/>
                </a:solidFill>
              </a:rPr>
              <a:t>ّ</a:t>
            </a:r>
            <a:r>
              <a:rPr lang="ar-LB" sz="2400" dirty="0">
                <a:solidFill>
                  <a:schemeClr val="tx1"/>
                </a:solidFill>
              </a:rPr>
              <a:t>ام الج</a:t>
            </a:r>
            <a:r>
              <a:rPr lang="ar-SA" sz="2400" dirty="0">
                <a:solidFill>
                  <a:schemeClr val="tx1"/>
                </a:solidFill>
              </a:rPr>
              <a:t>ُ</a:t>
            </a:r>
            <a:r>
              <a:rPr lang="ar-LB" sz="2400" dirty="0">
                <a:solidFill>
                  <a:schemeClr val="tx1"/>
                </a:solidFill>
              </a:rPr>
              <a:t>وع حتّى ما يْموت الشَّعب</a:t>
            </a:r>
            <a:endParaRPr lang="en-US" sz="2400" dirty="0"/>
          </a:p>
        </p:txBody>
      </p:sp>
      <p:sp>
        <p:nvSpPr>
          <p:cNvPr id="6" name="Oval Callout 5"/>
          <p:cNvSpPr/>
          <p:nvPr/>
        </p:nvSpPr>
        <p:spPr>
          <a:xfrm>
            <a:off x="-1" y="4057323"/>
            <a:ext cx="3586165" cy="2472065"/>
          </a:xfrm>
          <a:prstGeom prst="wedgeEllipseCallout">
            <a:avLst>
              <a:gd name="adj1" fmla="val 18469"/>
              <a:gd name="adj2" fmla="val -9491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400" b="1" dirty="0">
                <a:solidFill>
                  <a:schemeClr val="tx1"/>
                </a:solidFill>
              </a:rPr>
              <a:t>وَين بَدّي لاقي رج</a:t>
            </a:r>
            <a:r>
              <a:rPr lang="ar-SA" sz="2400" b="1" dirty="0">
                <a:solidFill>
                  <a:schemeClr val="tx1"/>
                </a:solidFill>
              </a:rPr>
              <a:t>ّال</a:t>
            </a:r>
            <a:r>
              <a:rPr lang="ar-LB" sz="2400" b="1" dirty="0">
                <a:solidFill>
                  <a:schemeClr val="tx1"/>
                </a:solidFill>
              </a:rPr>
              <a:t> فيه روح اللّه مِتِل </a:t>
            </a:r>
            <a:r>
              <a:rPr lang="ar-LB" sz="2400" b="1" dirty="0" err="1">
                <a:solidFill>
                  <a:schemeClr val="tx1"/>
                </a:solidFill>
              </a:rPr>
              <a:t>هَالإنسان</a:t>
            </a:r>
            <a:r>
              <a:rPr lang="ar-LB" sz="2400" b="1" dirty="0">
                <a:solidFill>
                  <a:schemeClr val="tx1"/>
                </a:solidFill>
              </a:rPr>
              <a:t>. رَح بِتْكون </a:t>
            </a:r>
            <a:r>
              <a:rPr lang="ar-LB" sz="2400" b="1" dirty="0" err="1">
                <a:solidFill>
                  <a:schemeClr val="tx1"/>
                </a:solidFill>
              </a:rPr>
              <a:t>إنتَ</a:t>
            </a:r>
            <a:r>
              <a:rPr lang="ar-LB" sz="2400" b="1" dirty="0">
                <a:solidFill>
                  <a:schemeClr val="tx1"/>
                </a:solidFill>
              </a:rPr>
              <a:t> الوَكيل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2014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Rectangle 2"/>
          <p:cNvSpPr/>
          <p:nvPr/>
        </p:nvSpPr>
        <p:spPr>
          <a:xfrm>
            <a:off x="2686051" y="142876"/>
            <a:ext cx="300037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endParaRPr lang="ar-LB" dirty="0"/>
          </a:p>
          <a:p>
            <a:pPr algn="ctr" rtl="1"/>
            <a:r>
              <a:rPr lang="ar-LB" dirty="0"/>
              <a:t> "</a:t>
            </a:r>
            <a:r>
              <a:rPr lang="ar-LB" sz="2800" dirty="0"/>
              <a:t>شال فرعَون </a:t>
            </a:r>
            <a:r>
              <a:rPr lang="ar-LB" sz="2800" dirty="0" err="1"/>
              <a:t>خاتْمو</a:t>
            </a:r>
            <a:r>
              <a:rPr lang="ar-LB" sz="2800" dirty="0"/>
              <a:t> مِن </a:t>
            </a:r>
            <a:r>
              <a:rPr lang="ar-LB" sz="2800" dirty="0" err="1"/>
              <a:t>إيدو</a:t>
            </a:r>
            <a:r>
              <a:rPr lang="ar-LB" sz="2800" dirty="0"/>
              <a:t> وحَطّو </a:t>
            </a:r>
            <a:r>
              <a:rPr lang="ar-LB" sz="2800" dirty="0" err="1"/>
              <a:t>بإيد</a:t>
            </a:r>
            <a:r>
              <a:rPr lang="ar-LB" sz="2800" dirty="0"/>
              <a:t> يوسُف </a:t>
            </a:r>
            <a:r>
              <a:rPr lang="ar-LB" sz="2800" dirty="0" err="1"/>
              <a:t>ولَبَّسو</a:t>
            </a:r>
            <a:r>
              <a:rPr lang="ar-LB" sz="2800" dirty="0"/>
              <a:t> </a:t>
            </a:r>
            <a:r>
              <a:rPr lang="ar-LB" sz="2800" dirty="0" err="1"/>
              <a:t>تْياب</a:t>
            </a:r>
            <a:r>
              <a:rPr lang="ar-LB" sz="2800" dirty="0"/>
              <a:t> من ك</a:t>
            </a:r>
            <a:r>
              <a:rPr lang="ar-SA" sz="2800" dirty="0"/>
              <a:t>ِ</a:t>
            </a:r>
            <a:r>
              <a:rPr lang="ar-LB" sz="2800" dirty="0"/>
              <a:t>تّان وع</a:t>
            </a:r>
            <a:r>
              <a:rPr lang="ar-SA" sz="2800" dirty="0"/>
              <a:t>َ</a:t>
            </a:r>
            <a:r>
              <a:rPr lang="ar-LB" sz="2800" dirty="0"/>
              <a:t>قِد ذ</a:t>
            </a:r>
            <a:r>
              <a:rPr lang="ar-SA" sz="2800" dirty="0"/>
              <a:t>َ</a:t>
            </a:r>
            <a:r>
              <a:rPr lang="ar-LB" sz="2800" dirty="0"/>
              <a:t>هَب عَ </a:t>
            </a:r>
            <a:r>
              <a:rPr lang="ar-LB" sz="2800" dirty="0" err="1"/>
              <a:t>صَدرو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6830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6537536" y="296346"/>
            <a:ext cx="26064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2800" dirty="0"/>
              <a:t>ور</a:t>
            </a:r>
            <a:r>
              <a:rPr lang="ar-SA" sz="2800" dirty="0"/>
              <a:t>َ</a:t>
            </a:r>
            <a:r>
              <a:rPr lang="ar-LB" sz="2800" dirty="0"/>
              <a:t>كّ</a:t>
            </a:r>
            <a:r>
              <a:rPr lang="ar-SA" sz="2800" dirty="0"/>
              <a:t>َ</a:t>
            </a:r>
            <a:r>
              <a:rPr lang="ar-LB" sz="2800" dirty="0"/>
              <a:t>بُو ع</a:t>
            </a:r>
            <a:r>
              <a:rPr lang="ar-SA" sz="2800" dirty="0"/>
              <a:t>َ</a:t>
            </a:r>
            <a:r>
              <a:rPr lang="ar-LB" sz="2800" dirty="0"/>
              <a:t>رَبي</a:t>
            </a:r>
            <a:r>
              <a:rPr lang="ar-SA" sz="2800" dirty="0"/>
              <a:t>ّة</a:t>
            </a:r>
            <a:r>
              <a:rPr lang="ar-LB" sz="2800" dirty="0"/>
              <a:t> خ</a:t>
            </a:r>
            <a:r>
              <a:rPr lang="ar-SA" sz="2800" dirty="0"/>
              <a:t>َ</a:t>
            </a:r>
            <a:r>
              <a:rPr lang="ar-LB" sz="2800" dirty="0"/>
              <a:t>يل</a:t>
            </a:r>
          </a:p>
          <a:p>
            <a:pPr algn="ctr" rtl="1"/>
            <a:r>
              <a:rPr lang="ar-LB" sz="2800" dirty="0"/>
              <a:t> </a:t>
            </a:r>
            <a:r>
              <a:rPr lang="ar-LB" sz="2800" dirty="0" err="1"/>
              <a:t>وصارو</a:t>
            </a:r>
            <a:r>
              <a:rPr lang="ar-SA" sz="2800" dirty="0"/>
              <a:t>ا</a:t>
            </a:r>
            <a:r>
              <a:rPr lang="ar-LB" sz="2800" dirty="0"/>
              <a:t> </a:t>
            </a:r>
            <a:r>
              <a:rPr lang="ar-LB" sz="2800" dirty="0" err="1"/>
              <a:t>ينادو</a:t>
            </a:r>
            <a:r>
              <a:rPr lang="ar-SA" sz="2800" dirty="0"/>
              <a:t>ا</a:t>
            </a:r>
            <a:r>
              <a:rPr lang="ar-LB" sz="2800" dirty="0"/>
              <a:t> </a:t>
            </a:r>
            <a:r>
              <a:rPr lang="ar-LB" sz="2800" dirty="0" err="1"/>
              <a:t>قْدّامو</a:t>
            </a:r>
            <a:endParaRPr lang="en-US" sz="2800" dirty="0"/>
          </a:p>
        </p:txBody>
      </p:sp>
      <p:sp>
        <p:nvSpPr>
          <p:cNvPr id="6" name="Rectangular Callout 5"/>
          <p:cNvSpPr/>
          <p:nvPr/>
        </p:nvSpPr>
        <p:spPr>
          <a:xfrm>
            <a:off x="1756440" y="3429000"/>
            <a:ext cx="2700338" cy="1743075"/>
          </a:xfrm>
          <a:prstGeom prst="wedgeRectCallout">
            <a:avLst>
              <a:gd name="adj1" fmla="val -13250"/>
              <a:gd name="adj2" fmla="val -1570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>
                <a:solidFill>
                  <a:schemeClr val="tx1"/>
                </a:solidFill>
              </a:rPr>
              <a:t>زيح</a:t>
            </a:r>
            <a:r>
              <a:rPr lang="ar-SA" sz="2800" b="1" dirty="0">
                <a:solidFill>
                  <a:schemeClr val="tx1"/>
                </a:solidFill>
              </a:rPr>
              <a:t>ُ</a:t>
            </a:r>
            <a:r>
              <a:rPr lang="ar-LB" sz="2800" b="1" dirty="0" err="1">
                <a:solidFill>
                  <a:schemeClr val="tx1"/>
                </a:solidFill>
              </a:rPr>
              <a:t>وا</a:t>
            </a:r>
            <a:r>
              <a:rPr lang="ar-LB" sz="2800" b="1" dirty="0">
                <a:solidFill>
                  <a:schemeClr val="tx1"/>
                </a:solidFill>
              </a:rPr>
              <a:t> مِن الطّريق </a:t>
            </a:r>
            <a:r>
              <a:rPr lang="ar-LB" sz="2800" b="1" dirty="0" err="1">
                <a:solidFill>
                  <a:schemeClr val="tx1"/>
                </a:solidFill>
              </a:rPr>
              <a:t>لأنّو</a:t>
            </a:r>
            <a:r>
              <a:rPr lang="ar-LB" sz="2800" b="1" dirty="0">
                <a:solidFill>
                  <a:schemeClr val="tx1"/>
                </a:solidFill>
              </a:rPr>
              <a:t> الوَزير م</a:t>
            </a:r>
            <a:r>
              <a:rPr lang="ar-SA" sz="2800" b="1" dirty="0">
                <a:solidFill>
                  <a:schemeClr val="tx1"/>
                </a:solidFill>
              </a:rPr>
              <a:t>ِ</a:t>
            </a:r>
            <a:r>
              <a:rPr lang="ar-LB" sz="2800" b="1" dirty="0">
                <a:solidFill>
                  <a:schemeClr val="tx1"/>
                </a:solidFill>
              </a:rPr>
              <a:t>ارق</a:t>
            </a:r>
            <a:r>
              <a:rPr lang="ar-SA" sz="2800" dirty="0">
                <a:solidFill>
                  <a:schemeClr val="tx1"/>
                </a:solidFill>
              </a:rPr>
              <a:t>".</a:t>
            </a:r>
            <a:endParaRPr lang="ar-LB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354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0" y="6147455"/>
            <a:ext cx="873273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2800" dirty="0" err="1"/>
              <a:t>وس</a:t>
            </a:r>
            <a:r>
              <a:rPr lang="ar-SA" sz="2800" dirty="0"/>
              <a:t>َ</a:t>
            </a:r>
            <a:r>
              <a:rPr lang="ar-LB" sz="2800" dirty="0"/>
              <a:t>لّ</a:t>
            </a:r>
            <a:r>
              <a:rPr lang="ar-SA" sz="2800" dirty="0"/>
              <a:t>َ</a:t>
            </a:r>
            <a:r>
              <a:rPr lang="ar-LB" sz="2800" dirty="0" err="1"/>
              <a:t>مو</a:t>
            </a:r>
            <a:r>
              <a:rPr lang="ar-LB" sz="2800" dirty="0"/>
              <a:t> كِلّ أَرض مِصر وز</a:t>
            </a:r>
            <a:r>
              <a:rPr lang="ar-SA" sz="2800" dirty="0"/>
              <a:t>َ</a:t>
            </a:r>
            <a:r>
              <a:rPr lang="ar-LB" sz="2800" dirty="0"/>
              <a:t>وَّجُو ب</a:t>
            </a:r>
            <a:r>
              <a:rPr lang="ar-SA" sz="2800" dirty="0"/>
              <a:t>ِ</a:t>
            </a:r>
            <a:r>
              <a:rPr lang="ar-LB" sz="2800" dirty="0"/>
              <a:t>نِتْ رِجّال م</a:t>
            </a:r>
            <a:r>
              <a:rPr lang="ar-SA" sz="2800" dirty="0"/>
              <a:t>ِ</a:t>
            </a:r>
            <a:r>
              <a:rPr lang="ar-LB" sz="2800" dirty="0"/>
              <a:t>ن أهمّ رِجال البَلَد. 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6608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0012" y="-1"/>
            <a:ext cx="9244012" cy="693300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686176" y="-1"/>
            <a:ext cx="5243512" cy="1667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/>
              <a:t>ي</a:t>
            </a:r>
            <a:r>
              <a:rPr lang="ar-LB" sz="3200" b="1" dirty="0"/>
              <a:t>َ</a:t>
            </a:r>
            <a:r>
              <a:rPr lang="ar-SA" sz="3200" b="1" dirty="0"/>
              <a:t>عقوب يُرس</a:t>
            </a:r>
            <a:r>
              <a:rPr lang="ar-LB" sz="3200" b="1" dirty="0"/>
              <a:t>ِ</a:t>
            </a:r>
            <a:r>
              <a:rPr lang="ar-SA" sz="3200" b="1" dirty="0"/>
              <a:t>ل</a:t>
            </a:r>
            <a:r>
              <a:rPr lang="ar-LB" sz="3200" b="1" dirty="0"/>
              <a:t>ُ</a:t>
            </a:r>
            <a:r>
              <a:rPr lang="ar-SA" sz="3200" b="1" dirty="0"/>
              <a:t> أ</a:t>
            </a:r>
            <a:r>
              <a:rPr lang="ar-LB" sz="3200" b="1" dirty="0"/>
              <a:t>َ</a:t>
            </a:r>
            <a:r>
              <a:rPr lang="ar-SA" sz="3200" b="1" dirty="0"/>
              <a:t>بناءَه</a:t>
            </a:r>
            <a:r>
              <a:rPr lang="ar-LB" sz="3200" b="1" dirty="0"/>
              <a:t>ُ</a:t>
            </a:r>
            <a:r>
              <a:rPr lang="ar-SA" sz="3200" b="1" dirty="0"/>
              <a:t> إلى م</a:t>
            </a:r>
            <a:r>
              <a:rPr lang="ar-LB" sz="3200" b="1" dirty="0"/>
              <a:t>ِ</a:t>
            </a:r>
            <a:r>
              <a:rPr lang="ar-SA" sz="3200" b="1" dirty="0"/>
              <a:t>صر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57175" y="5473005"/>
            <a:ext cx="9043988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2800" dirty="0" err="1"/>
              <a:t>وإِجِت</a:t>
            </a:r>
            <a:r>
              <a:rPr lang="ar-LB" sz="2800" dirty="0"/>
              <a:t> إِيّام الجوع... بَس المَصريّين كانوا محَضّرين!</a:t>
            </a:r>
          </a:p>
          <a:p>
            <a:pPr algn="ctr" rtl="1"/>
            <a:r>
              <a:rPr lang="ar-LB" sz="2800" dirty="0"/>
              <a:t>لَمّا س</a:t>
            </a:r>
            <a:r>
              <a:rPr lang="ar-SA" sz="2800" dirty="0"/>
              <a:t>ِ</a:t>
            </a:r>
            <a:r>
              <a:rPr lang="ar-LB" sz="2800" dirty="0"/>
              <a:t>م</a:t>
            </a:r>
            <a:r>
              <a:rPr lang="ar-SA" sz="2800" dirty="0"/>
              <a:t>ِ</a:t>
            </a:r>
            <a:r>
              <a:rPr lang="ar-LB" sz="2800" dirty="0"/>
              <a:t>ع يَعقوب إنّ</a:t>
            </a:r>
            <a:r>
              <a:rPr lang="ar-SA" sz="2800" dirty="0"/>
              <a:t>ُ</a:t>
            </a:r>
            <a:r>
              <a:rPr lang="ar-LB" sz="2800" dirty="0"/>
              <a:t>و بِمِص</a:t>
            </a:r>
            <a:r>
              <a:rPr lang="ar-SA" sz="2800" dirty="0"/>
              <a:t>ِ</a:t>
            </a:r>
            <a:r>
              <a:rPr lang="ar-LB" sz="2800" dirty="0"/>
              <a:t>ر في أَكِل؛ بَعَت </a:t>
            </a:r>
            <a:r>
              <a:rPr lang="ar-LB" sz="2800" dirty="0" err="1"/>
              <a:t>ولادو</a:t>
            </a:r>
            <a:r>
              <a:rPr lang="ar-LB" sz="2800" dirty="0"/>
              <a:t> ت</a:t>
            </a:r>
            <a:r>
              <a:rPr lang="ar-SA" sz="2800" dirty="0"/>
              <a:t>َ</a:t>
            </a:r>
            <a:r>
              <a:rPr lang="ar-LB" sz="2800" dirty="0"/>
              <a:t> ي</a:t>
            </a:r>
            <a:r>
              <a:rPr lang="ar-SA" sz="2800" dirty="0"/>
              <a:t>ِ</a:t>
            </a:r>
            <a:r>
              <a:rPr lang="ar-LB" sz="2800" dirty="0"/>
              <a:t>ش</a:t>
            </a:r>
            <a:r>
              <a:rPr lang="ar-SA" sz="2800" dirty="0"/>
              <a:t>ْ</a:t>
            </a:r>
            <a:r>
              <a:rPr lang="ar-LB" sz="2800" dirty="0"/>
              <a:t>تِرو. ب</a:t>
            </a:r>
            <a:r>
              <a:rPr lang="ar-SA" sz="2800" dirty="0"/>
              <a:t>َ</a:t>
            </a:r>
            <a:r>
              <a:rPr lang="ar-LB" sz="2800" dirty="0"/>
              <a:t>ع</a:t>
            </a:r>
            <a:r>
              <a:rPr lang="ar-SA" sz="2800" dirty="0"/>
              <a:t>َ</a:t>
            </a:r>
            <a:r>
              <a:rPr lang="ar-LB" sz="2800" dirty="0"/>
              <a:t>ت</a:t>
            </a:r>
            <a:r>
              <a:rPr lang="ar-SA" sz="2800" dirty="0"/>
              <a:t>ُ</a:t>
            </a:r>
            <a:r>
              <a:rPr lang="ar-LB" sz="2800" dirty="0"/>
              <a:t>ن ك</a:t>
            </a:r>
            <a:r>
              <a:rPr lang="ar-SA" sz="2800" dirty="0"/>
              <a:t>ِ</a:t>
            </a:r>
            <a:r>
              <a:rPr lang="ar-LB" sz="2800" dirty="0"/>
              <a:t>لّ</a:t>
            </a:r>
            <a:r>
              <a:rPr lang="ar-SA" sz="2800" dirty="0"/>
              <a:t>ُ</a:t>
            </a:r>
            <a:r>
              <a:rPr lang="ar-LB" sz="2800" dirty="0"/>
              <a:t>ن ما ع</a:t>
            </a:r>
            <a:r>
              <a:rPr lang="ar-SA" sz="2800" dirty="0"/>
              <a:t>َ</a:t>
            </a:r>
            <a:r>
              <a:rPr lang="ar-LB" sz="2800" dirty="0" err="1"/>
              <a:t>دا</a:t>
            </a:r>
            <a:r>
              <a:rPr lang="ar-LB" sz="2800" dirty="0"/>
              <a:t> ال</a:t>
            </a:r>
            <a:r>
              <a:rPr lang="ar-SA" sz="2800" dirty="0"/>
              <a:t>صّ</a:t>
            </a:r>
            <a:r>
              <a:rPr lang="ar-LB" sz="2800" dirty="0"/>
              <a:t>غير بنيامين، خاف عليه إنّو </a:t>
            </a:r>
            <a:r>
              <a:rPr lang="ar-LB" sz="2800" dirty="0" err="1"/>
              <a:t>يْصيبو</a:t>
            </a:r>
            <a:r>
              <a:rPr lang="ar-LB" sz="2800" dirty="0"/>
              <a:t> </a:t>
            </a:r>
            <a:r>
              <a:rPr lang="ar-LB" sz="2800" dirty="0" err="1"/>
              <a:t>شي</a:t>
            </a:r>
            <a:r>
              <a:rPr lang="ar-LB" sz="2800" dirty="0"/>
              <a:t>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5438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2875" y="325372"/>
            <a:ext cx="64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LB" sz="2800" dirty="0" err="1"/>
              <a:t>إج</a:t>
            </a:r>
            <a:r>
              <a:rPr lang="ar-SA" sz="2800" dirty="0"/>
              <a:t>ُ</a:t>
            </a:r>
            <a:r>
              <a:rPr lang="ar-LB" sz="2800" dirty="0"/>
              <a:t>و ولاد ي</a:t>
            </a:r>
            <a:r>
              <a:rPr lang="ar-SA" sz="2800" dirty="0"/>
              <a:t>َ</a:t>
            </a:r>
            <a:r>
              <a:rPr lang="ar-LB" sz="2800" dirty="0"/>
              <a:t>عقوب </a:t>
            </a:r>
            <a:r>
              <a:rPr lang="ar-LB" sz="2800" dirty="0" err="1"/>
              <a:t>وس</a:t>
            </a:r>
            <a:r>
              <a:rPr lang="ar-SA" sz="2800" dirty="0"/>
              <a:t>َ</a:t>
            </a:r>
            <a:r>
              <a:rPr lang="ar-LB" sz="2800" dirty="0"/>
              <a:t>جَدُوا لَيوسُف. ع</a:t>
            </a:r>
            <a:r>
              <a:rPr lang="ar-SA" sz="2800" dirty="0"/>
              <a:t>ِ</a:t>
            </a:r>
            <a:r>
              <a:rPr lang="ar-LB" sz="2800" dirty="0"/>
              <a:t>رِفُن ول</a:t>
            </a:r>
            <a:r>
              <a:rPr lang="ar-SA" sz="2800" dirty="0"/>
              <a:t>َ</a:t>
            </a:r>
            <a:r>
              <a:rPr lang="ar-LB" sz="2800" dirty="0"/>
              <a:t>كِن كَلّ</a:t>
            </a:r>
            <a:r>
              <a:rPr lang="ar-SA" sz="2800" dirty="0"/>
              <a:t>َ</a:t>
            </a:r>
            <a:r>
              <a:rPr lang="ar-LB" sz="2800" dirty="0"/>
              <a:t>م</a:t>
            </a:r>
            <a:r>
              <a:rPr lang="ar-SA" sz="2800" dirty="0"/>
              <a:t>ُ</a:t>
            </a:r>
            <a:r>
              <a:rPr lang="ar-LB" sz="2800" dirty="0"/>
              <a:t>ن ب</a:t>
            </a:r>
            <a:r>
              <a:rPr lang="ar-SA" sz="2800" dirty="0"/>
              <a:t>ِ</a:t>
            </a:r>
            <a:r>
              <a:rPr lang="ar-LB" sz="2800" dirty="0"/>
              <a:t>قَسِاوة وقَلْلُن:</a:t>
            </a:r>
            <a:endParaRPr lang="en-US" sz="2800" dirty="0"/>
          </a:p>
        </p:txBody>
      </p:sp>
      <p:sp>
        <p:nvSpPr>
          <p:cNvPr id="8" name="Oval Callout 7"/>
          <p:cNvSpPr/>
          <p:nvPr/>
        </p:nvSpPr>
        <p:spPr>
          <a:xfrm>
            <a:off x="3243263" y="1940372"/>
            <a:ext cx="3300412" cy="1310179"/>
          </a:xfrm>
          <a:prstGeom prst="wedgeEllipseCallout">
            <a:avLst>
              <a:gd name="adj1" fmla="val 37948"/>
              <a:gd name="adj2" fmla="val -10441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900" b="1" dirty="0">
                <a:solidFill>
                  <a:schemeClr val="tx1"/>
                </a:solidFill>
              </a:rPr>
              <a:t>مِن وين </a:t>
            </a:r>
            <a:r>
              <a:rPr lang="ar-LB" sz="2900" b="1" dirty="0" err="1">
                <a:solidFill>
                  <a:schemeClr val="tx1"/>
                </a:solidFill>
              </a:rPr>
              <a:t>جايين</a:t>
            </a:r>
            <a:r>
              <a:rPr lang="ar-LB" sz="2900" b="1" dirty="0">
                <a:solidFill>
                  <a:schemeClr val="tx1"/>
                </a:solidFill>
              </a:rPr>
              <a:t>؟</a:t>
            </a:r>
            <a:endParaRPr lang="en-US" sz="2900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329113" y="4474613"/>
            <a:ext cx="2843212" cy="1814513"/>
          </a:xfrm>
          <a:prstGeom prst="wedgeRoundRectCallout">
            <a:avLst>
              <a:gd name="adj1" fmla="val -72592"/>
              <a:gd name="adj2" fmla="val 12894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/>
              <a:t>من  أر</a:t>
            </a:r>
            <a:r>
              <a:rPr lang="ar-SA" sz="2800" b="1" dirty="0"/>
              <a:t>ِ</a:t>
            </a:r>
            <a:r>
              <a:rPr lang="ar-LB" sz="2800" b="1" dirty="0"/>
              <a:t>ض ك</a:t>
            </a:r>
            <a:r>
              <a:rPr lang="ar-SA" sz="2800" b="1" dirty="0"/>
              <a:t>ِ</a:t>
            </a:r>
            <a:r>
              <a:rPr lang="ar-LB" sz="2800" b="1" dirty="0"/>
              <a:t>ن</a:t>
            </a:r>
            <a:r>
              <a:rPr lang="ar-SA" sz="2800" b="1" dirty="0"/>
              <a:t>ْ</a:t>
            </a:r>
            <a:r>
              <a:rPr lang="ar-LB" sz="2800" b="1" dirty="0"/>
              <a:t>عان ت</a:t>
            </a:r>
            <a:r>
              <a:rPr lang="ar-SA" sz="2800" b="1" dirty="0"/>
              <a:t>َ</a:t>
            </a:r>
            <a:r>
              <a:rPr lang="ar-LB" sz="2800" b="1" dirty="0"/>
              <a:t> ن</a:t>
            </a:r>
            <a:r>
              <a:rPr lang="ar-SA" sz="2800" b="1" dirty="0"/>
              <a:t>ِ</a:t>
            </a:r>
            <a:r>
              <a:rPr lang="ar-LB" sz="2800" b="1" dirty="0"/>
              <a:t>ش</a:t>
            </a:r>
            <a:r>
              <a:rPr lang="ar-SA" sz="2800" b="1" dirty="0"/>
              <a:t>ْ</a:t>
            </a:r>
            <a:r>
              <a:rPr lang="ar-LB" sz="2800" b="1" dirty="0"/>
              <a:t>ت</a:t>
            </a:r>
            <a:r>
              <a:rPr lang="ar-SA" sz="2800" b="1" dirty="0"/>
              <a:t>ِ</a:t>
            </a:r>
            <a:r>
              <a:rPr lang="ar-LB" sz="2800" b="1" dirty="0"/>
              <a:t>ري ق</a:t>
            </a:r>
            <a:r>
              <a:rPr lang="ar-SA" sz="2800" b="1" dirty="0"/>
              <a:t>َ</a:t>
            </a:r>
            <a:r>
              <a:rPr lang="ar-LB" sz="2800" b="1" dirty="0"/>
              <a:t>م</a:t>
            </a:r>
            <a:r>
              <a:rPr lang="ar-SA" sz="2800" b="1" dirty="0"/>
              <a:t>ِ</a:t>
            </a:r>
            <a:r>
              <a:rPr lang="ar-LB" sz="2800" b="1" dirty="0"/>
              <a:t>ح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331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an000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21108" y="0"/>
            <a:ext cx="5036204" cy="68642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5432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ctangle 5"/>
          <p:cNvSpPr/>
          <p:nvPr/>
        </p:nvSpPr>
        <p:spPr>
          <a:xfrm>
            <a:off x="4425641" y="240268"/>
            <a:ext cx="31502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4000" b="1" dirty="0"/>
              <a:t>قَل</a:t>
            </a:r>
            <a:r>
              <a:rPr lang="ar-SA" sz="4000" b="1" dirty="0"/>
              <a:t>ْ</a:t>
            </a:r>
            <a:r>
              <a:rPr lang="ar-LB" sz="4000" b="1" dirty="0"/>
              <a:t>لُن يوسُف</a:t>
            </a:r>
            <a:r>
              <a:rPr lang="ar-LB" sz="3000" dirty="0"/>
              <a:t>: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342901" y="3571875"/>
            <a:ext cx="5172074" cy="2971800"/>
          </a:xfrm>
          <a:prstGeom prst="wedgeEllipseCallout">
            <a:avLst>
              <a:gd name="adj1" fmla="val -16263"/>
              <a:gd name="adj2" fmla="val -9014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600" dirty="0">
                <a:solidFill>
                  <a:schemeClr val="tx1"/>
                </a:solidFill>
              </a:rPr>
              <a:t>"إِن</a:t>
            </a:r>
            <a:r>
              <a:rPr lang="ar-SA" sz="2600" dirty="0">
                <a:solidFill>
                  <a:schemeClr val="tx1"/>
                </a:solidFill>
              </a:rPr>
              <a:t>ْ</a:t>
            </a:r>
            <a:r>
              <a:rPr lang="ar-LB" sz="2600" dirty="0">
                <a:solidFill>
                  <a:schemeClr val="tx1"/>
                </a:solidFill>
              </a:rPr>
              <a:t>تُو جواسيس </a:t>
            </a:r>
            <a:r>
              <a:rPr lang="ar-LB" sz="2600" dirty="0" err="1">
                <a:solidFill>
                  <a:schemeClr val="tx1"/>
                </a:solidFill>
              </a:rPr>
              <a:t>وم</a:t>
            </a:r>
            <a:r>
              <a:rPr lang="ar-SA" sz="2600" dirty="0">
                <a:solidFill>
                  <a:schemeClr val="tx1"/>
                </a:solidFill>
              </a:rPr>
              <a:t>ِ</a:t>
            </a:r>
            <a:r>
              <a:rPr lang="ar-LB" sz="2600" dirty="0">
                <a:solidFill>
                  <a:schemeClr val="tx1"/>
                </a:solidFill>
              </a:rPr>
              <a:t>شْ ر</a:t>
            </a:r>
            <a:r>
              <a:rPr lang="ar-SA" sz="2600" dirty="0">
                <a:solidFill>
                  <a:schemeClr val="tx1"/>
                </a:solidFill>
              </a:rPr>
              <a:t>َ</a:t>
            </a:r>
            <a:r>
              <a:rPr lang="ar-LB" sz="2600" dirty="0">
                <a:solidFill>
                  <a:schemeClr val="tx1"/>
                </a:solidFill>
              </a:rPr>
              <a:t>حْ ص</a:t>
            </a:r>
            <a:r>
              <a:rPr lang="ar-SA" sz="2600" dirty="0">
                <a:solidFill>
                  <a:schemeClr val="tx1"/>
                </a:solidFill>
              </a:rPr>
              <a:t>َ</a:t>
            </a:r>
            <a:r>
              <a:rPr lang="ar-LB" sz="2600" dirty="0">
                <a:solidFill>
                  <a:schemeClr val="tx1"/>
                </a:solidFill>
              </a:rPr>
              <a:t>دّ</a:t>
            </a:r>
            <a:r>
              <a:rPr lang="ar-SA" sz="2600" dirty="0">
                <a:solidFill>
                  <a:schemeClr val="tx1"/>
                </a:solidFill>
              </a:rPr>
              <a:t>ِ</a:t>
            </a:r>
            <a:r>
              <a:rPr lang="ar-LB" sz="2600" dirty="0">
                <a:solidFill>
                  <a:schemeClr val="tx1"/>
                </a:solidFill>
              </a:rPr>
              <a:t>ق إِلاّ ما تجيب</a:t>
            </a:r>
            <a:r>
              <a:rPr lang="ar-SA" sz="2600" dirty="0">
                <a:solidFill>
                  <a:schemeClr val="tx1"/>
                </a:solidFill>
              </a:rPr>
              <a:t>ُ</a:t>
            </a:r>
            <a:r>
              <a:rPr lang="ar-LB" sz="2600" dirty="0">
                <a:solidFill>
                  <a:schemeClr val="tx1"/>
                </a:solidFill>
              </a:rPr>
              <a:t>و </a:t>
            </a:r>
            <a:r>
              <a:rPr lang="ar-LB" sz="2600" dirty="0" err="1">
                <a:solidFill>
                  <a:schemeClr val="tx1"/>
                </a:solidFill>
              </a:rPr>
              <a:t>خَيك</a:t>
            </a:r>
            <a:r>
              <a:rPr lang="ar-SA" sz="2600" dirty="0">
                <a:solidFill>
                  <a:schemeClr val="tx1"/>
                </a:solidFill>
              </a:rPr>
              <a:t>ُ</a:t>
            </a:r>
            <a:r>
              <a:rPr lang="ar-LB" sz="2600" dirty="0">
                <a:solidFill>
                  <a:schemeClr val="tx1"/>
                </a:solidFill>
              </a:rPr>
              <a:t>ن الزغير لَعِندي هَون. ابع</a:t>
            </a:r>
            <a:r>
              <a:rPr lang="ar-SA" sz="2600" dirty="0">
                <a:solidFill>
                  <a:schemeClr val="tx1"/>
                </a:solidFill>
              </a:rPr>
              <a:t>َ</a:t>
            </a:r>
            <a:r>
              <a:rPr lang="ar-LB" sz="2600" dirty="0">
                <a:solidFill>
                  <a:schemeClr val="tx1"/>
                </a:solidFill>
              </a:rPr>
              <a:t>تُوا ح</a:t>
            </a:r>
            <a:r>
              <a:rPr lang="ar-SA" sz="2600" dirty="0">
                <a:solidFill>
                  <a:schemeClr val="tx1"/>
                </a:solidFill>
              </a:rPr>
              <a:t>َ</a:t>
            </a:r>
            <a:r>
              <a:rPr lang="ar-LB" sz="2600" dirty="0" err="1">
                <a:solidFill>
                  <a:schemeClr val="tx1"/>
                </a:solidFill>
              </a:rPr>
              <a:t>دا</a:t>
            </a:r>
            <a:r>
              <a:rPr lang="ar-LB" sz="2600" dirty="0">
                <a:solidFill>
                  <a:schemeClr val="tx1"/>
                </a:solidFill>
              </a:rPr>
              <a:t> م</a:t>
            </a:r>
            <a:r>
              <a:rPr lang="ar-SA" sz="2600" dirty="0">
                <a:solidFill>
                  <a:schemeClr val="tx1"/>
                </a:solidFill>
              </a:rPr>
              <a:t>ِ</a:t>
            </a:r>
            <a:r>
              <a:rPr lang="ar-LB" sz="2600" dirty="0">
                <a:solidFill>
                  <a:schemeClr val="tx1"/>
                </a:solidFill>
              </a:rPr>
              <a:t>نْكُن ي</a:t>
            </a:r>
            <a:r>
              <a:rPr lang="ar-SA" sz="2600" dirty="0">
                <a:solidFill>
                  <a:schemeClr val="tx1"/>
                </a:solidFill>
              </a:rPr>
              <a:t>ْ</a:t>
            </a:r>
            <a:r>
              <a:rPr lang="ar-LB" sz="2600" dirty="0">
                <a:solidFill>
                  <a:schemeClr val="tx1"/>
                </a:solidFill>
              </a:rPr>
              <a:t>رُوح </a:t>
            </a:r>
            <a:r>
              <a:rPr lang="ar-LB" sz="2600" dirty="0" err="1">
                <a:solidFill>
                  <a:schemeClr val="tx1"/>
                </a:solidFill>
              </a:rPr>
              <a:t>يجيبو</a:t>
            </a:r>
            <a:r>
              <a:rPr lang="ar-LB" sz="2600" dirty="0">
                <a:solidFill>
                  <a:schemeClr val="tx1"/>
                </a:solidFill>
              </a:rPr>
              <a:t>، </a:t>
            </a:r>
          </a:p>
          <a:p>
            <a:pPr algn="ctr" rtl="1"/>
            <a:r>
              <a:rPr lang="ar-LB" sz="2600" dirty="0">
                <a:solidFill>
                  <a:schemeClr val="tx1"/>
                </a:solidFill>
              </a:rPr>
              <a:t>ور</a:t>
            </a:r>
            <a:r>
              <a:rPr lang="ar-SA" sz="2600" dirty="0">
                <a:solidFill>
                  <a:schemeClr val="tx1"/>
                </a:solidFill>
              </a:rPr>
              <a:t>َ</a:t>
            </a:r>
            <a:r>
              <a:rPr lang="ar-LB" sz="2600" dirty="0">
                <a:solidFill>
                  <a:schemeClr val="tx1"/>
                </a:solidFill>
              </a:rPr>
              <a:t>حْ بح</a:t>
            </a:r>
            <a:r>
              <a:rPr lang="ar-SA" sz="2600" dirty="0">
                <a:solidFill>
                  <a:schemeClr val="tx1"/>
                </a:solidFill>
              </a:rPr>
              <a:t>ُ</a:t>
            </a:r>
            <a:r>
              <a:rPr lang="ar-LB" sz="2600" dirty="0" err="1">
                <a:solidFill>
                  <a:schemeClr val="tx1"/>
                </a:solidFill>
              </a:rPr>
              <a:t>طك</a:t>
            </a:r>
            <a:r>
              <a:rPr lang="ar-SA" sz="2600" dirty="0">
                <a:solidFill>
                  <a:schemeClr val="tx1"/>
                </a:solidFill>
              </a:rPr>
              <a:t>ُ</a:t>
            </a:r>
            <a:r>
              <a:rPr lang="ar-LB" sz="2600" dirty="0">
                <a:solidFill>
                  <a:schemeClr val="tx1"/>
                </a:solidFill>
              </a:rPr>
              <a:t>ن بالح</a:t>
            </a:r>
            <a:r>
              <a:rPr lang="ar-SA" sz="2600" dirty="0">
                <a:solidFill>
                  <a:schemeClr val="tx1"/>
                </a:solidFill>
              </a:rPr>
              <a:t>َ</a:t>
            </a:r>
            <a:r>
              <a:rPr lang="ar-LB" sz="2600" dirty="0">
                <a:solidFill>
                  <a:schemeClr val="tx1"/>
                </a:solidFill>
              </a:rPr>
              <a:t>بِس ح</a:t>
            </a:r>
            <a:r>
              <a:rPr lang="ar-SA" sz="2600" dirty="0">
                <a:solidFill>
                  <a:schemeClr val="tx1"/>
                </a:solidFill>
              </a:rPr>
              <a:t>َ</a:t>
            </a:r>
            <a:r>
              <a:rPr lang="ar-LB" sz="2600" dirty="0" err="1">
                <a:solidFill>
                  <a:schemeClr val="tx1"/>
                </a:solidFill>
              </a:rPr>
              <a:t>تى</a:t>
            </a:r>
            <a:r>
              <a:rPr lang="ar-LB" sz="2600" dirty="0">
                <a:solidFill>
                  <a:schemeClr val="tx1"/>
                </a:solidFill>
              </a:rPr>
              <a:t> </a:t>
            </a:r>
            <a:r>
              <a:rPr lang="ar-LB" sz="2600" dirty="0" err="1">
                <a:solidFill>
                  <a:schemeClr val="tx1"/>
                </a:solidFill>
              </a:rPr>
              <a:t>إتأكّ</a:t>
            </a:r>
            <a:r>
              <a:rPr lang="ar-SA" sz="2600" dirty="0">
                <a:solidFill>
                  <a:schemeClr val="tx1"/>
                </a:solidFill>
              </a:rPr>
              <a:t>َ</a:t>
            </a:r>
            <a:r>
              <a:rPr lang="ar-LB" sz="2600" dirty="0">
                <a:solidFill>
                  <a:schemeClr val="tx1"/>
                </a:solidFill>
              </a:rPr>
              <a:t>د من كَلامكُن</a:t>
            </a:r>
            <a:r>
              <a:rPr lang="ar-SA" sz="2600" dirty="0">
                <a:solidFill>
                  <a:schemeClr val="tx1"/>
                </a:solidFill>
              </a:rPr>
              <a:t>"</a:t>
            </a:r>
            <a:r>
              <a:rPr lang="ar-LB" sz="26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4909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28738" y="5663297"/>
            <a:ext cx="4572000" cy="984885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 rtl="1"/>
            <a:r>
              <a:rPr lang="ar-LB" sz="2900" dirty="0"/>
              <a:t>ورِج</a:t>
            </a:r>
            <a:r>
              <a:rPr lang="ar-SA" sz="2900" dirty="0"/>
              <a:t>ِ</a:t>
            </a:r>
            <a:r>
              <a:rPr lang="ar-LB" sz="2900" dirty="0"/>
              <a:t>ع</a:t>
            </a:r>
            <a:r>
              <a:rPr lang="ar-SA" sz="2900" dirty="0"/>
              <a:t>ْ</a:t>
            </a:r>
            <a:r>
              <a:rPr lang="ar-LB" sz="2900" dirty="0"/>
              <a:t> أخ</a:t>
            </a:r>
            <a:r>
              <a:rPr lang="ar-SA" sz="2900" dirty="0"/>
              <a:t>َ</a:t>
            </a:r>
            <a:r>
              <a:rPr lang="ar-LB" sz="2900" dirty="0"/>
              <a:t>د من </a:t>
            </a:r>
            <a:r>
              <a:rPr lang="ar-LB" sz="2900" dirty="0" err="1"/>
              <a:t>بَيناتُن</a:t>
            </a:r>
            <a:r>
              <a:rPr lang="ar-LB" sz="2900" dirty="0"/>
              <a:t> شَمعون</a:t>
            </a:r>
          </a:p>
          <a:p>
            <a:pPr algn="ctr" rtl="1"/>
            <a:r>
              <a:rPr lang="ar-LB" sz="2900" dirty="0"/>
              <a:t> </a:t>
            </a:r>
            <a:r>
              <a:rPr lang="ar-LB" sz="2900" dirty="0" err="1"/>
              <a:t>ورَبَّطو</a:t>
            </a:r>
            <a:r>
              <a:rPr lang="ar-LB" sz="2900" dirty="0"/>
              <a:t> </a:t>
            </a:r>
            <a:r>
              <a:rPr lang="ar-LB" sz="2900" dirty="0" err="1"/>
              <a:t>قْدّامُن</a:t>
            </a:r>
            <a:r>
              <a:rPr lang="ar-LB" sz="2900" dirty="0"/>
              <a:t>.</a:t>
            </a:r>
            <a:endParaRPr lang="en-US" sz="29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4087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928687" y="5457676"/>
            <a:ext cx="7286625" cy="138499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2800" dirty="0"/>
              <a:t>وأَمَر يوسُف </a:t>
            </a:r>
            <a:r>
              <a:rPr lang="ar-LB" sz="2800" dirty="0" err="1"/>
              <a:t>عَبيدو</a:t>
            </a:r>
            <a:r>
              <a:rPr lang="ar-LB" sz="2800" dirty="0"/>
              <a:t>  إنّو يعَبّو</a:t>
            </a:r>
            <a:r>
              <a:rPr lang="ar-SA" sz="2800" dirty="0"/>
              <a:t>ا</a:t>
            </a:r>
            <a:r>
              <a:rPr lang="ar-LB" sz="2800" dirty="0"/>
              <a:t> كياس</a:t>
            </a:r>
            <a:r>
              <a:rPr lang="ar-SA" sz="2800" dirty="0"/>
              <a:t>ُ</a:t>
            </a:r>
            <a:r>
              <a:rPr lang="ar-LB" sz="2800" dirty="0"/>
              <a:t>ن ق</a:t>
            </a:r>
            <a:r>
              <a:rPr lang="ar-SA" sz="2800" dirty="0"/>
              <a:t>َ</a:t>
            </a:r>
            <a:r>
              <a:rPr lang="ar-LB" sz="2800" dirty="0"/>
              <a:t>مِح  وإن</a:t>
            </a:r>
            <a:r>
              <a:rPr lang="ar-SA" sz="2800" dirty="0"/>
              <a:t>ّ</a:t>
            </a:r>
            <a:r>
              <a:rPr lang="ar-LB" sz="2800" dirty="0"/>
              <a:t>و ي</a:t>
            </a:r>
            <a:r>
              <a:rPr lang="ar-SA" sz="2800" dirty="0"/>
              <a:t>ِ</a:t>
            </a:r>
            <a:r>
              <a:rPr lang="ar-LB" sz="2800" dirty="0"/>
              <a:t>ر</a:t>
            </a:r>
            <a:r>
              <a:rPr lang="ar-SA" sz="2800" dirty="0"/>
              <a:t>َ</a:t>
            </a:r>
            <a:r>
              <a:rPr lang="ar-LB" sz="2800" dirty="0"/>
              <a:t>جْعُوا ل</a:t>
            </a:r>
            <a:r>
              <a:rPr lang="ar-SA" sz="2800" dirty="0"/>
              <a:t>َ</a:t>
            </a:r>
            <a:r>
              <a:rPr lang="ar-LB" sz="2800" dirty="0"/>
              <a:t>كِلّ واحَد  منّ</a:t>
            </a:r>
            <a:r>
              <a:rPr lang="ar-SA" sz="2800" dirty="0"/>
              <a:t>ُ</a:t>
            </a:r>
            <a:r>
              <a:rPr lang="ar-LB" sz="2800" dirty="0"/>
              <a:t>ن م</a:t>
            </a:r>
            <a:r>
              <a:rPr lang="ar-SA" sz="2800" dirty="0"/>
              <a:t>ِ</a:t>
            </a:r>
            <a:r>
              <a:rPr lang="ar-LB" sz="2800" dirty="0" err="1"/>
              <a:t>صْرِيّات</a:t>
            </a:r>
            <a:r>
              <a:rPr lang="ar-SA" sz="2800" dirty="0"/>
              <a:t>ُ</a:t>
            </a:r>
            <a:r>
              <a:rPr lang="ar-LB" sz="2800" dirty="0"/>
              <a:t>و </a:t>
            </a:r>
            <a:r>
              <a:rPr lang="ar-LB" sz="2800" dirty="0" err="1"/>
              <a:t>بِكيسو</a:t>
            </a:r>
            <a:r>
              <a:rPr lang="ar-LB" sz="2800" dirty="0"/>
              <a:t> بَلا ما يَعرِف </a:t>
            </a:r>
          </a:p>
          <a:p>
            <a:pPr algn="ctr" rtl="1"/>
            <a:r>
              <a:rPr lang="ar-LB" sz="2800" dirty="0"/>
              <a:t>ويَعطوهُن زُوّادِة للطَّريق</a:t>
            </a:r>
            <a:r>
              <a:rPr lang="ar-LB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8235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3886200" y="-2134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endParaRPr lang="ar-LB" sz="2800" dirty="0"/>
          </a:p>
          <a:p>
            <a:pPr algn="ctr" rtl="1"/>
            <a:r>
              <a:rPr lang="ar-LB" sz="2800" dirty="0"/>
              <a:t>ولَمّا وِصْلوا وف</a:t>
            </a:r>
            <a:r>
              <a:rPr lang="ar-SA" sz="2800" dirty="0"/>
              <a:t>َ</a:t>
            </a:r>
            <a:r>
              <a:rPr lang="ar-LB" sz="2800" dirty="0"/>
              <a:t>تَحوا كْياس</a:t>
            </a:r>
            <a:r>
              <a:rPr lang="ar-SA" sz="2800" dirty="0"/>
              <a:t>ُ</a:t>
            </a:r>
            <a:r>
              <a:rPr lang="ar-LB" sz="2800" dirty="0"/>
              <a:t>ن </a:t>
            </a:r>
            <a:r>
              <a:rPr lang="ar-LB" sz="2800" dirty="0" err="1"/>
              <a:t>لِقْيوا</a:t>
            </a:r>
            <a:r>
              <a:rPr lang="ar-LB" sz="2800" dirty="0"/>
              <a:t> </a:t>
            </a:r>
            <a:r>
              <a:rPr lang="ar-LB" sz="2800" dirty="0" err="1"/>
              <a:t>مِصرِياتُن</a:t>
            </a:r>
            <a:r>
              <a:rPr lang="ar-SA" sz="2800" dirty="0"/>
              <a:t>،</a:t>
            </a:r>
            <a:r>
              <a:rPr lang="ar-LB" sz="2800" dirty="0"/>
              <a:t> خافوا هِنّي وبَيُّن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5055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314392" cy="6985794"/>
          </a:xfrm>
        </p:spPr>
      </p:pic>
      <p:sp>
        <p:nvSpPr>
          <p:cNvPr id="5" name="Rectangle 4"/>
          <p:cNvSpPr/>
          <p:nvPr/>
        </p:nvSpPr>
        <p:spPr>
          <a:xfrm>
            <a:off x="6285525" y="890568"/>
            <a:ext cx="285847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2800" dirty="0"/>
              <a:t>وصار يبْكي يَعقوب </a:t>
            </a:r>
          </a:p>
          <a:p>
            <a:pPr algn="ctr" rtl="1"/>
            <a:r>
              <a:rPr lang="ar-LB" sz="2800" dirty="0"/>
              <a:t>ويقول</a:t>
            </a:r>
            <a:r>
              <a:rPr lang="ar-LB" dirty="0"/>
              <a:t>: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1943100" y="3971926"/>
            <a:ext cx="6342592" cy="2500312"/>
          </a:xfrm>
          <a:prstGeom prst="cloudCallout">
            <a:avLst>
              <a:gd name="adj1" fmla="val -13792"/>
              <a:gd name="adj2" fmla="val -7877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700" b="1" dirty="0">
                <a:solidFill>
                  <a:schemeClr val="tx1"/>
                </a:solidFill>
              </a:rPr>
              <a:t>راح يوسُف وراح شَمعون وهَلَّق بَدكُن </a:t>
            </a:r>
            <a:r>
              <a:rPr lang="ar-LB" sz="2700" b="1" dirty="0" err="1">
                <a:solidFill>
                  <a:schemeClr val="tx1"/>
                </a:solidFill>
              </a:rPr>
              <a:t>تاخْدو</a:t>
            </a:r>
            <a:r>
              <a:rPr lang="ar-LB" sz="2700" b="1" dirty="0">
                <a:solidFill>
                  <a:schemeClr val="tx1"/>
                </a:solidFill>
              </a:rPr>
              <a:t> بَنيامين لَو </a:t>
            </a:r>
            <a:r>
              <a:rPr lang="ar-LB" sz="2700" b="1" dirty="0" err="1">
                <a:solidFill>
                  <a:schemeClr val="tx1"/>
                </a:solidFill>
              </a:rPr>
              <a:t>صَرْلو</a:t>
            </a:r>
            <a:r>
              <a:rPr lang="ar-LB" sz="2700" b="1" dirty="0">
                <a:solidFill>
                  <a:schemeClr val="tx1"/>
                </a:solidFill>
              </a:rPr>
              <a:t> </a:t>
            </a:r>
            <a:r>
              <a:rPr lang="ar-LB" sz="2700" b="1" dirty="0" err="1">
                <a:solidFill>
                  <a:schemeClr val="tx1"/>
                </a:solidFill>
              </a:rPr>
              <a:t>شي</a:t>
            </a:r>
            <a:r>
              <a:rPr lang="ar-LB" sz="2700" b="1" dirty="0">
                <a:solidFill>
                  <a:schemeClr val="tx1"/>
                </a:solidFill>
              </a:rPr>
              <a:t> بْموت والحَسْرَة بِقَلْبي.</a:t>
            </a:r>
            <a:endParaRPr lang="ar-LB" sz="27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4709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6835985" y="424934"/>
            <a:ext cx="207300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sz="3500" dirty="0"/>
              <a:t>ورِجِع قَلّن:</a:t>
            </a:r>
            <a:endParaRPr lang="en-US" sz="3500" dirty="0"/>
          </a:p>
        </p:txBody>
      </p:sp>
      <p:sp>
        <p:nvSpPr>
          <p:cNvPr id="6" name="Cloud Callout 5"/>
          <p:cNvSpPr/>
          <p:nvPr/>
        </p:nvSpPr>
        <p:spPr>
          <a:xfrm>
            <a:off x="1943100" y="3128963"/>
            <a:ext cx="6342592" cy="3343275"/>
          </a:xfrm>
          <a:prstGeom prst="cloudCallout">
            <a:avLst>
              <a:gd name="adj1" fmla="val -13792"/>
              <a:gd name="adj2" fmla="val -7877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>
                <a:solidFill>
                  <a:schemeClr val="tx1"/>
                </a:solidFill>
              </a:rPr>
              <a:t>خِدوا </a:t>
            </a:r>
            <a:r>
              <a:rPr lang="ar-LB" sz="2800" b="1" dirty="0" err="1">
                <a:solidFill>
                  <a:schemeClr val="tx1"/>
                </a:solidFill>
              </a:rPr>
              <a:t>خَيكن</a:t>
            </a:r>
            <a:r>
              <a:rPr lang="ar-LB" sz="2800" b="1" dirty="0">
                <a:solidFill>
                  <a:schemeClr val="tx1"/>
                </a:solidFill>
              </a:rPr>
              <a:t> وهَدايا ومَصاري. والمَصاري </a:t>
            </a:r>
            <a:r>
              <a:rPr lang="ar-LB" sz="2800" b="1" dirty="0" err="1">
                <a:solidFill>
                  <a:schemeClr val="tx1"/>
                </a:solidFill>
              </a:rPr>
              <a:t>يَلْلِي</a:t>
            </a:r>
            <a:r>
              <a:rPr lang="ar-LB" sz="2800" b="1" dirty="0">
                <a:solidFill>
                  <a:schemeClr val="tx1"/>
                </a:solidFill>
              </a:rPr>
              <a:t> </a:t>
            </a:r>
            <a:r>
              <a:rPr lang="ar-LB" sz="2800" b="1" dirty="0" err="1">
                <a:solidFill>
                  <a:schemeClr val="tx1"/>
                </a:solidFill>
              </a:rPr>
              <a:t>ردّولكُن</a:t>
            </a:r>
            <a:r>
              <a:rPr lang="ar-LB" sz="2800" b="1" dirty="0">
                <a:solidFill>
                  <a:schemeClr val="tx1"/>
                </a:solidFill>
              </a:rPr>
              <a:t> </a:t>
            </a:r>
            <a:r>
              <a:rPr lang="ar-LB" sz="2800" b="1" dirty="0" err="1">
                <a:solidFill>
                  <a:schemeClr val="tx1"/>
                </a:solidFill>
              </a:rPr>
              <a:t>ياها</a:t>
            </a:r>
            <a:r>
              <a:rPr lang="ar-LB" sz="2800" b="1" dirty="0">
                <a:solidFill>
                  <a:schemeClr val="tx1"/>
                </a:solidFill>
              </a:rPr>
              <a:t> كَمان والله هو</a:t>
            </a:r>
            <a:r>
              <a:rPr lang="ar-SA" sz="2800" b="1" dirty="0">
                <a:solidFill>
                  <a:schemeClr val="tx1"/>
                </a:solidFill>
              </a:rPr>
              <a:t>ّ</a:t>
            </a:r>
            <a:r>
              <a:rPr lang="ar-LB" sz="2800" b="1" dirty="0">
                <a:solidFill>
                  <a:schemeClr val="tx1"/>
                </a:solidFill>
              </a:rPr>
              <a:t>ي </a:t>
            </a:r>
          </a:p>
          <a:p>
            <a:pPr algn="ctr" rtl="1"/>
            <a:r>
              <a:rPr lang="ar-LB" sz="2800" b="1" dirty="0" err="1">
                <a:solidFill>
                  <a:schemeClr val="tx1"/>
                </a:solidFill>
              </a:rPr>
              <a:t>يَلْلِي</a:t>
            </a:r>
            <a:r>
              <a:rPr lang="ar-LB" sz="2800" b="1" dirty="0">
                <a:solidFill>
                  <a:schemeClr val="tx1"/>
                </a:solidFill>
              </a:rPr>
              <a:t> ب</a:t>
            </a:r>
            <a:r>
              <a:rPr lang="ar-SA" sz="2800" b="1" dirty="0">
                <a:solidFill>
                  <a:schemeClr val="tx1"/>
                </a:solidFill>
              </a:rPr>
              <a:t>ي</a:t>
            </a:r>
            <a:r>
              <a:rPr lang="ar-LB" sz="2800" b="1" dirty="0">
                <a:solidFill>
                  <a:schemeClr val="tx1"/>
                </a:solidFill>
              </a:rPr>
              <a:t>دَبِّر الأُمور".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4261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ctangle 5"/>
          <p:cNvSpPr/>
          <p:nvPr/>
        </p:nvSpPr>
        <p:spPr>
          <a:xfrm>
            <a:off x="2823461" y="242887"/>
            <a:ext cx="24914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LB" sz="2800" dirty="0"/>
              <a:t>لمّا وصِل يوسُف </a:t>
            </a:r>
            <a:r>
              <a:rPr lang="ar-LB" sz="2800" dirty="0" err="1"/>
              <a:t>قَدّمولوا</a:t>
            </a:r>
            <a:r>
              <a:rPr lang="ar-LB" sz="2800" dirty="0"/>
              <a:t> الهَدايا </a:t>
            </a:r>
            <a:r>
              <a:rPr lang="ar-LB" sz="2800" dirty="0" err="1"/>
              <a:t>وسَجَدولُوا</a:t>
            </a:r>
            <a:r>
              <a:rPr lang="ar-LB" sz="2800" dirty="0"/>
              <a:t> لَلأرض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1485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2394" y="0"/>
            <a:ext cx="9246394" cy="6934796"/>
          </a:xfrm>
        </p:spPr>
      </p:pic>
      <p:sp>
        <p:nvSpPr>
          <p:cNvPr id="5" name="Rectangle 4"/>
          <p:cNvSpPr/>
          <p:nvPr/>
        </p:nvSpPr>
        <p:spPr>
          <a:xfrm>
            <a:off x="928688" y="286434"/>
            <a:ext cx="45434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2800" dirty="0"/>
              <a:t>سَأَلُن عَن صِحّتُن وعَن ب</a:t>
            </a:r>
            <a:r>
              <a:rPr lang="ar-SA" sz="2800" dirty="0"/>
              <a:t>َ</a:t>
            </a:r>
            <a:r>
              <a:rPr lang="ar-LB" sz="2800" dirty="0"/>
              <a:t>يُّن </a:t>
            </a:r>
            <a:r>
              <a:rPr lang="ar-LB" sz="2800" dirty="0" err="1"/>
              <a:t>الخِتْيار</a:t>
            </a:r>
            <a:r>
              <a:rPr lang="ar-LB" sz="2800" dirty="0"/>
              <a:t> إِذا كان بَعدو طيِّب، شاف يوسُف بنيامين </a:t>
            </a:r>
            <a:r>
              <a:rPr lang="ar-LB" sz="2800" dirty="0" err="1"/>
              <a:t>خَيّو</a:t>
            </a:r>
            <a:endParaRPr lang="en-US" sz="2800" dirty="0"/>
          </a:p>
        </p:txBody>
      </p:sp>
      <p:sp>
        <p:nvSpPr>
          <p:cNvPr id="6" name="Oval Callout 5"/>
          <p:cNvSpPr/>
          <p:nvPr/>
        </p:nvSpPr>
        <p:spPr>
          <a:xfrm>
            <a:off x="2985387" y="3771900"/>
            <a:ext cx="4643437" cy="2185988"/>
          </a:xfrm>
          <a:prstGeom prst="wedgeEllipseCallout">
            <a:avLst>
              <a:gd name="adj1" fmla="val 38782"/>
              <a:gd name="adj2" fmla="val -11929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>
                <a:solidFill>
                  <a:schemeClr val="tx1"/>
                </a:solidFill>
              </a:rPr>
              <a:t>قَلْلُن هَيدا </a:t>
            </a:r>
            <a:r>
              <a:rPr lang="ar-LB" sz="2800" b="1" dirty="0" err="1">
                <a:solidFill>
                  <a:schemeClr val="tx1"/>
                </a:solidFill>
              </a:rPr>
              <a:t>خَيكُن</a:t>
            </a:r>
            <a:r>
              <a:rPr lang="ar-LB" sz="2800" b="1" dirty="0">
                <a:solidFill>
                  <a:schemeClr val="tx1"/>
                </a:solidFill>
              </a:rPr>
              <a:t> الصّغير </a:t>
            </a:r>
            <a:r>
              <a:rPr lang="ar-LB" sz="2800" b="1" dirty="0" err="1">
                <a:solidFill>
                  <a:schemeClr val="tx1"/>
                </a:solidFill>
              </a:rPr>
              <a:t>يَللي</a:t>
            </a:r>
            <a:r>
              <a:rPr lang="ar-LB" sz="2800" b="1" dirty="0">
                <a:solidFill>
                  <a:schemeClr val="tx1"/>
                </a:solidFill>
              </a:rPr>
              <a:t> </a:t>
            </a:r>
            <a:r>
              <a:rPr lang="ar-LB" sz="2800" b="1" dirty="0" err="1">
                <a:solidFill>
                  <a:schemeClr val="tx1"/>
                </a:solidFill>
              </a:rPr>
              <a:t>خَبَّرتوني</a:t>
            </a:r>
            <a:r>
              <a:rPr lang="ar-LB" sz="2800" b="1" dirty="0">
                <a:solidFill>
                  <a:schemeClr val="tx1"/>
                </a:solidFill>
              </a:rPr>
              <a:t> عَنّو؟ </a:t>
            </a:r>
          </a:p>
          <a:p>
            <a:pPr algn="ctr" rtl="1"/>
            <a:r>
              <a:rPr lang="ar-LB" sz="2800" b="1" dirty="0">
                <a:solidFill>
                  <a:schemeClr val="tx1"/>
                </a:solidFill>
              </a:rPr>
              <a:t>الله يباركَك يا ابْني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757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930638" y="240268"/>
            <a:ext cx="4540025" cy="584775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 rtl="1"/>
            <a:r>
              <a:rPr lang="ar-LB" sz="3200" dirty="0"/>
              <a:t>وحَسّ يوسُف إِنّو بَدّو يِبْكي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2761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07156" y="5473005"/>
            <a:ext cx="8929687" cy="138499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2800" dirty="0"/>
              <a:t>أَمَر يوسُف رَئيس الخَدَم  يعَبّي </a:t>
            </a:r>
            <a:r>
              <a:rPr lang="ar-LB" sz="2800" dirty="0" err="1"/>
              <a:t>كياسُن</a:t>
            </a:r>
            <a:r>
              <a:rPr lang="ar-LB" sz="2800" dirty="0"/>
              <a:t> حْبُوب وأكَل قَدْ ما </a:t>
            </a:r>
            <a:r>
              <a:rPr lang="ar-LB" sz="2800" dirty="0" err="1"/>
              <a:t>بيساع</a:t>
            </a:r>
            <a:r>
              <a:rPr lang="ar-SA" sz="2800" dirty="0"/>
              <a:t>و</a:t>
            </a:r>
            <a:r>
              <a:rPr lang="ar-LB" sz="2800" dirty="0"/>
              <a:t>ا  </a:t>
            </a:r>
            <a:r>
              <a:rPr lang="ar-LB" sz="2800" dirty="0" err="1"/>
              <a:t>ويرَجِّعلُن</a:t>
            </a:r>
            <a:r>
              <a:rPr lang="ar-LB" sz="2800" dirty="0"/>
              <a:t> </a:t>
            </a:r>
            <a:r>
              <a:rPr lang="ar-LB" sz="2800" dirty="0" err="1"/>
              <a:t>مِصرِياتُن</a:t>
            </a:r>
            <a:r>
              <a:rPr lang="ar-LB" sz="2800" dirty="0"/>
              <a:t> </a:t>
            </a:r>
            <a:r>
              <a:rPr lang="ar-LB" sz="2800" dirty="0" err="1"/>
              <a:t>بكْياسُن</a:t>
            </a:r>
            <a:r>
              <a:rPr lang="ar-LB" sz="2800" dirty="0"/>
              <a:t> ويحطّ بِكيس </a:t>
            </a:r>
            <a:r>
              <a:rPr lang="ar-LB" sz="2800" dirty="0" err="1"/>
              <a:t>الخَيّ</a:t>
            </a:r>
            <a:r>
              <a:rPr lang="ar-LB" sz="2800" dirty="0"/>
              <a:t> الزْغير  الكاس </a:t>
            </a:r>
            <a:r>
              <a:rPr lang="ar-LB" sz="2800" dirty="0" err="1"/>
              <a:t>يلْلِي</a:t>
            </a:r>
            <a:r>
              <a:rPr lang="ar-LB" sz="2800" dirty="0"/>
              <a:t> </a:t>
            </a:r>
            <a:r>
              <a:rPr lang="ar-LB" sz="2800" dirty="0" err="1"/>
              <a:t>بيِشرَب</a:t>
            </a:r>
            <a:r>
              <a:rPr lang="ar-LB" sz="2800" dirty="0"/>
              <a:t> فيه. </a:t>
            </a:r>
            <a:r>
              <a:rPr lang="ar-SA" sz="2800" dirty="0"/>
              <a:t>و</a:t>
            </a:r>
            <a:r>
              <a:rPr lang="ar-LB" sz="2800" dirty="0"/>
              <a:t>هَيك عِمِل رَئيس الخَدَم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226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6570" y="514583"/>
            <a:ext cx="5037852" cy="902826"/>
          </a:xfrm>
        </p:spPr>
        <p:txBody>
          <a:bodyPr/>
          <a:lstStyle/>
          <a:p>
            <a:pPr rtl="1"/>
            <a:r>
              <a:rPr lang="ar-LB" dirty="0"/>
              <a:t>اللِّقاءُ</a:t>
            </a:r>
            <a:r>
              <a:rPr lang="en-US" dirty="0"/>
              <a:t> </a:t>
            </a:r>
            <a:r>
              <a:rPr lang="ar-LB" dirty="0"/>
              <a:t>السّابع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486026" y="3346852"/>
            <a:ext cx="5351928" cy="1610911"/>
          </a:xfrm>
        </p:spPr>
        <p:txBody>
          <a:bodyPr>
            <a:noAutofit/>
          </a:bodyPr>
          <a:lstStyle/>
          <a:p>
            <a:pPr rtl="1"/>
            <a:r>
              <a:rPr lang="ar-LB" sz="5500" b="1" dirty="0">
                <a:solidFill>
                  <a:schemeClr val="accent1"/>
                </a:solidFill>
              </a:rPr>
              <a:t>يوسُف</a:t>
            </a:r>
            <a:endParaRPr lang="en-US" sz="5500" b="1" dirty="0">
              <a:solidFill>
                <a:schemeClr val="accent1"/>
              </a:solidFill>
            </a:endParaRPr>
          </a:p>
          <a:p>
            <a:pPr rtl="1"/>
            <a:endParaRPr lang="en-US" sz="5500" b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1485899"/>
            <a:ext cx="5162550" cy="3871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871537" y="5486400"/>
            <a:ext cx="2986087" cy="1042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الجُزءُ الثّاني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4143375" y="14793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LB" sz="2800" dirty="0"/>
              <a:t>ولَمّا طِلِع النّهار حَمَل</a:t>
            </a:r>
            <a:r>
              <a:rPr lang="ar-SA" sz="2800" dirty="0"/>
              <a:t>ّ</a:t>
            </a:r>
            <a:r>
              <a:rPr lang="ar-LB" sz="2800" dirty="0" err="1"/>
              <a:t>وا</a:t>
            </a:r>
            <a:r>
              <a:rPr lang="ar-LB" sz="2800" dirty="0"/>
              <a:t> وتَرَكوا المَدينة</a:t>
            </a:r>
            <a:r>
              <a:rPr lang="ar-SA" sz="2800" dirty="0"/>
              <a:t>؛</a:t>
            </a:r>
            <a:r>
              <a:rPr lang="ar-LB" sz="2800" dirty="0"/>
              <a:t> لَمّا صاروا بْعاد شوَيْ قال يوسُف لَرَئيس الخَدَم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2213862" y="3014663"/>
            <a:ext cx="4229100" cy="3143250"/>
          </a:xfrm>
          <a:prstGeom prst="wedgeEllipseCallout">
            <a:avLst>
              <a:gd name="adj1" fmla="val -59903"/>
              <a:gd name="adj2" fmla="val -9295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>
                <a:solidFill>
                  <a:schemeClr val="tx1"/>
                </a:solidFill>
              </a:rPr>
              <a:t>روح ورَاهُن وقَلُّلن: </a:t>
            </a:r>
            <a:r>
              <a:rPr lang="ar-LB" sz="2800" dirty="0" err="1">
                <a:solidFill>
                  <a:schemeClr val="tx1"/>
                </a:solidFill>
              </a:rPr>
              <a:t>لَيش</a:t>
            </a:r>
            <a:r>
              <a:rPr lang="ar-LB" sz="2800" dirty="0">
                <a:solidFill>
                  <a:schemeClr val="tx1"/>
                </a:solidFill>
              </a:rPr>
              <a:t> </a:t>
            </a:r>
            <a:r>
              <a:rPr lang="ar-LB" sz="2800" dirty="0" err="1">
                <a:solidFill>
                  <a:schemeClr val="tx1"/>
                </a:solidFill>
              </a:rPr>
              <a:t>عْمِلتوا</a:t>
            </a:r>
            <a:r>
              <a:rPr lang="ar-LB" sz="2800" dirty="0">
                <a:solidFill>
                  <a:schemeClr val="tx1"/>
                </a:solidFill>
              </a:rPr>
              <a:t> هَيك </a:t>
            </a:r>
            <a:r>
              <a:rPr lang="ar-LB" sz="2800" dirty="0" err="1">
                <a:solidFill>
                  <a:schemeClr val="tx1"/>
                </a:solidFill>
              </a:rPr>
              <a:t>وأخَدْتوا</a:t>
            </a:r>
            <a:r>
              <a:rPr lang="ar-LB" sz="2800" dirty="0">
                <a:solidFill>
                  <a:schemeClr val="tx1"/>
                </a:solidFill>
              </a:rPr>
              <a:t> الكاس </a:t>
            </a:r>
            <a:r>
              <a:rPr lang="ar-LB" sz="2800" dirty="0" err="1">
                <a:solidFill>
                  <a:schemeClr val="tx1"/>
                </a:solidFill>
              </a:rPr>
              <a:t>يَللي</a:t>
            </a:r>
            <a:r>
              <a:rPr lang="ar-LB" sz="2800" dirty="0">
                <a:solidFill>
                  <a:schemeClr val="tx1"/>
                </a:solidFill>
              </a:rPr>
              <a:t> </a:t>
            </a:r>
            <a:r>
              <a:rPr lang="ar-LB" sz="2800" dirty="0" err="1">
                <a:solidFill>
                  <a:schemeClr val="tx1"/>
                </a:solidFill>
              </a:rPr>
              <a:t>بْيِشرَب</a:t>
            </a:r>
            <a:r>
              <a:rPr lang="ar-LB" sz="2800" dirty="0">
                <a:solidFill>
                  <a:schemeClr val="tx1"/>
                </a:solidFill>
              </a:rPr>
              <a:t> فيها مْعَلّمي؟ هَيدا عَمَل مِشّ مْنيح</a:t>
            </a:r>
            <a:r>
              <a:rPr lang="ar-SA" sz="2800" dirty="0">
                <a:solidFill>
                  <a:schemeClr val="tx1"/>
                </a:solidFill>
              </a:rPr>
              <a:t>. </a:t>
            </a:r>
            <a:endParaRPr lang="ar-LB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6725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001125" cy="6750844"/>
          </a:xfrm>
        </p:spPr>
      </p:pic>
      <p:sp>
        <p:nvSpPr>
          <p:cNvPr id="5" name="Rectangle 4"/>
          <p:cNvSpPr/>
          <p:nvPr/>
        </p:nvSpPr>
        <p:spPr>
          <a:xfrm>
            <a:off x="4662752" y="240268"/>
            <a:ext cx="3618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3200" dirty="0"/>
              <a:t>ولَمّا جابوهُن الحَرَس</a:t>
            </a:r>
            <a:r>
              <a:rPr lang="ar-LB" dirty="0"/>
              <a:t>،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6808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75670" y="211693"/>
            <a:ext cx="48077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3000" b="1" dirty="0"/>
              <a:t>قَرّر يوسُف يحبس بِنيامين!</a:t>
            </a:r>
            <a:endParaRPr lang="en-US" sz="3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2897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219438" y="43190"/>
            <a:ext cx="3390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2800" dirty="0"/>
              <a:t>ساعِتا قام يَهوذا وقال</a:t>
            </a:r>
            <a:r>
              <a:rPr lang="ar-LB" dirty="0"/>
              <a:t>: 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307181" y="4543424"/>
            <a:ext cx="8158162" cy="2314576"/>
          </a:xfrm>
          <a:prstGeom prst="wedgeEllipseCallout">
            <a:avLst>
              <a:gd name="adj1" fmla="val 13525"/>
              <a:gd name="adj2" fmla="val -61546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00" dirty="0">
                <a:solidFill>
                  <a:schemeClr val="tx1"/>
                </a:solidFill>
              </a:rPr>
              <a:t>يا بَيْنا كْبير بِالعُمر ومَرتو </a:t>
            </a:r>
            <a:r>
              <a:rPr lang="ar-LB" sz="2200" dirty="0" err="1">
                <a:solidFill>
                  <a:schemeClr val="tx1"/>
                </a:solidFill>
              </a:rPr>
              <a:t>الإِخرانِيَّة</a:t>
            </a:r>
            <a:r>
              <a:rPr lang="ar-LB" sz="2200" dirty="0">
                <a:solidFill>
                  <a:schemeClr val="tx1"/>
                </a:solidFill>
              </a:rPr>
              <a:t> </a:t>
            </a:r>
            <a:r>
              <a:rPr lang="ar-LB" sz="2200" dirty="0" err="1">
                <a:solidFill>
                  <a:schemeClr val="tx1"/>
                </a:solidFill>
              </a:rPr>
              <a:t>عِطْيتُو</a:t>
            </a:r>
            <a:r>
              <a:rPr lang="ar-LB" sz="2200" dirty="0">
                <a:solidFill>
                  <a:schemeClr val="tx1"/>
                </a:solidFill>
              </a:rPr>
              <a:t> صَبيَن. واحَد مِنُن مات وبِقي </a:t>
            </a:r>
            <a:r>
              <a:rPr lang="ar-LB" sz="2200" dirty="0" err="1">
                <a:solidFill>
                  <a:schemeClr val="tx1"/>
                </a:solidFill>
              </a:rPr>
              <a:t>التّاني</a:t>
            </a:r>
            <a:r>
              <a:rPr lang="ar-LB" sz="2200" dirty="0">
                <a:solidFill>
                  <a:schemeClr val="tx1"/>
                </a:solidFill>
              </a:rPr>
              <a:t> وبَيّو </a:t>
            </a:r>
            <a:r>
              <a:rPr lang="ar-LB" sz="2200" dirty="0" err="1">
                <a:solidFill>
                  <a:schemeClr val="tx1"/>
                </a:solidFill>
              </a:rPr>
              <a:t>بيحبّو</a:t>
            </a:r>
            <a:r>
              <a:rPr lang="ar-LB" sz="2200" dirty="0">
                <a:solidFill>
                  <a:schemeClr val="tx1"/>
                </a:solidFill>
              </a:rPr>
              <a:t> كتير. </a:t>
            </a:r>
          </a:p>
          <a:p>
            <a:pPr algn="ctr" rtl="1"/>
            <a:r>
              <a:rPr lang="ar-LB" sz="2200" dirty="0">
                <a:solidFill>
                  <a:schemeClr val="tx1"/>
                </a:solidFill>
              </a:rPr>
              <a:t>لَمّا </a:t>
            </a:r>
            <a:r>
              <a:rPr lang="ar-LB" sz="2200" dirty="0" err="1">
                <a:solidFill>
                  <a:schemeClr val="tx1"/>
                </a:solidFill>
              </a:rPr>
              <a:t>قِلتِلْنا</a:t>
            </a:r>
            <a:r>
              <a:rPr lang="ar-LB" sz="2200" dirty="0">
                <a:solidFill>
                  <a:schemeClr val="tx1"/>
                </a:solidFill>
              </a:rPr>
              <a:t> ما </a:t>
            </a:r>
            <a:r>
              <a:rPr lang="ar-LB" sz="2200" dirty="0" err="1">
                <a:solidFill>
                  <a:schemeClr val="tx1"/>
                </a:solidFill>
              </a:rPr>
              <a:t>بتِرجَعوا</a:t>
            </a:r>
            <a:r>
              <a:rPr lang="ar-LB" sz="2200" dirty="0">
                <a:solidFill>
                  <a:schemeClr val="tx1"/>
                </a:solidFill>
              </a:rPr>
              <a:t> إلاَّ ما يْكون </a:t>
            </a:r>
            <a:r>
              <a:rPr lang="ar-LB" sz="2200" dirty="0" err="1">
                <a:solidFill>
                  <a:schemeClr val="tx1"/>
                </a:solidFill>
              </a:rPr>
              <a:t>خَيكُن</a:t>
            </a:r>
            <a:r>
              <a:rPr lang="ar-LB" sz="2200" dirty="0">
                <a:solidFill>
                  <a:schemeClr val="tx1"/>
                </a:solidFill>
              </a:rPr>
              <a:t> الزّغير مَعكُن حَلَفِت لَبيّي إنِّ</a:t>
            </a:r>
            <a:r>
              <a:rPr lang="ar-SA" sz="2200" dirty="0">
                <a:solidFill>
                  <a:schemeClr val="tx1"/>
                </a:solidFill>
              </a:rPr>
              <a:t>و بي</a:t>
            </a:r>
            <a:r>
              <a:rPr lang="ar-LB" sz="2200" dirty="0">
                <a:solidFill>
                  <a:schemeClr val="tx1"/>
                </a:solidFill>
              </a:rPr>
              <a:t>ِ</a:t>
            </a:r>
            <a:r>
              <a:rPr lang="ar-SA" sz="2200" dirty="0">
                <a:solidFill>
                  <a:schemeClr val="tx1"/>
                </a:solidFill>
              </a:rPr>
              <a:t>رجَع م</a:t>
            </a:r>
            <a:r>
              <a:rPr lang="ar-LB" sz="2200" dirty="0">
                <a:solidFill>
                  <a:schemeClr val="tx1"/>
                </a:solidFill>
              </a:rPr>
              <a:t>َ</a:t>
            </a:r>
            <a:r>
              <a:rPr lang="ar-SA" sz="2200" dirty="0">
                <a:solidFill>
                  <a:schemeClr val="tx1"/>
                </a:solidFill>
              </a:rPr>
              <a:t>عي</a:t>
            </a:r>
            <a:r>
              <a:rPr lang="ar-LB" sz="2200" dirty="0">
                <a:solidFill>
                  <a:schemeClr val="tx1"/>
                </a:solidFill>
              </a:rPr>
              <a:t>، خِدْني أنا بَدَل </a:t>
            </a:r>
            <a:r>
              <a:rPr lang="ar-LB" sz="2200" dirty="0" err="1">
                <a:solidFill>
                  <a:schemeClr val="tx1"/>
                </a:solidFill>
              </a:rPr>
              <a:t>خَيّي</a:t>
            </a:r>
            <a:r>
              <a:rPr lang="ar-LB" sz="2200" dirty="0">
                <a:solidFill>
                  <a:schemeClr val="tx1"/>
                </a:solidFill>
              </a:rPr>
              <a:t> تَ ما يْموت </a:t>
            </a:r>
            <a:r>
              <a:rPr lang="ar-LB" sz="2200" dirty="0" err="1">
                <a:solidFill>
                  <a:schemeClr val="tx1"/>
                </a:solidFill>
              </a:rPr>
              <a:t>بَيّي</a:t>
            </a:r>
            <a:r>
              <a:rPr lang="ar-LB" sz="2200" dirty="0">
                <a:solidFill>
                  <a:schemeClr val="tx1"/>
                </a:solidFill>
              </a:rPr>
              <a:t> مَقهور".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74369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71450" y="163324"/>
            <a:ext cx="8501062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LB" sz="2600" dirty="0"/>
              <a:t>لمّا سِمع يوسُف </a:t>
            </a:r>
            <a:r>
              <a:rPr lang="ar-LB" sz="2600" dirty="0" err="1"/>
              <a:t>هَالكَلام</a:t>
            </a:r>
            <a:r>
              <a:rPr lang="ar-LB" sz="2600" dirty="0"/>
              <a:t> ما اتْحَمَّل، صَرَخ وأمَر الكلّ إنّو </a:t>
            </a:r>
            <a:r>
              <a:rPr lang="ar-LB" sz="2600" dirty="0" err="1"/>
              <a:t>يِضْهَروا</a:t>
            </a:r>
            <a:r>
              <a:rPr lang="ar-LB" sz="2600" dirty="0"/>
              <a:t>، لَمّا ما بِقي حَدا إلاَّ </a:t>
            </a:r>
            <a:r>
              <a:rPr lang="ar-LB" sz="2600" dirty="0" err="1"/>
              <a:t>إِخِوْتو</a:t>
            </a:r>
            <a:r>
              <a:rPr lang="ar-LB" sz="2600" dirty="0"/>
              <a:t> صار يِبْكي ويْقول</a:t>
            </a:r>
            <a:endParaRPr lang="en-US" sz="2600" dirty="0"/>
          </a:p>
        </p:txBody>
      </p:sp>
      <p:sp>
        <p:nvSpPr>
          <p:cNvPr id="6" name="Oval Callout 5"/>
          <p:cNvSpPr/>
          <p:nvPr/>
        </p:nvSpPr>
        <p:spPr>
          <a:xfrm>
            <a:off x="1907381" y="4586288"/>
            <a:ext cx="7036594" cy="1885949"/>
          </a:xfrm>
          <a:prstGeom prst="wedgeEllipseCallout">
            <a:avLst>
              <a:gd name="adj1" fmla="val -26273"/>
              <a:gd name="adj2" fmla="val -8771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00" b="1" dirty="0">
                <a:solidFill>
                  <a:schemeClr val="tx1"/>
                </a:solidFill>
              </a:rPr>
              <a:t>أ</a:t>
            </a:r>
          </a:p>
          <a:p>
            <a:pPr algn="ctr" rtl="1"/>
            <a:r>
              <a:rPr lang="ar-LB" sz="2200" b="1" dirty="0">
                <a:solidFill>
                  <a:schemeClr val="tx1"/>
                </a:solidFill>
              </a:rPr>
              <a:t>انا يوسُف ! </a:t>
            </a:r>
            <a:r>
              <a:rPr lang="ar-LB" sz="2200" b="1" dirty="0" err="1">
                <a:solidFill>
                  <a:schemeClr val="tx1"/>
                </a:solidFill>
              </a:rPr>
              <a:t>بَيّي</a:t>
            </a:r>
            <a:r>
              <a:rPr lang="ar-LB" sz="2200" b="1" dirty="0">
                <a:solidFill>
                  <a:schemeClr val="tx1"/>
                </a:solidFill>
              </a:rPr>
              <a:t> بَعدو طَيّب؟ هَلَّق ما تتأخَّروا روحوا لَعِند </a:t>
            </a:r>
            <a:r>
              <a:rPr lang="ar-LB" sz="2200" b="1" dirty="0" err="1">
                <a:solidFill>
                  <a:schemeClr val="tx1"/>
                </a:solidFill>
              </a:rPr>
              <a:t>بَيّي</a:t>
            </a:r>
            <a:r>
              <a:rPr lang="ar-LB" sz="2200" b="1" dirty="0">
                <a:solidFill>
                  <a:schemeClr val="tx1"/>
                </a:solidFill>
              </a:rPr>
              <a:t> وخَبْروا عَن </a:t>
            </a:r>
            <a:r>
              <a:rPr lang="ar-LB" sz="2200" b="1" dirty="0" err="1">
                <a:solidFill>
                  <a:schemeClr val="tx1"/>
                </a:solidFill>
              </a:rPr>
              <a:t>ابنو</a:t>
            </a:r>
            <a:r>
              <a:rPr lang="ar-LB" sz="2200" b="1" dirty="0">
                <a:solidFill>
                  <a:schemeClr val="tx1"/>
                </a:solidFill>
              </a:rPr>
              <a:t> يوسُف وجيبوا مَعكُن عْيالكُن وأنا رَح </a:t>
            </a:r>
            <a:r>
              <a:rPr lang="ar-LB" sz="2200" b="1" dirty="0" err="1">
                <a:solidFill>
                  <a:schemeClr val="tx1"/>
                </a:solidFill>
              </a:rPr>
              <a:t>بِستَقبِلكُن</a:t>
            </a:r>
            <a:r>
              <a:rPr lang="ar-LB" sz="2200" b="1" dirty="0">
                <a:solidFill>
                  <a:schemeClr val="tx1"/>
                </a:solidFill>
              </a:rPr>
              <a:t> بِأَرض مَصر".</a:t>
            </a:r>
            <a:endParaRPr lang="en-US" sz="2200" dirty="0">
              <a:solidFill>
                <a:schemeClr val="tx1"/>
              </a:solidFill>
            </a:endParaRPr>
          </a:p>
          <a:p>
            <a:pPr algn="ctr"/>
            <a:r>
              <a:rPr lang="ar-LB" sz="2200" dirty="0">
                <a:solidFill>
                  <a:schemeClr val="tx1"/>
                </a:solidFill>
              </a:rPr>
              <a:t> 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28962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7157"/>
            <a:ext cx="9286876" cy="696515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28675" y="5642312"/>
            <a:ext cx="7272337" cy="1015663"/>
          </a:xfrm>
          <a:prstGeom prst="rect">
            <a:avLst/>
          </a:prstGeom>
          <a:solidFill>
            <a:srgbClr val="FF9933"/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3000" dirty="0"/>
              <a:t>وهَيك صار. إِجا يعقوب وكِلْ </a:t>
            </a:r>
            <a:r>
              <a:rPr lang="ar-LB" sz="3000" dirty="0" err="1"/>
              <a:t>ولادُو</a:t>
            </a:r>
            <a:r>
              <a:rPr lang="ar-LB" sz="3000" dirty="0"/>
              <a:t> وولاد </a:t>
            </a:r>
            <a:r>
              <a:rPr lang="ar-LB" sz="3000" dirty="0" err="1"/>
              <a:t>ولادو</a:t>
            </a:r>
            <a:r>
              <a:rPr lang="ar-LB" sz="3000" dirty="0"/>
              <a:t> وسَكَنُوا بِمَصر.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9228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63070" y="174811"/>
            <a:ext cx="5483956" cy="5056094"/>
          </a:xfrm>
          <a:prstGeom prst="cloudCallout">
            <a:avLst>
              <a:gd name="adj1" fmla="val 61627"/>
              <a:gd name="adj2" fmla="val 3006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3800" b="1" dirty="0">
                <a:solidFill>
                  <a:schemeClr val="tx1"/>
                </a:solidFill>
              </a:rPr>
              <a:t>م</a:t>
            </a:r>
            <a:r>
              <a:rPr lang="ar-LB" sz="3800" b="1" dirty="0">
                <a:solidFill>
                  <a:schemeClr val="tx1"/>
                </a:solidFill>
              </a:rPr>
              <a:t>ِ</a:t>
            </a:r>
            <a:r>
              <a:rPr lang="ar-AE" sz="3800" b="1" dirty="0">
                <a:solidFill>
                  <a:schemeClr val="tx1"/>
                </a:solidFill>
              </a:rPr>
              <a:t>ن ب</a:t>
            </a:r>
            <a:r>
              <a:rPr lang="ar-LB" sz="3800" b="1" dirty="0">
                <a:solidFill>
                  <a:schemeClr val="tx1"/>
                </a:solidFill>
              </a:rPr>
              <a:t>َ</a:t>
            </a:r>
            <a:r>
              <a:rPr lang="ar-AE" sz="3800" b="1" dirty="0">
                <a:solidFill>
                  <a:schemeClr val="tx1"/>
                </a:solidFill>
              </a:rPr>
              <a:t>عد ما س</a:t>
            </a:r>
            <a:r>
              <a:rPr lang="ar-LB" sz="3800" b="1" dirty="0">
                <a:solidFill>
                  <a:schemeClr val="tx1"/>
                </a:solidFill>
              </a:rPr>
              <a:t>ْ</a:t>
            </a:r>
            <a:r>
              <a:rPr lang="ar-AE" sz="3800" b="1" dirty="0">
                <a:solidFill>
                  <a:schemeClr val="tx1"/>
                </a:solidFill>
              </a:rPr>
              <a:t>م</a:t>
            </a:r>
            <a:r>
              <a:rPr lang="ar-LB" sz="3800" b="1" dirty="0">
                <a:solidFill>
                  <a:schemeClr val="tx1"/>
                </a:solidFill>
              </a:rPr>
              <a:t>ِ</a:t>
            </a:r>
            <a:r>
              <a:rPr lang="ar-AE" sz="3800" b="1" dirty="0">
                <a:solidFill>
                  <a:schemeClr val="tx1"/>
                </a:solidFill>
              </a:rPr>
              <a:t>عنا </a:t>
            </a:r>
            <a:r>
              <a:rPr lang="ar-LB" sz="3800" b="1" dirty="0">
                <a:solidFill>
                  <a:schemeClr val="tx1"/>
                </a:solidFill>
              </a:rPr>
              <a:t>الجِزْء الثّاني مِن قِ</a:t>
            </a:r>
            <a:r>
              <a:rPr lang="ar-AE" sz="3800" b="1" dirty="0">
                <a:solidFill>
                  <a:schemeClr val="tx1"/>
                </a:solidFill>
              </a:rPr>
              <a:t>ص</a:t>
            </a:r>
            <a:r>
              <a:rPr lang="ar-LB" sz="3800" b="1" dirty="0">
                <a:solidFill>
                  <a:schemeClr val="tx1"/>
                </a:solidFill>
              </a:rPr>
              <a:t>ِّ</a:t>
            </a:r>
            <a:r>
              <a:rPr lang="ar-AE" sz="3800" b="1" dirty="0">
                <a:solidFill>
                  <a:schemeClr val="tx1"/>
                </a:solidFill>
              </a:rPr>
              <a:t>ة</a:t>
            </a:r>
            <a:r>
              <a:rPr lang="ar-LB" sz="3800" b="1" dirty="0">
                <a:solidFill>
                  <a:schemeClr val="tx1"/>
                </a:solidFill>
              </a:rPr>
              <a:t> يوسُف،</a:t>
            </a:r>
            <a:r>
              <a:rPr lang="ar-AE" sz="3800" b="1" dirty="0">
                <a:solidFill>
                  <a:schemeClr val="tx1"/>
                </a:solidFill>
              </a:rPr>
              <a:t> ج</a:t>
            </a:r>
            <a:r>
              <a:rPr lang="ar-LB" sz="3800" b="1" dirty="0">
                <a:solidFill>
                  <a:schemeClr val="tx1"/>
                </a:solidFill>
              </a:rPr>
              <a:t>َ</a:t>
            </a:r>
            <a:r>
              <a:rPr lang="ar-AE" sz="3800" b="1" dirty="0">
                <a:solidFill>
                  <a:schemeClr val="tx1"/>
                </a:solidFill>
              </a:rPr>
              <a:t>ر</a:t>
            </a:r>
            <a:r>
              <a:rPr lang="ar-LB" sz="3800" b="1" dirty="0">
                <a:solidFill>
                  <a:schemeClr val="tx1"/>
                </a:solidFill>
              </a:rPr>
              <a:t>ْ</a:t>
            </a:r>
            <a:r>
              <a:rPr lang="ar-AE" sz="3800" b="1" dirty="0">
                <a:solidFill>
                  <a:schemeClr val="tx1"/>
                </a:solidFill>
              </a:rPr>
              <a:t>ب</a:t>
            </a:r>
            <a:r>
              <a:rPr lang="ar-LB" sz="3800" b="1" dirty="0">
                <a:solidFill>
                  <a:schemeClr val="tx1"/>
                </a:solidFill>
              </a:rPr>
              <a:t>ُ</a:t>
            </a:r>
            <a:r>
              <a:rPr lang="ar-AE" sz="3800" b="1" dirty="0">
                <a:solidFill>
                  <a:schemeClr val="tx1"/>
                </a:solidFill>
              </a:rPr>
              <a:t>و يا </a:t>
            </a:r>
            <a:r>
              <a:rPr lang="ar-LB" sz="3800" b="1" dirty="0">
                <a:solidFill>
                  <a:schemeClr val="tx1"/>
                </a:solidFill>
              </a:rPr>
              <a:t>أَ</a:t>
            </a:r>
            <a:r>
              <a:rPr lang="ar-AE" sz="3800" b="1" dirty="0">
                <a:solidFill>
                  <a:schemeClr val="tx1"/>
                </a:solidFill>
              </a:rPr>
              <a:t>صد</a:t>
            </a:r>
            <a:r>
              <a:rPr lang="ar-LB" sz="3800" b="1" dirty="0">
                <a:solidFill>
                  <a:schemeClr val="tx1"/>
                </a:solidFill>
              </a:rPr>
              <a:t>ِ</a:t>
            </a:r>
            <a:r>
              <a:rPr lang="ar-AE" sz="3800" b="1" dirty="0">
                <a:solidFill>
                  <a:schemeClr val="tx1"/>
                </a:solidFill>
              </a:rPr>
              <a:t>قائي ع</a:t>
            </a:r>
            <a:r>
              <a:rPr lang="ar-LB" sz="3800" b="1" dirty="0">
                <a:solidFill>
                  <a:schemeClr val="tx1"/>
                </a:solidFill>
              </a:rPr>
              <a:t>ْ</a:t>
            </a:r>
            <a:r>
              <a:rPr lang="ar-AE" sz="3800" b="1" dirty="0">
                <a:solidFill>
                  <a:schemeClr val="tx1"/>
                </a:solidFill>
              </a:rPr>
              <a:t>م</a:t>
            </a:r>
            <a:r>
              <a:rPr lang="ar-LB" sz="3800" b="1" dirty="0">
                <a:solidFill>
                  <a:schemeClr val="tx1"/>
                </a:solidFill>
              </a:rPr>
              <a:t>ِ</a:t>
            </a:r>
            <a:r>
              <a:rPr lang="ar-AE" sz="3800" b="1" dirty="0">
                <a:solidFill>
                  <a:schemeClr val="tx1"/>
                </a:solidFill>
              </a:rPr>
              <a:t>ل</a:t>
            </a:r>
            <a:r>
              <a:rPr lang="ar-LB" sz="3800" b="1" dirty="0">
                <a:solidFill>
                  <a:schemeClr val="tx1"/>
                </a:solidFill>
              </a:rPr>
              <a:t>ُ</a:t>
            </a:r>
            <a:r>
              <a:rPr lang="ar-AE" sz="3800" b="1" dirty="0">
                <a:solidFill>
                  <a:schemeClr val="tx1"/>
                </a:solidFill>
              </a:rPr>
              <a:t>و ه</a:t>
            </a:r>
            <a:r>
              <a:rPr lang="ar-LB" sz="3800" b="1" dirty="0">
                <a:solidFill>
                  <a:schemeClr val="tx1"/>
                </a:solidFill>
              </a:rPr>
              <a:t>ا</a:t>
            </a:r>
            <a:r>
              <a:rPr lang="ar-AE" sz="3800" b="1" dirty="0">
                <a:solidFill>
                  <a:schemeClr val="tx1"/>
                </a:solidFill>
              </a:rPr>
              <a:t>لت</a:t>
            </a:r>
            <a:r>
              <a:rPr lang="ar-LB" sz="3800" b="1" dirty="0">
                <a:solidFill>
                  <a:schemeClr val="tx1"/>
                </a:solidFill>
              </a:rPr>
              <a:t>َّ</a:t>
            </a:r>
            <a:r>
              <a:rPr lang="ar-AE" sz="3800" b="1" dirty="0">
                <a:solidFill>
                  <a:schemeClr val="tx1"/>
                </a:solidFill>
              </a:rPr>
              <a:t>م</a:t>
            </a:r>
            <a:r>
              <a:rPr lang="ar-LB" sz="3800" b="1" dirty="0">
                <a:solidFill>
                  <a:schemeClr val="tx1"/>
                </a:solidFill>
              </a:rPr>
              <a:t>ا</a:t>
            </a:r>
            <a:r>
              <a:rPr lang="ar-AE" sz="3800" b="1" dirty="0">
                <a:solidFill>
                  <a:schemeClr val="tx1"/>
                </a:solidFill>
              </a:rPr>
              <a:t>رين </a:t>
            </a:r>
            <a:endParaRPr lang="en-US" sz="38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\\Dataserver\cer\All\Rima Fares Eid\Christine rima\الكتروني كانون الاول\eb4\PPP new\Untitled0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4813" y="3106738"/>
            <a:ext cx="3402013" cy="355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80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727" y="303642"/>
            <a:ext cx="8067369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3200" dirty="0"/>
              <a:t>أَقولُ أَيّ عِبارات تَعودُ إلى يوسُف وَأَيُّها إلى إِخوَتِه</a:t>
            </a:r>
            <a:endParaRPr lang="en-US" sz="3200" dirty="0"/>
          </a:p>
        </p:txBody>
      </p:sp>
      <p:pic>
        <p:nvPicPr>
          <p:cNvPr id="6146" name="Picture 2" descr="\\Dataserver\cer\All\Rima Fares Eid\Christine rima\الكتروني كانون الاول\eb4\PPP new\ch N\Untitled01a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60" y="1248267"/>
            <a:ext cx="8205635" cy="522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30729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loud Callout 6"/>
          <p:cNvSpPr/>
          <p:nvPr/>
        </p:nvSpPr>
        <p:spPr>
          <a:xfrm>
            <a:off x="224286" y="347340"/>
            <a:ext cx="5483956" cy="5056094"/>
          </a:xfrm>
          <a:prstGeom prst="cloudCallout">
            <a:avLst>
              <a:gd name="adj1" fmla="val 65237"/>
              <a:gd name="adj2" fmla="val 2801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وهَلَّق خَلّينا كِلنا سَوا نْقول هَالعِبارَة يَلّي لازِم نِتذَكّرها 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ar-LB" sz="4000" b="1" dirty="0">
                <a:solidFill>
                  <a:schemeClr val="tx1"/>
                </a:solidFill>
              </a:rPr>
              <a:t>وتِنحِفِر بِقْلوبْنا</a:t>
            </a:r>
            <a:endParaRPr lang="en-US" sz="38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\\Dataserver\cer\All\Rima Fares Eid\Christine rima\الكتروني كانون الاول\eb4\PPP new\Untitled0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4813" y="3106738"/>
            <a:ext cx="3402013" cy="355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486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\\Dataserver\cer\All\Rima Fares Eid\Christine rima\الكتروني كانون الاول\eb4\PPP new\ch N\Untitled01b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3663"/>
            <a:ext cx="9144000" cy="666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5432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09281" y="0"/>
            <a:ext cx="5728447" cy="5567082"/>
          </a:xfrm>
          <a:prstGeom prst="cloudCallout">
            <a:avLst>
              <a:gd name="adj1" fmla="val 58248"/>
              <a:gd name="adj2" fmla="val 2888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سَلام المَسيح أصدِقائي...</a:t>
            </a: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اليَوم رَح مِنكَفّي قِصِّة يوسُف!</a:t>
            </a:r>
          </a:p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مين بيِتذكَّر عَن شو حكينا المَرّة الماضيّة؟</a:t>
            </a:r>
          </a:p>
          <a:p>
            <a:pPr algn="ctr" rtl="1"/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2" descr="\\Dataserver\cer\All\Rima Fares Eid\Christine rima\الكتروني كانون الاول\eb4\PPP new\Untitled0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4813" y="3106738"/>
            <a:ext cx="3402013" cy="355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59792"/>
            <a:ext cx="5781368" cy="3398208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833719" y="255494"/>
            <a:ext cx="5472953" cy="3496235"/>
          </a:xfrm>
          <a:prstGeom prst="cloudCallout">
            <a:avLst>
              <a:gd name="adj1" fmla="val 59345"/>
              <a:gd name="adj2" fmla="val 4172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وهَيدا الفِعل يَلّي بَدّي ياكُن تْعيشوا هَالأسْبوع</a:t>
            </a:r>
          </a:p>
        </p:txBody>
      </p:sp>
      <p:pic>
        <p:nvPicPr>
          <p:cNvPr id="4098" name="Picture 2" descr="\\Dataserver\cer\All\Rima Fares Eid\Christine rima\الكتروني كانون الاول\eb4\PPP new\Untitled0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4813" y="3106738"/>
            <a:ext cx="3402013" cy="355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933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167962" y="0"/>
            <a:ext cx="5981497" cy="2783542"/>
          </a:xfrm>
          <a:prstGeom prst="cloudCallout">
            <a:avLst>
              <a:gd name="adj1" fmla="val 68874"/>
              <a:gd name="adj2" fmla="val -1649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وما تِنْسوا هَالأُسبوع تْعيشوا هَالقَصد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\\Dataserver\cer\All\Rima Fares Eid\Christine rima\الكتروني كانون الاول\eb4\PPP new\Untitled0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7975" y="7374"/>
            <a:ext cx="2314575" cy="242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\\Dataserver\cer\All\Rima Fares Eid\Christine rima\الكتروني كانون الاول\eb4\PPP new\ch N\Untitled01c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450" y="3300413"/>
            <a:ext cx="8683769" cy="355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624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87000" y="333639"/>
            <a:ext cx="4477248" cy="3447167"/>
          </a:xfrm>
          <a:prstGeom prst="cloudCallout">
            <a:avLst>
              <a:gd name="adj1" fmla="val 84609"/>
              <a:gd name="adj2" fmla="val 3878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3800" b="1" dirty="0">
                <a:solidFill>
                  <a:schemeClr val="tx1"/>
                </a:solidFill>
              </a:rPr>
              <a:t>ومن</a:t>
            </a:r>
            <a:r>
              <a:rPr lang="ar-LB" sz="3800" b="1" dirty="0">
                <a:solidFill>
                  <a:schemeClr val="tx1"/>
                </a:solidFill>
              </a:rPr>
              <a:t>ِ</a:t>
            </a:r>
            <a:r>
              <a:rPr lang="ar-AE" sz="3800" b="1" dirty="0">
                <a:solidFill>
                  <a:schemeClr val="tx1"/>
                </a:solidFill>
              </a:rPr>
              <a:t>خت</a:t>
            </a:r>
            <a:r>
              <a:rPr lang="ar-LB" sz="3800" b="1" dirty="0">
                <a:solidFill>
                  <a:schemeClr val="tx1"/>
                </a:solidFill>
              </a:rPr>
              <a:t>ُ</a:t>
            </a:r>
            <a:r>
              <a:rPr lang="ar-AE" sz="3800" b="1" dirty="0">
                <a:solidFill>
                  <a:schemeClr val="tx1"/>
                </a:solidFill>
              </a:rPr>
              <a:t>م ل</a:t>
            </a:r>
            <a:r>
              <a:rPr lang="ar-LB" sz="3800" b="1" dirty="0">
                <a:solidFill>
                  <a:schemeClr val="tx1"/>
                </a:solidFill>
              </a:rPr>
              <a:t>ِ</a:t>
            </a:r>
            <a:r>
              <a:rPr lang="ar-AE" sz="3800" b="1" dirty="0">
                <a:solidFill>
                  <a:schemeClr val="tx1"/>
                </a:solidFill>
              </a:rPr>
              <a:t>قا</a:t>
            </a:r>
            <a:r>
              <a:rPr lang="ar-LB" sz="3800" b="1" dirty="0">
                <a:solidFill>
                  <a:schemeClr val="tx1"/>
                </a:solidFill>
              </a:rPr>
              <a:t>ءْ</a:t>
            </a:r>
            <a:r>
              <a:rPr lang="ar-AE" sz="3800" b="1" dirty="0">
                <a:solidFill>
                  <a:schemeClr val="tx1"/>
                </a:solidFill>
              </a:rPr>
              <a:t>نا الي</a:t>
            </a:r>
            <a:r>
              <a:rPr lang="ar-LB" sz="3800" b="1" dirty="0">
                <a:solidFill>
                  <a:schemeClr val="tx1"/>
                </a:solidFill>
              </a:rPr>
              <a:t>َ</a:t>
            </a:r>
            <a:r>
              <a:rPr lang="ar-AE" sz="3800" b="1" dirty="0">
                <a:solidFill>
                  <a:schemeClr val="tx1"/>
                </a:solidFill>
              </a:rPr>
              <a:t>وم ب</a:t>
            </a:r>
            <a:r>
              <a:rPr lang="ar-LB" sz="3800" b="1" dirty="0">
                <a:solidFill>
                  <a:schemeClr val="tx1"/>
                </a:solidFill>
              </a:rPr>
              <a:t>ِهال</a:t>
            </a:r>
            <a:r>
              <a:rPr lang="ar-AE" sz="3800" b="1" dirty="0">
                <a:solidFill>
                  <a:schemeClr val="tx1"/>
                </a:solidFill>
              </a:rPr>
              <a:t>ص</a:t>
            </a:r>
            <a:r>
              <a:rPr lang="ar-LB" sz="3800" b="1" dirty="0">
                <a:solidFill>
                  <a:schemeClr val="tx1"/>
                </a:solidFill>
              </a:rPr>
              <a:t>َّ</a:t>
            </a:r>
            <a:r>
              <a:rPr lang="ar-AE" sz="3800" b="1" dirty="0">
                <a:solidFill>
                  <a:schemeClr val="tx1"/>
                </a:solidFill>
              </a:rPr>
              <a:t>لاة</a:t>
            </a:r>
            <a:r>
              <a:rPr lang="ar-LB" sz="3800" b="1" dirty="0">
                <a:solidFill>
                  <a:schemeClr val="tx1"/>
                </a:solidFill>
              </a:rPr>
              <a:t> وهالتِّرنيمِة </a:t>
            </a:r>
          </a:p>
        </p:txBody>
      </p:sp>
      <p:pic>
        <p:nvPicPr>
          <p:cNvPr id="2050" name="Picture 2" descr="\\Dataserver\cer\All\Rima Fares Eid\Christine rima\الكتروني كانون الاول\eb4\PPP new\Untitled0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2088" y="2827038"/>
            <a:ext cx="3614737" cy="378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506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Dataserver\cer\All\Rima Fares Eid\Christine rima\الكتروني كانون الاول\eb4\PPP new\ch N\Untitled01d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3" y="255588"/>
            <a:ext cx="8942387" cy="634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688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\\Dataserver\cer\All\Rima Fares Eid\Christine rima\الكتروني كانون الاول\eb4\PPP new\ch N\Untitled01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" y="898525"/>
            <a:ext cx="8996363" cy="50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05156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21609" y="183790"/>
            <a:ext cx="4331477" cy="3370572"/>
          </a:xfrm>
          <a:prstGeom prst="cloudCallout">
            <a:avLst>
              <a:gd name="adj1" fmla="val 77167"/>
              <a:gd name="adj2" fmla="val 4509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dirty="0">
                <a:solidFill>
                  <a:schemeClr val="tx1"/>
                </a:solidFill>
              </a:rPr>
              <a:t>باي باي، منِلتِقي الأسْبوع القادِم...</a:t>
            </a:r>
          </a:p>
        </p:txBody>
      </p:sp>
      <p:pic>
        <p:nvPicPr>
          <p:cNvPr id="1026" name="Picture 2" descr="\\Dataserver\cer\All\Rima Fares Eid\Christine rima\الكتروني كانون الاول\eb4\PPP new\Untitled0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7769" y="2385229"/>
            <a:ext cx="4071937" cy="426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301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8588" y="3143873"/>
            <a:ext cx="4538356" cy="3714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loud Callout 5"/>
          <p:cNvSpPr/>
          <p:nvPr/>
        </p:nvSpPr>
        <p:spPr>
          <a:xfrm>
            <a:off x="2426568" y="0"/>
            <a:ext cx="6569948" cy="4430046"/>
          </a:xfrm>
          <a:prstGeom prst="cloudCallout">
            <a:avLst>
              <a:gd name="adj1" fmla="val -28452"/>
              <a:gd name="adj2" fmla="val 5865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LB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rtl="1"/>
            <a:r>
              <a:rPr lang="ar-LB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حْكينا عَن يوسُف ابن يَعقوب يَلّي كانوا إخوتو يغارو مِنّو... فَباعوا لقافلِة وِصلِت عَ مِصر هَونيك كانِت حَياتو حِلوِة بِالأوَّل </a:t>
            </a:r>
          </a:p>
          <a:p>
            <a:pPr algn="ctr" rtl="1"/>
            <a:r>
              <a:rPr lang="ar-LB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وبَعدين افتَرو عليه </a:t>
            </a:r>
          </a:p>
          <a:p>
            <a:pPr algn="ctr" rtl="1"/>
            <a:r>
              <a:rPr lang="ar-LB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وحَطوّا بِالسِّجن 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68354" y="224261"/>
            <a:ext cx="5345346" cy="4195481"/>
          </a:xfrm>
          <a:prstGeom prst="cloudCallout">
            <a:avLst>
              <a:gd name="adj1" fmla="val 62522"/>
              <a:gd name="adj2" fmla="val 4640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برافو!</a:t>
            </a:r>
          </a:p>
          <a:p>
            <a:pPr algn="ctr" rtl="1"/>
            <a:r>
              <a:rPr lang="ar-LB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وهَلّق رَح مِنكَفّي القِصَّة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2" descr="\\Dataserver\cer\All\Rima Fares Eid\Christine rima\الكتروني كانون الاول\eb4\PPP new\Untitled0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4813" y="3106738"/>
            <a:ext cx="3402013" cy="355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3" name="Rectangle 2"/>
          <p:cNvSpPr/>
          <p:nvPr/>
        </p:nvSpPr>
        <p:spPr>
          <a:xfrm>
            <a:off x="85725" y="5473005"/>
            <a:ext cx="9058275" cy="138499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2800" dirty="0"/>
              <a:t>كان فيه </a:t>
            </a:r>
            <a:r>
              <a:rPr lang="ar-LB" sz="2800" dirty="0" err="1"/>
              <a:t>بِالس</a:t>
            </a:r>
            <a:r>
              <a:rPr lang="ar-SA" sz="2800" dirty="0"/>
              <a:t>ّ</a:t>
            </a:r>
            <a:r>
              <a:rPr lang="ar-LB" sz="2800" dirty="0"/>
              <a:t>ِجن مَع يوسُف رَئيس خ</a:t>
            </a:r>
            <a:r>
              <a:rPr lang="ar-SA" sz="2800" dirty="0"/>
              <a:t>ِ</a:t>
            </a:r>
            <a:r>
              <a:rPr lang="ar-LB" sz="2800" dirty="0"/>
              <a:t>بّازين الم</a:t>
            </a:r>
            <a:r>
              <a:rPr lang="ar-SA" sz="2800" dirty="0"/>
              <a:t>َ</a:t>
            </a:r>
            <a:r>
              <a:rPr lang="ar-LB" sz="2800" dirty="0"/>
              <a:t>ل</a:t>
            </a:r>
            <a:r>
              <a:rPr lang="ar-SA" sz="2800" dirty="0"/>
              <a:t>ِ</a:t>
            </a:r>
            <a:r>
              <a:rPr lang="ar-LB" sz="2800" dirty="0"/>
              <a:t>ك ورَئيس الم</a:t>
            </a:r>
            <a:r>
              <a:rPr lang="ar-SA" sz="2800" dirty="0"/>
              <a:t>َ</a:t>
            </a:r>
            <a:r>
              <a:rPr lang="ar-LB" sz="2800" dirty="0"/>
              <a:t>شروب. كان فرعَون غ</a:t>
            </a:r>
            <a:r>
              <a:rPr lang="ar-SA" sz="2800" dirty="0"/>
              <a:t>ِ</a:t>
            </a:r>
            <a:r>
              <a:rPr lang="ar-LB" sz="2800" dirty="0"/>
              <a:t>ض</a:t>
            </a:r>
            <a:r>
              <a:rPr lang="ar-SA" sz="2800" dirty="0"/>
              <a:t>ْ</a:t>
            </a:r>
            <a:r>
              <a:rPr lang="ar-LB" sz="2800" dirty="0"/>
              <a:t>بان ع</a:t>
            </a:r>
            <a:r>
              <a:rPr lang="ar-SA" sz="2800" dirty="0"/>
              <a:t>َ</a:t>
            </a:r>
            <a:r>
              <a:rPr lang="ar-LB" sz="2800" dirty="0"/>
              <a:t>ل</a:t>
            </a:r>
            <a:r>
              <a:rPr lang="ar-SA" sz="2800" dirty="0"/>
              <a:t>َ</a:t>
            </a:r>
            <a:r>
              <a:rPr lang="ar-LB" sz="2800" dirty="0"/>
              <a:t>ي</a:t>
            </a:r>
            <a:r>
              <a:rPr lang="ar-SA" sz="2800" dirty="0"/>
              <a:t>ْ</a:t>
            </a:r>
            <a:r>
              <a:rPr lang="ar-LB" sz="2800" dirty="0"/>
              <a:t>هن </a:t>
            </a:r>
            <a:r>
              <a:rPr lang="ar-LB" sz="2800" dirty="0" err="1"/>
              <a:t>تْنَيناتُن</a:t>
            </a:r>
            <a:r>
              <a:rPr lang="ar-LB" sz="2800" dirty="0"/>
              <a:t> وحَبَسُن. </a:t>
            </a:r>
            <a:endParaRPr lang="en-US" sz="2800" dirty="0"/>
          </a:p>
          <a:p>
            <a:pPr algn="ctr" rtl="1"/>
            <a:r>
              <a:rPr lang="ar-LB" sz="2800" dirty="0"/>
              <a:t>حَطّ رَئيس الح</a:t>
            </a:r>
            <a:r>
              <a:rPr lang="ar-SA" sz="2800" dirty="0"/>
              <a:t>َ</a:t>
            </a:r>
            <a:r>
              <a:rPr lang="ar-LB" sz="2800" dirty="0"/>
              <a:t>ب</a:t>
            </a:r>
            <a:r>
              <a:rPr lang="ar-SA" sz="2800" dirty="0"/>
              <a:t>ِ</a:t>
            </a:r>
            <a:r>
              <a:rPr lang="ar-LB" sz="2800" dirty="0"/>
              <a:t>س</a:t>
            </a:r>
            <a:r>
              <a:rPr lang="ar-SA" sz="2800" dirty="0"/>
              <a:t>ْ</a:t>
            </a:r>
            <a:r>
              <a:rPr lang="ar-LB" sz="2800" dirty="0"/>
              <a:t> يوسُف تَ ي</a:t>
            </a:r>
            <a:r>
              <a:rPr lang="ar-SA" sz="2800" dirty="0"/>
              <a:t>ِ</a:t>
            </a:r>
            <a:r>
              <a:rPr lang="ar-LB" sz="2800" dirty="0"/>
              <a:t>خ</a:t>
            </a:r>
            <a:r>
              <a:rPr lang="ar-SA" sz="2800" dirty="0"/>
              <a:t>ْ</a:t>
            </a:r>
            <a:r>
              <a:rPr lang="ar-LB" sz="2800" dirty="0"/>
              <a:t>د</a:t>
            </a:r>
            <a:r>
              <a:rPr lang="ar-SA" sz="2800" dirty="0"/>
              <a:t>ِ</a:t>
            </a:r>
            <a:r>
              <a:rPr lang="ar-LB" sz="2800" dirty="0"/>
              <a:t>م</a:t>
            </a:r>
            <a:r>
              <a:rPr lang="ar-SA" sz="2800" dirty="0"/>
              <a:t>ُ</a:t>
            </a:r>
            <a:r>
              <a:rPr lang="ar-LB" sz="2800" dirty="0"/>
              <a:t>ن وب</a:t>
            </a:r>
            <a:r>
              <a:rPr lang="ar-SA" sz="2800" dirty="0"/>
              <a:t>ِ</a:t>
            </a:r>
            <a:r>
              <a:rPr lang="ar-LB" sz="2800" dirty="0"/>
              <a:t>ق</a:t>
            </a:r>
            <a:r>
              <a:rPr lang="ar-SA" sz="2800" dirty="0"/>
              <a:t>ْ</a:t>
            </a:r>
            <a:r>
              <a:rPr lang="ar-LB" sz="2800" dirty="0"/>
              <a:t>ي</a:t>
            </a:r>
            <a:r>
              <a:rPr lang="ar-SA" sz="2800" dirty="0"/>
              <a:t>ُ</a:t>
            </a:r>
            <a:r>
              <a:rPr lang="ar-LB" sz="2800" dirty="0"/>
              <a:t>و</a:t>
            </a:r>
            <a:r>
              <a:rPr lang="ar-SA" sz="2800" dirty="0"/>
              <a:t>ا</a:t>
            </a:r>
            <a:r>
              <a:rPr lang="ar-LB" sz="2800" dirty="0"/>
              <a:t> بِالح</a:t>
            </a:r>
            <a:r>
              <a:rPr lang="ar-SA" sz="2800" dirty="0"/>
              <a:t>َ</a:t>
            </a:r>
            <a:r>
              <a:rPr lang="ar-LB" sz="2800" dirty="0"/>
              <a:t>ب</a:t>
            </a:r>
            <a:r>
              <a:rPr lang="ar-SA" sz="2800" dirty="0"/>
              <a:t>ِ</a:t>
            </a:r>
            <a:r>
              <a:rPr lang="ar-LB" sz="2800" dirty="0"/>
              <a:t>س</a:t>
            </a:r>
            <a:r>
              <a:rPr lang="ar-SA" sz="2800" dirty="0"/>
              <a:t>ْ</a:t>
            </a:r>
            <a:r>
              <a:rPr lang="ar-LB" sz="2800" dirty="0"/>
              <a:t> م</a:t>
            </a:r>
            <a:r>
              <a:rPr lang="ar-SA" sz="2800" dirty="0"/>
              <a:t>ِ</a:t>
            </a:r>
            <a:r>
              <a:rPr lang="ar-LB" sz="2800" dirty="0"/>
              <a:t>دّ</a:t>
            </a:r>
            <a:r>
              <a:rPr lang="ar-SA" sz="2800" dirty="0"/>
              <a:t>ِ</a:t>
            </a:r>
            <a:r>
              <a:rPr lang="ar-LB" sz="2800" dirty="0"/>
              <a:t>ة.</a:t>
            </a:r>
            <a:endParaRPr lang="en-US" sz="2800" dirty="0"/>
          </a:p>
        </p:txBody>
      </p:sp>
      <p:sp>
        <p:nvSpPr>
          <p:cNvPr id="5" name="Oval 4"/>
          <p:cNvSpPr/>
          <p:nvPr/>
        </p:nvSpPr>
        <p:spPr>
          <a:xfrm>
            <a:off x="1996103" y="138728"/>
            <a:ext cx="4486274" cy="989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/>
              <a:t>أ</a:t>
            </a:r>
            <a:r>
              <a:rPr lang="ar-LB" sz="3200" b="1" dirty="0"/>
              <a:t>َ</a:t>
            </a:r>
            <a:r>
              <a:rPr lang="ar-SA" sz="3200" b="1" dirty="0"/>
              <a:t>حلام ف</a:t>
            </a:r>
            <a:r>
              <a:rPr lang="ar-LB" sz="3200" b="1" dirty="0"/>
              <a:t>ِ</a:t>
            </a:r>
            <a:r>
              <a:rPr lang="ar-SA" sz="3200" b="1" dirty="0"/>
              <a:t>رعَون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8307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Rectangle 2"/>
          <p:cNvSpPr/>
          <p:nvPr/>
        </p:nvSpPr>
        <p:spPr>
          <a:xfrm>
            <a:off x="2135631" y="132546"/>
            <a:ext cx="5915025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2800" dirty="0"/>
              <a:t>بي</a:t>
            </a:r>
            <a:r>
              <a:rPr lang="ar-SA" sz="2800" dirty="0"/>
              <a:t>َ</a:t>
            </a:r>
            <a:r>
              <a:rPr lang="ar-LB" sz="2800" dirty="0" err="1"/>
              <a:t>وم</a:t>
            </a:r>
            <a:r>
              <a:rPr lang="ar-LB" sz="2800" dirty="0"/>
              <a:t> م</a:t>
            </a:r>
            <a:r>
              <a:rPr lang="ar-SA" sz="2800" dirty="0"/>
              <a:t>ِ</a:t>
            </a:r>
            <a:r>
              <a:rPr lang="ar-LB" sz="2800" dirty="0"/>
              <a:t>ن الإِيّام </a:t>
            </a:r>
            <a:r>
              <a:rPr lang="ar-LB" sz="2800" dirty="0" err="1"/>
              <a:t>بَصَرو</a:t>
            </a:r>
            <a:r>
              <a:rPr lang="ar-SA" sz="2800" dirty="0"/>
              <a:t>ا</a:t>
            </a:r>
            <a:r>
              <a:rPr lang="ar-LB" sz="2800" dirty="0"/>
              <a:t> </a:t>
            </a:r>
            <a:r>
              <a:rPr lang="ar-LB" sz="2800" dirty="0" err="1"/>
              <a:t>بِمَنامُن</a:t>
            </a:r>
            <a:r>
              <a:rPr lang="ar-LB" sz="2800" dirty="0"/>
              <a:t> ح</a:t>
            </a:r>
            <a:r>
              <a:rPr lang="ar-SA" sz="2800" dirty="0"/>
              <a:t>ِ</a:t>
            </a:r>
            <a:r>
              <a:rPr lang="ar-LB" sz="2800" dirty="0"/>
              <a:t>لِم </a:t>
            </a:r>
            <a:r>
              <a:rPr lang="ar-LB" sz="2800" dirty="0" err="1"/>
              <a:t>وقامو</a:t>
            </a:r>
            <a:r>
              <a:rPr lang="ar-SA" sz="2800" dirty="0"/>
              <a:t>ا</a:t>
            </a:r>
            <a:r>
              <a:rPr lang="ar-LB" sz="2800" dirty="0"/>
              <a:t> مِن النوم حَزينين، قَلْلُن يوسُف </a:t>
            </a:r>
            <a:endParaRPr lang="en-US" sz="2800" dirty="0"/>
          </a:p>
        </p:txBody>
      </p:sp>
      <p:sp>
        <p:nvSpPr>
          <p:cNvPr id="5" name="Oval Callout 4"/>
          <p:cNvSpPr/>
          <p:nvPr/>
        </p:nvSpPr>
        <p:spPr>
          <a:xfrm>
            <a:off x="5336031" y="4471988"/>
            <a:ext cx="2850707" cy="2043112"/>
          </a:xfrm>
          <a:prstGeom prst="wedgeEllipseCallout">
            <a:avLst>
              <a:gd name="adj1" fmla="val -21537"/>
              <a:gd name="adj2" fmla="val -9646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</a:rPr>
              <a:t>"</a:t>
            </a:r>
            <a:r>
              <a:rPr lang="ar-LB" sz="3000" b="1" dirty="0" err="1">
                <a:solidFill>
                  <a:schemeClr val="tx1"/>
                </a:solidFill>
              </a:rPr>
              <a:t>لَيش</a:t>
            </a:r>
            <a:r>
              <a:rPr lang="ar-LB" sz="3000" b="1" dirty="0">
                <a:solidFill>
                  <a:schemeClr val="tx1"/>
                </a:solidFill>
              </a:rPr>
              <a:t> حَزينين هيك؟</a:t>
            </a:r>
            <a:r>
              <a:rPr lang="ar-LB" sz="3000" dirty="0">
                <a:solidFill>
                  <a:schemeClr val="tx1"/>
                </a:solidFill>
              </a:rPr>
              <a:t>"</a:t>
            </a:r>
            <a:endParaRPr lang="en-US" sz="30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497455" y="4050506"/>
            <a:ext cx="2286000" cy="1443038"/>
          </a:xfrm>
          <a:prstGeom prst="wedgeRoundRectCallout">
            <a:avLst>
              <a:gd name="adj1" fmla="val -12083"/>
              <a:gd name="adj2" fmla="val -10878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b="1" dirty="0">
                <a:solidFill>
                  <a:schemeClr val="tx1"/>
                </a:solidFill>
              </a:rPr>
              <a:t>حْل</a:t>
            </a:r>
            <a:r>
              <a:rPr lang="ar-SA" sz="2800" b="1" dirty="0">
                <a:solidFill>
                  <a:schemeClr val="tx1"/>
                </a:solidFill>
              </a:rPr>
              <a:t>ِ</a:t>
            </a:r>
            <a:r>
              <a:rPr lang="ar-LB" sz="2800" b="1" dirty="0">
                <a:solidFill>
                  <a:schemeClr val="tx1"/>
                </a:solidFill>
              </a:rPr>
              <a:t>مْنا ح</a:t>
            </a:r>
            <a:r>
              <a:rPr lang="ar-SA" sz="2800" b="1" dirty="0">
                <a:solidFill>
                  <a:schemeClr val="tx1"/>
                </a:solidFill>
              </a:rPr>
              <a:t>ِ</a:t>
            </a:r>
            <a:r>
              <a:rPr lang="ar-LB" sz="2800" b="1" dirty="0">
                <a:solidFill>
                  <a:schemeClr val="tx1"/>
                </a:solidFill>
              </a:rPr>
              <a:t>لِم وما </a:t>
            </a:r>
            <a:r>
              <a:rPr lang="ar-LB" sz="2800" b="1" dirty="0" err="1">
                <a:solidFill>
                  <a:schemeClr val="tx1"/>
                </a:solidFill>
              </a:rPr>
              <a:t>بنَعرِف</a:t>
            </a:r>
            <a:r>
              <a:rPr lang="ar-LB" sz="2800" b="1" dirty="0">
                <a:solidFill>
                  <a:schemeClr val="tx1"/>
                </a:solidFill>
              </a:rPr>
              <a:t> كيف </a:t>
            </a:r>
            <a:r>
              <a:rPr lang="ar-LB" sz="2800" b="1" dirty="0" err="1">
                <a:solidFill>
                  <a:schemeClr val="tx1"/>
                </a:solidFill>
              </a:rPr>
              <a:t>نفَسّرو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6193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3" name="Rectangle 2"/>
          <p:cNvSpPr/>
          <p:nvPr/>
        </p:nvSpPr>
        <p:spPr>
          <a:xfrm>
            <a:off x="200025" y="5773042"/>
            <a:ext cx="8429625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2800" dirty="0" err="1"/>
              <a:t>وفَسَرلُن</a:t>
            </a:r>
            <a:r>
              <a:rPr lang="ar-LB" sz="2800" dirty="0"/>
              <a:t> يوسُف </a:t>
            </a:r>
            <a:r>
              <a:rPr lang="ar-LB" sz="2800" dirty="0" err="1"/>
              <a:t>أَحلامُن</a:t>
            </a:r>
            <a:r>
              <a:rPr lang="ar-LB" sz="2800" dirty="0"/>
              <a:t> </a:t>
            </a:r>
            <a:r>
              <a:rPr lang="ar-LB" sz="2800" dirty="0" err="1"/>
              <a:t>وَظَبَط</a:t>
            </a:r>
            <a:r>
              <a:rPr lang="ar-LB" sz="2800" dirty="0"/>
              <a:t> </a:t>
            </a:r>
            <a:r>
              <a:rPr lang="ar-LB" sz="2800" dirty="0" err="1"/>
              <a:t>تِفسيرو</a:t>
            </a:r>
            <a:r>
              <a:rPr lang="ar-LB" sz="2800" dirty="0"/>
              <a:t>...</a:t>
            </a:r>
          </a:p>
          <a:p>
            <a:pPr algn="ctr" rtl="1"/>
            <a:r>
              <a:rPr lang="ar-LB" sz="2800" dirty="0"/>
              <a:t>رَئيس الخبّازين </a:t>
            </a:r>
            <a:r>
              <a:rPr lang="ar-LB" sz="2800" dirty="0" err="1"/>
              <a:t>انشَنَق</a:t>
            </a:r>
            <a:r>
              <a:rPr lang="ar-LB" sz="2800" dirty="0"/>
              <a:t> ورَئيس المَشروب رِجِع عَ </a:t>
            </a:r>
            <a:r>
              <a:rPr lang="ar-LB" sz="2800" dirty="0" err="1"/>
              <a:t>وَظيفْتو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07927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51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7030A0"/>
      </a:accent1>
      <a:accent2>
        <a:srgbClr val="FFBE5F"/>
      </a:accent2>
      <a:accent3>
        <a:srgbClr val="0BD0D9"/>
      </a:accent3>
      <a:accent4>
        <a:srgbClr val="10CF9B"/>
      </a:accent4>
      <a:accent5>
        <a:srgbClr val="7CCA62"/>
      </a:accent5>
      <a:accent6>
        <a:srgbClr val="F49100"/>
      </a:accent6>
      <a:hlink>
        <a:srgbClr val="F49100"/>
      </a:hlink>
      <a:folHlink>
        <a:srgbClr val="85DFD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1163</TotalTime>
  <Words>1140</Words>
  <Application>Microsoft Office PowerPoint</Application>
  <PresentationFormat>On-screen Show (4:3)</PresentationFormat>
  <Paragraphs>114</Paragraphs>
  <Slides>45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Adobe Arabic</vt:lpstr>
      <vt:lpstr>Arial</vt:lpstr>
      <vt:lpstr>Calibri</vt:lpstr>
      <vt:lpstr>Trebuchet MS</vt:lpstr>
      <vt:lpstr>Wingdings 3</vt:lpstr>
      <vt:lpstr>Facet</vt:lpstr>
      <vt:lpstr>مَركَزُ التَّربِيَّةِ الدّينِيَّة رُهبانِيَّةُ القَلبَين الأقدَسَين </vt:lpstr>
      <vt:lpstr>PowerPoint Presentation</vt:lpstr>
      <vt:lpstr>اللِّقاءُ السّابع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اللقاء السابع رابع اساسي -الجزء الثاني</dc:title>
  <dc:creator>Michel Haddad</dc:creator>
  <cp:lastModifiedBy>Michel Haddad (Prof)</cp:lastModifiedBy>
  <cp:revision>104</cp:revision>
  <dcterms:created xsi:type="dcterms:W3CDTF">2020-08-25T06:38:39Z</dcterms:created>
  <dcterms:modified xsi:type="dcterms:W3CDTF">2022-02-04T20:35:38Z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4519F064-5BAF-4B67-8C4F-5F4E7CA5C6C0</vt:lpwstr>
  </property>
  <property fmtid="{D5CDD505-2E9C-101B-9397-08002B2CF9AE}" pid="3" name="ArticulatePath">
    <vt:lpwstr>اللقاء السابع رابع اساسي -الجزء الثاني</vt:lpwstr>
  </property>
</Properties>
</file>