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2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311" r:id="rId9"/>
    <p:sldId id="395" r:id="rId10"/>
    <p:sldId id="432" r:id="rId11"/>
    <p:sldId id="397" r:id="rId12"/>
    <p:sldId id="398" r:id="rId13"/>
    <p:sldId id="396" r:id="rId14"/>
    <p:sldId id="433" r:id="rId15"/>
    <p:sldId id="393" r:id="rId16"/>
    <p:sldId id="434" r:id="rId17"/>
    <p:sldId id="435" r:id="rId18"/>
    <p:sldId id="400" r:id="rId19"/>
    <p:sldId id="436" r:id="rId20"/>
    <p:sldId id="437" r:id="rId21"/>
    <p:sldId id="438" r:id="rId22"/>
    <p:sldId id="440" r:id="rId23"/>
    <p:sldId id="439" r:id="rId24"/>
    <p:sldId id="404" r:id="rId25"/>
    <p:sldId id="441" r:id="rId26"/>
    <p:sldId id="442" r:id="rId27"/>
    <p:sldId id="406" r:id="rId28"/>
    <p:sldId id="407" r:id="rId29"/>
    <p:sldId id="443" r:id="rId30"/>
    <p:sldId id="444" r:id="rId31"/>
    <p:sldId id="445" r:id="rId32"/>
    <p:sldId id="446" r:id="rId33"/>
    <p:sldId id="410" r:id="rId34"/>
    <p:sldId id="412" r:id="rId35"/>
    <p:sldId id="286" r:id="rId36"/>
    <p:sldId id="416" r:id="rId37"/>
    <p:sldId id="417" r:id="rId38"/>
    <p:sldId id="415" r:id="rId39"/>
    <p:sldId id="310" r:id="rId40"/>
    <p:sldId id="28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68">
        <p15:prstTrans prst="fracture"/>
      </p:transition>
    </mc:Choice>
    <mc:Fallback xmlns="">
      <p:transition spd="slow" advTm="5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400050" y="5734735"/>
            <a:ext cx="8229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كان في رج</a:t>
            </a:r>
            <a:r>
              <a:rPr lang="ar-LB" sz="3000" dirty="0"/>
              <a:t>ّا</a:t>
            </a:r>
            <a:r>
              <a:rPr lang="ar-SA" sz="3000" dirty="0"/>
              <a:t>ل من قبيلة دان اسمو قنوح، مرتو ما كانت تجيب ولاد.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62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Liliane\Desktop\work from home\Eb 4\اللقاء 9\gideon\006-samson-r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/>
              <a:t>"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1878" y="158233"/>
            <a:ext cx="3810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dirty="0"/>
              <a:t>ظهَرلا ملاك الربّ وق</a:t>
            </a:r>
            <a:r>
              <a:rPr lang="ar-LB" sz="3000" dirty="0"/>
              <a:t>َ</a:t>
            </a:r>
            <a:r>
              <a:rPr lang="ar-SA" sz="3000" dirty="0"/>
              <a:t>ل</a:t>
            </a:r>
            <a:r>
              <a:rPr lang="ar-LB" sz="3000" dirty="0"/>
              <a:t>ّ</a:t>
            </a:r>
            <a:r>
              <a:rPr lang="ar-SA" sz="3000" dirty="0"/>
              <a:t>لا: </a:t>
            </a:r>
            <a:endParaRPr lang="en-US" sz="3000" dirty="0"/>
          </a:p>
        </p:txBody>
      </p:sp>
      <p:sp>
        <p:nvSpPr>
          <p:cNvPr id="8" name="Cloud Callout 7"/>
          <p:cNvSpPr/>
          <p:nvPr/>
        </p:nvSpPr>
        <p:spPr>
          <a:xfrm>
            <a:off x="2528888" y="3328987"/>
            <a:ext cx="6357937" cy="3529013"/>
          </a:xfrm>
          <a:prstGeom prst="cloudCallout">
            <a:avLst>
              <a:gd name="adj1" fmla="val 7781"/>
              <a:gd name="adj2" fmla="val -83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إنتِ ما بتجيبي ولاد ورَح بتجيبي صبي، بس انتبهي ! ما تشربي خمَر، والصبي ما تقص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يلو شعرو لأنّو بدّك تندريه للرَّبّ وهو بعدو ببطنِك. هو يلْلِي رَح بيخلّص الشعب من الفَلسطيين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Liliane\Desktop\work from home\Eb 4\اللقاء 9\gideon\010-samson-r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42413" y="5473005"/>
            <a:ext cx="4834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ولدّت المرأة وجابت صبي سمّتو شمشون. كبر وكان روح الله معو وعطاه قوّة عظيمة جداً.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Liliane\Desktop\work from home\Eb 4\اللقاء 9\gideon\002-samson-philistin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86438" y="171361"/>
            <a:ext cx="32289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600" dirty="0"/>
              <a:t>مش </a:t>
            </a:r>
            <a:r>
              <a:rPr lang="ar-SA" sz="2600" dirty="0"/>
              <a:t>بس كان قوي، كان محتال كمان. مرَّة ت ينت</a:t>
            </a:r>
            <a:r>
              <a:rPr lang="ar-LB" sz="2600" dirty="0"/>
              <a:t>ِ</a:t>
            </a:r>
            <a:r>
              <a:rPr lang="ar-SA" sz="2600" dirty="0"/>
              <a:t>ق</a:t>
            </a:r>
            <a:r>
              <a:rPr lang="ar-LB" sz="2600" dirty="0"/>
              <a:t>ِ</a:t>
            </a:r>
            <a:r>
              <a:rPr lang="ar-SA" sz="2600" dirty="0"/>
              <a:t>م من الفَلسطيين كمَّش 300 تعلَب، ربطُن تنَين تنَين وشعَّل دنَبُن بالنار وفلَّتُن بين حقول القمح وشِعِل القمح كلّو</a:t>
            </a:r>
            <a:endParaRPr lang="en-US" sz="2600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04002"/>
            <a:ext cx="9001126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طبعًا جنّ جنون الفَلسطيين وقرَّرو</a:t>
            </a:r>
            <a:r>
              <a:rPr lang="ar-LB" sz="3000" dirty="0"/>
              <a:t>ا</a:t>
            </a:r>
            <a:r>
              <a:rPr lang="ar-SA" sz="3000" dirty="0"/>
              <a:t> يقتلو</a:t>
            </a:r>
            <a:r>
              <a:rPr lang="ar-LB" sz="3000" dirty="0"/>
              <a:t>ا</a:t>
            </a:r>
            <a:r>
              <a:rPr lang="ar-SA" sz="3000" dirty="0"/>
              <a:t> شمشون.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8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5" y="0"/>
            <a:ext cx="4572000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ar-SA" sz="2600" dirty="0"/>
              <a:t>بيوم من الإيام راح شمشون ع غزّة، عرفوا أهل عزّة، طوَّقوا المكان وسكَّروا باب المدينة وقالو بكرا ع طلوع الشمس بنقتلو. قام شمشون بنصّ الليل وخلَع بواب المدينة وحملها  ع ضهرو وهرَب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</p:spPr>
      </p:pic>
      <p:sp>
        <p:nvSpPr>
          <p:cNvPr id="5" name="Rectangle 4"/>
          <p:cNvSpPr/>
          <p:nvPr/>
        </p:nvSpPr>
        <p:spPr>
          <a:xfrm>
            <a:off x="0" y="285750"/>
            <a:ext cx="3686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بعدها حبّ شمشون م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ا من بنات الفلسطيين</a:t>
            </a:r>
            <a:endParaRPr lang="en-US" sz="3200" dirty="0"/>
          </a:p>
          <a:p>
            <a:pPr algn="ctr"/>
            <a:r>
              <a:rPr lang="ar-SA" sz="3200" dirty="0"/>
              <a:t> اسمها دليلة </a:t>
            </a:r>
            <a:r>
              <a:rPr lang="ar-LB" sz="3200" dirty="0"/>
              <a:t>و</a:t>
            </a:r>
            <a:r>
              <a:rPr lang="ar-SA" sz="3200" dirty="0"/>
              <a:t>تجوّزا. </a:t>
            </a:r>
            <a:endParaRPr lang="ar-L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99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10957" y="0"/>
            <a:ext cx="51219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/>
              <a:t>راحو</a:t>
            </a:r>
            <a:r>
              <a:rPr lang="ar-LB" sz="3200" b="1" dirty="0"/>
              <a:t>ا</a:t>
            </a:r>
            <a:r>
              <a:rPr lang="ar-SA" sz="3200" b="1" dirty="0"/>
              <a:t> لعندا </a:t>
            </a:r>
            <a:endParaRPr lang="en-US" sz="3200" b="1" dirty="0"/>
          </a:p>
          <a:p>
            <a:pPr algn="ctr"/>
            <a:r>
              <a:rPr lang="ar-SA" sz="3200" b="1" dirty="0"/>
              <a:t>زعماء الفلسطيين وقالولا</a:t>
            </a:r>
            <a:r>
              <a:rPr lang="ar-LB" sz="3200" b="1" dirty="0"/>
              <a:t>:</a:t>
            </a:r>
            <a:r>
              <a:rPr lang="ar-SA" sz="3200" b="1" dirty="0"/>
              <a:t> </a:t>
            </a:r>
            <a:endParaRPr lang="en-US" sz="32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28849" y="4772024"/>
            <a:ext cx="4029075" cy="1700213"/>
          </a:xfrm>
          <a:prstGeom prst="wedgeRoundRectCallout">
            <a:avLst>
              <a:gd name="adj1" fmla="val -53244"/>
              <a:gd name="adj2" fmla="val -211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اعرفي من وين جايي قو</a:t>
            </a:r>
            <a:r>
              <a:rPr lang="ar-LB" sz="2800" b="1" dirty="0">
                <a:solidFill>
                  <a:schemeClr val="tx1"/>
                </a:solidFill>
              </a:rPr>
              <a:t>ّة شمشون</a:t>
            </a:r>
            <a:r>
              <a:rPr lang="ar-SA" sz="2800" b="1" dirty="0">
                <a:solidFill>
                  <a:schemeClr val="tx1"/>
                </a:solidFill>
              </a:rPr>
              <a:t> ت نقدَر نتغلَّب عليه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31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Liliane\Desktop\work from home\Eb 4\اللقاء 9\gideon\017-samson-r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0577" y="0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صارت تتحايل دليلة عليه </a:t>
            </a:r>
            <a:r>
              <a:rPr lang="ar-LB" sz="2800" dirty="0">
                <a:solidFill>
                  <a:schemeClr val="bg1"/>
                </a:solidFill>
              </a:rPr>
              <a:t>و</a:t>
            </a:r>
            <a:r>
              <a:rPr lang="ar-SA" sz="2800" dirty="0">
                <a:solidFill>
                  <a:schemeClr val="bg1"/>
                </a:solidFill>
              </a:rPr>
              <a:t>مرَّة قلّها :</a:t>
            </a:r>
            <a:endParaRPr lang="ar-LB" sz="2800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728913" y="4257675"/>
            <a:ext cx="4600575" cy="1728787"/>
          </a:xfrm>
          <a:prstGeom prst="wedgeEllipseCallout">
            <a:avLst>
              <a:gd name="adj1" fmla="val 30720"/>
              <a:gd name="adj2" fmla="val -1052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ربطوني بسبع حبال طريّة ب</a:t>
            </a:r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صير متل كلّ الناس</a:t>
            </a:r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743700" y="571501"/>
            <a:ext cx="2400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ربَطتو</a:t>
            </a:r>
            <a:r>
              <a:rPr lang="ar-LB" sz="2800" dirty="0"/>
              <a:t>ه</a:t>
            </a:r>
            <a:r>
              <a:rPr lang="ar-SA" sz="2800" dirty="0"/>
              <a:t> بسبع حبال وهو نايم بسّ </a:t>
            </a:r>
            <a:endParaRPr lang="en-US" sz="2800" dirty="0"/>
          </a:p>
          <a:p>
            <a:pPr algn="ctr" rtl="1"/>
            <a:r>
              <a:rPr lang="ar-SA" sz="2800" dirty="0"/>
              <a:t>لما ه</a:t>
            </a:r>
            <a:r>
              <a:rPr lang="ar-LB" sz="2800" dirty="0"/>
              <a:t>َ</a:t>
            </a:r>
            <a:r>
              <a:rPr lang="ar-SA" sz="2800" dirty="0"/>
              <a:t>ج</a:t>
            </a:r>
            <a:r>
              <a:rPr lang="ar-LB" sz="2800" dirty="0"/>
              <a:t>َ</a:t>
            </a:r>
            <a:r>
              <a:rPr lang="ar-SA" sz="2800" dirty="0"/>
              <a:t>م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ا</a:t>
            </a:r>
            <a:r>
              <a:rPr lang="ar-SA" sz="2800" dirty="0"/>
              <a:t> عليه،</a:t>
            </a:r>
            <a:endParaRPr lang="en-US" sz="2800" dirty="0"/>
          </a:p>
          <a:p>
            <a:pPr algn="ctr" rtl="1"/>
            <a:r>
              <a:rPr lang="ar-SA" sz="2800" dirty="0"/>
              <a:t> قطَّع شمشون الحبال كأنَّا خيطان.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2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27794"/>
            <a:ext cx="9144000" cy="6985794"/>
          </a:xfrm>
        </p:spPr>
      </p:pic>
      <p:sp>
        <p:nvSpPr>
          <p:cNvPr id="5" name="Rectangle 4"/>
          <p:cNvSpPr/>
          <p:nvPr/>
        </p:nvSpPr>
        <p:spPr>
          <a:xfrm>
            <a:off x="5878054" y="-170379"/>
            <a:ext cx="235994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300" dirty="0"/>
              <a:t>قالتلو دليلة :</a:t>
            </a:r>
            <a:endParaRPr lang="ar-LB" sz="33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29062" y="657225"/>
            <a:ext cx="2957513" cy="1100137"/>
          </a:xfrm>
          <a:prstGeom prst="wedgeRoundRectCallout">
            <a:avLst>
              <a:gd name="adj1" fmla="val 24820"/>
              <a:gd name="adj2" fmla="val 225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ليش ك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ذ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بت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عل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يّ</a:t>
            </a:r>
            <a:endParaRPr lang="ar-L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814763" y="5129213"/>
            <a:ext cx="4600575" cy="1728787"/>
          </a:xfrm>
          <a:prstGeom prst="wedgeEllipseCallout">
            <a:avLst>
              <a:gd name="adj1" fmla="val -56858"/>
              <a:gd name="adj2" fmla="val -5733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ربطوني بسبع حبال </a:t>
            </a:r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جديدة</a:t>
            </a:r>
            <a:r>
              <a:rPr lang="ar-SA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</a:t>
            </a:r>
            <a:r>
              <a:rPr lang="ar-LB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صير متل كلّ الناس</a:t>
            </a:r>
            <a:r>
              <a:rPr lang="ar-SA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71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0025"/>
            <a:ext cx="9410700" cy="7058025"/>
          </a:xfrm>
        </p:spPr>
      </p:pic>
      <p:sp>
        <p:nvSpPr>
          <p:cNvPr id="5" name="Rectangle 4"/>
          <p:cNvSpPr/>
          <p:nvPr/>
        </p:nvSpPr>
        <p:spPr>
          <a:xfrm>
            <a:off x="128587" y="5699462"/>
            <a:ext cx="862964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جابت دليلة حبال جديدة ورب</a:t>
            </a:r>
            <a:r>
              <a:rPr lang="ar-LB" sz="3000" dirty="0"/>
              <a:t>ت</a:t>
            </a:r>
            <a:r>
              <a:rPr lang="ar-SA" sz="3000" dirty="0"/>
              <a:t>طو وهو</a:t>
            </a:r>
            <a:r>
              <a:rPr lang="ar-LB" sz="3000" dirty="0"/>
              <a:t>ّي</a:t>
            </a:r>
            <a:r>
              <a:rPr lang="ar-SA" sz="3000" dirty="0"/>
              <a:t> نايم، وبس هجَمو</a:t>
            </a:r>
            <a:r>
              <a:rPr lang="ar-LB" sz="3000" dirty="0"/>
              <a:t>ا</a:t>
            </a:r>
            <a:r>
              <a:rPr lang="ar-SA" sz="3000" dirty="0"/>
              <a:t> عليه قطَّع الحب</a:t>
            </a:r>
            <a:r>
              <a:rPr lang="ar-LB" sz="3000" dirty="0"/>
              <a:t>ا</a:t>
            </a:r>
            <a:r>
              <a:rPr lang="ar-SA" sz="3000" dirty="0"/>
              <a:t>ل كأنها خيط</a:t>
            </a:r>
            <a:r>
              <a:rPr lang="ar-LB" sz="3000" dirty="0"/>
              <a:t>ان</a:t>
            </a:r>
            <a:r>
              <a:rPr lang="ar-SA" sz="3000" dirty="0"/>
              <a:t>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85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326342" y="142875"/>
            <a:ext cx="1660495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مرة تالتة صارت تتحايل عليه، </a:t>
            </a:r>
            <a:endParaRPr lang="en-US" sz="3000" dirty="0"/>
          </a:p>
          <a:p>
            <a:pPr algn="ctr"/>
            <a:r>
              <a:rPr lang="ar-SA" sz="3000" dirty="0"/>
              <a:t>قلّلها :</a:t>
            </a:r>
            <a:endParaRPr lang="ar-LB" sz="3000" dirty="0"/>
          </a:p>
        </p:txBody>
      </p:sp>
      <p:sp>
        <p:nvSpPr>
          <p:cNvPr id="6" name="Rectangle 5"/>
          <p:cNvSpPr/>
          <p:nvPr/>
        </p:nvSpPr>
        <p:spPr>
          <a:xfrm>
            <a:off x="4433180" y="324433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/>
              <a:t>"</a:t>
            </a:r>
            <a:endParaRPr lang="ar-LB" b="1" dirty="0"/>
          </a:p>
        </p:txBody>
      </p:sp>
      <p:sp>
        <p:nvSpPr>
          <p:cNvPr id="7" name="Oval Callout 6"/>
          <p:cNvSpPr/>
          <p:nvPr/>
        </p:nvSpPr>
        <p:spPr>
          <a:xfrm>
            <a:off x="3871913" y="4872038"/>
            <a:ext cx="4600575" cy="1728787"/>
          </a:xfrm>
          <a:prstGeom prst="wedgeEllipseCallout">
            <a:avLst>
              <a:gd name="adj1" fmla="val -30771"/>
              <a:gd name="adj2" fmla="val -13419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إذا ربطولي شعري بالحيط بتر</a:t>
            </a:r>
            <a:r>
              <a:rPr lang="ar-LB" sz="3200" b="1" dirty="0"/>
              <a:t>ُ</a:t>
            </a:r>
            <a:r>
              <a:rPr lang="ar-SA" sz="3200" b="1" dirty="0"/>
              <a:t>وح ق</a:t>
            </a:r>
            <a:r>
              <a:rPr lang="ar-LB" sz="3200" b="1" dirty="0"/>
              <a:t>ُ</a:t>
            </a:r>
            <a:r>
              <a:rPr lang="ar-SA" sz="3200" b="1" dirty="0"/>
              <a:t>وتي</a:t>
            </a:r>
            <a:endParaRPr lang="ar-L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53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1600" cy="6743700"/>
          </a:xfrm>
        </p:spPr>
      </p:pic>
      <p:sp>
        <p:nvSpPr>
          <p:cNvPr id="6" name="Rectangle 5"/>
          <p:cNvSpPr/>
          <p:nvPr/>
        </p:nvSpPr>
        <p:spPr>
          <a:xfrm flipH="1">
            <a:off x="3914774" y="357099"/>
            <a:ext cx="5029199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وه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وِّي نايم ربتطلو </a:t>
            </a:r>
            <a:br>
              <a:rPr lang="ar-LB" sz="3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شعرو الطويل بالحيط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، </a:t>
            </a: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وصرخت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700212" y="2757487"/>
            <a:ext cx="2586038" cy="1843088"/>
          </a:xfrm>
          <a:prstGeom prst="wedgeEllipseCallout">
            <a:avLst>
              <a:gd name="adj1" fmla="val -6012"/>
              <a:gd name="adj2" fmla="val -94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إجو عليك يا شمشون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95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Liliane\Desktop\work from home\Eb 4\اللقاء 9\gideon\012-samson-philist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42962" y="0"/>
            <a:ext cx="76599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/>
              <a:t>وعي من النوم وهجَم عليهم </a:t>
            </a:r>
            <a:endParaRPr lang="en-US" sz="33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200025"/>
            <a:ext cx="9144000" cy="7058025"/>
          </a:xfrm>
        </p:spPr>
      </p:pic>
      <p:sp>
        <p:nvSpPr>
          <p:cNvPr id="5" name="Rectangle 4"/>
          <p:cNvSpPr/>
          <p:nvPr/>
        </p:nvSpPr>
        <p:spPr>
          <a:xfrm>
            <a:off x="7279321" y="-142875"/>
            <a:ext cx="16097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/>
              <a:t>بيوم من</a:t>
            </a:r>
            <a:endParaRPr lang="ar-LB" sz="3000" b="1" dirty="0"/>
          </a:p>
          <a:p>
            <a:pPr algn="ctr" rtl="1"/>
            <a:r>
              <a:rPr lang="ar-SA" sz="3000" b="1" dirty="0"/>
              <a:t> الإيام</a:t>
            </a:r>
            <a:endParaRPr lang="ar-LB" sz="3000" b="1" dirty="0"/>
          </a:p>
          <a:p>
            <a:pPr algn="ctr" rtl="1"/>
            <a:r>
              <a:rPr lang="ar-SA" sz="3000" b="1" dirty="0"/>
              <a:t> قالتلو</a:t>
            </a:r>
            <a:r>
              <a:rPr lang="ar-LB" sz="3000" b="1" dirty="0"/>
              <a:t>:</a:t>
            </a:r>
            <a:r>
              <a:rPr lang="ar-SA" sz="3000" b="1" dirty="0"/>
              <a:t> </a:t>
            </a:r>
            <a:endParaRPr lang="en-US" sz="3000" b="1" dirty="0"/>
          </a:p>
        </p:txBody>
      </p:sp>
      <p:sp>
        <p:nvSpPr>
          <p:cNvPr id="6" name="Oval Callout 5"/>
          <p:cNvSpPr/>
          <p:nvPr/>
        </p:nvSpPr>
        <p:spPr>
          <a:xfrm>
            <a:off x="3357563" y="4057650"/>
            <a:ext cx="5429249" cy="2271712"/>
          </a:xfrm>
          <a:prstGeom prst="wedgeEllipseCallout">
            <a:avLst>
              <a:gd name="adj1" fmla="val -6012"/>
              <a:gd name="adj2" fmla="val -94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كيف بتقول إنَّك بتحبني وما بتقل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لي شو ه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و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ي سرّ القوة يلْلِي فيك ؟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7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58025"/>
          </a:xfrm>
        </p:spPr>
      </p:pic>
      <p:sp>
        <p:nvSpPr>
          <p:cNvPr id="5" name="Rectangle 4"/>
          <p:cNvSpPr/>
          <p:nvPr/>
        </p:nvSpPr>
        <p:spPr>
          <a:xfrm>
            <a:off x="580382" y="-128588"/>
            <a:ext cx="532068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بالآخر قد ما زهق قلا كل شيء</a:t>
            </a:r>
            <a:endParaRPr lang="en-US" sz="3000" b="1" dirty="0"/>
          </a:p>
        </p:txBody>
      </p:sp>
      <p:sp>
        <p:nvSpPr>
          <p:cNvPr id="6" name="Oval Callout 5"/>
          <p:cNvSpPr/>
          <p:nvPr/>
        </p:nvSpPr>
        <p:spPr>
          <a:xfrm>
            <a:off x="4243388" y="3314700"/>
            <a:ext cx="4414838" cy="3143250"/>
          </a:xfrm>
          <a:prstGeom prst="wedgeEllipseCallout">
            <a:avLst>
              <a:gd name="adj1" fmla="val 10169"/>
              <a:gd name="adj2" fmla="val -903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600" dirty="0">
                <a:solidFill>
                  <a:schemeClr val="bg2">
                    <a:lumMod val="10000"/>
                  </a:schemeClr>
                </a:solidFill>
              </a:rPr>
              <a:t>أنا ما حدا قصَّللي شعري أبد</a:t>
            </a:r>
            <a:r>
              <a:rPr lang="ar-LB" sz="2600" dirty="0">
                <a:solidFill>
                  <a:schemeClr val="bg2">
                    <a:lumMod val="10000"/>
                  </a:schemeClr>
                </a:solidFill>
              </a:rPr>
              <a:t>ً</a:t>
            </a:r>
            <a:r>
              <a:rPr lang="ar-SA" sz="2600" dirty="0">
                <a:solidFill>
                  <a:schemeClr val="bg2">
                    <a:lumMod val="10000"/>
                  </a:schemeClr>
                </a:solidFill>
              </a:rPr>
              <a:t>ا لأنّو أهلي نذروني للربّ من بطن إمّي. لَو ق</a:t>
            </a:r>
            <a:r>
              <a:rPr lang="ar-LB" sz="26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bg2">
                    <a:lumMod val="10000"/>
                  </a:schemeClr>
                </a:solidFill>
              </a:rPr>
              <a:t>صّولي ش</a:t>
            </a:r>
            <a:r>
              <a:rPr lang="ar-LB" sz="26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600" dirty="0">
                <a:solidFill>
                  <a:schemeClr val="bg2">
                    <a:lumMod val="10000"/>
                  </a:schemeClr>
                </a:solidFill>
              </a:rPr>
              <a:t>عري بتروح قوتي وما بيعود إلي حَي</a:t>
            </a:r>
            <a:r>
              <a:rPr lang="ar-LB" sz="2600" dirty="0">
                <a:solidFill>
                  <a:schemeClr val="bg2">
                    <a:lumMod val="10000"/>
                  </a:schemeClr>
                </a:solidFill>
              </a:rPr>
              <a:t>ْ</a:t>
            </a:r>
            <a:r>
              <a:rPr lang="ar-SA" sz="2600" dirty="0">
                <a:solidFill>
                  <a:schemeClr val="bg2">
                    <a:lumMod val="10000"/>
                  </a:schemeClr>
                </a:solidFill>
              </a:rPr>
              <a:t>ل.</a:t>
            </a:r>
            <a:endParaRPr lang="en-US" sz="2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84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Liliane\Desktop\work from home\Eb 4\اللقاء 9\gideon\003-samson-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86088" y="3197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000" dirty="0"/>
              <a:t>شعَرت دليلة إنّو قللا كلّ شي ب</a:t>
            </a:r>
            <a:r>
              <a:rPr lang="ar-LB" sz="3000" dirty="0"/>
              <a:t>ِ</a:t>
            </a:r>
            <a:r>
              <a:rPr lang="ar-SA" sz="3000" dirty="0"/>
              <a:t>ق</a:t>
            </a:r>
            <a:r>
              <a:rPr lang="ar-LB" sz="3000" dirty="0"/>
              <a:t>َ</a:t>
            </a:r>
            <a:r>
              <a:rPr lang="ar-SA" sz="3000" dirty="0"/>
              <a:t>لبلو، خبَّرِت ز</a:t>
            </a:r>
            <a:r>
              <a:rPr lang="ar-LB" sz="3000" dirty="0"/>
              <a:t>ُ</a:t>
            </a:r>
            <a:r>
              <a:rPr lang="ar-SA" sz="3000" dirty="0"/>
              <a:t>ع</a:t>
            </a:r>
            <a:r>
              <a:rPr lang="ar-LB" sz="3000" dirty="0"/>
              <a:t>َ</a:t>
            </a:r>
            <a:r>
              <a:rPr lang="ar-SA" sz="3000" dirty="0"/>
              <a:t>م</a:t>
            </a:r>
            <a:r>
              <a:rPr lang="ar-LB" sz="3000" dirty="0"/>
              <a:t>َ</a:t>
            </a:r>
            <a:r>
              <a:rPr lang="ar-SA" sz="3000" dirty="0"/>
              <a:t>ا الفلسطيين وقالتلن</a:t>
            </a:r>
            <a:r>
              <a:rPr lang="ar-LB" sz="3000" dirty="0"/>
              <a:t>: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157538" y="4086225"/>
            <a:ext cx="5429249" cy="2271712"/>
          </a:xfrm>
          <a:prstGeom prst="wedgeEllipseCallout">
            <a:avLst>
              <a:gd name="adj1" fmla="val -40486"/>
              <a:gd name="adj2" fmla="val -84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هالمرَّة قلّلي كلّ شي تعو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 وجيبو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 معكن المصاري يللي وعدتوني فيها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248335"/>
            <a:ext cx="3443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ولما نام شمشون، دخلو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 الرجال وقصولو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 شعرو. صرخت دليلة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343400" y="3786188"/>
            <a:ext cx="3386138" cy="1785938"/>
          </a:xfrm>
          <a:prstGeom prst="wedgeEllipseCallout">
            <a:avLst>
              <a:gd name="adj1" fmla="val -63192"/>
              <a:gd name="adj2" fmla="val -81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هجَمو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</a:rPr>
              <a:t>ا</a:t>
            </a:r>
            <a:r>
              <a:rPr lang="ar-SA" sz="3000" dirty="0">
                <a:solidFill>
                  <a:schemeClr val="bg2">
                    <a:lumMod val="10000"/>
                  </a:schemeClr>
                </a:solidFill>
              </a:rPr>
              <a:t> عليك الفلسطنيين يا شمشون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286875" cy="6858000"/>
          </a:xfrm>
        </p:spPr>
      </p:pic>
      <p:sp>
        <p:nvSpPr>
          <p:cNvPr id="8" name="Rectangle 7"/>
          <p:cNvSpPr/>
          <p:nvPr/>
        </p:nvSpPr>
        <p:spPr>
          <a:xfrm>
            <a:off x="1233409" y="0"/>
            <a:ext cx="7360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dirty="0"/>
              <a:t>وعي من الن</a:t>
            </a:r>
            <a:r>
              <a:rPr lang="ar-LB" sz="3600" dirty="0"/>
              <a:t>ّ</a:t>
            </a:r>
            <a:r>
              <a:rPr lang="ar-SA" sz="3600" dirty="0"/>
              <a:t>وم بس</a:t>
            </a:r>
            <a:endParaRPr lang="ar-LB" sz="3600" dirty="0"/>
          </a:p>
          <a:p>
            <a:pPr algn="r" rtl="1"/>
            <a:r>
              <a:rPr lang="ar-SA" sz="3600" dirty="0"/>
              <a:t> كانت قوتو راحت.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66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79" y="1116532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التاسع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0038" y="4222975"/>
            <a:ext cx="6875097" cy="709919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جدعون وشمشون</a:t>
            </a:r>
          </a:p>
          <a:p>
            <a:pPr rtl="1"/>
            <a:endParaRPr lang="ar-LB" sz="4500" b="1" dirty="0"/>
          </a:p>
          <a:p>
            <a:pPr rtl="1"/>
            <a:r>
              <a:rPr lang="ar-LB" sz="4500" b="1" dirty="0"/>
              <a:t>(</a:t>
            </a:r>
            <a:r>
              <a:rPr lang="ar-LB" sz="4500" b="1" dirty="0">
                <a:solidFill>
                  <a:srgbClr val="FF0000"/>
                </a:solidFill>
              </a:rPr>
              <a:t>الجزء الثاني شمشون)</a:t>
            </a:r>
            <a:endParaRPr lang="ar-LB" sz="375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42">
        <p15:prstTrans prst="fracture"/>
      </p:transition>
    </mc:Choice>
    <mc:Fallback xmlns="">
      <p:transition spd="slow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334500" cy="7000875"/>
          </a:xfrm>
        </p:spPr>
      </p:pic>
      <p:sp>
        <p:nvSpPr>
          <p:cNvPr id="5" name="Rectangle 4"/>
          <p:cNvSpPr/>
          <p:nvPr/>
        </p:nvSpPr>
        <p:spPr>
          <a:xfrm>
            <a:off x="4729163" y="752772"/>
            <a:ext cx="37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مسكوه وفقعولو</a:t>
            </a:r>
            <a:r>
              <a:rPr lang="ar-LB" sz="3200" dirty="0"/>
              <a:t>ا</a:t>
            </a:r>
            <a:r>
              <a:rPr lang="ar-SA" sz="3200" dirty="0"/>
              <a:t> عيني</a:t>
            </a:r>
            <a:r>
              <a:rPr lang="ar-LB" sz="3200" dirty="0"/>
              <a:t>ّ</a:t>
            </a:r>
            <a:r>
              <a:rPr lang="ar-SA" sz="3200" dirty="0"/>
              <a:t> وربَّطو</a:t>
            </a:r>
            <a:r>
              <a:rPr lang="ar-LB" sz="3200" dirty="0"/>
              <a:t>ه</a:t>
            </a:r>
            <a:r>
              <a:rPr lang="ar-SA" sz="3200" dirty="0"/>
              <a:t> بسلاسل وربطوه بالطاحون وصار يبرم بالطاحون وهو</a:t>
            </a:r>
            <a:r>
              <a:rPr lang="ar-LB" sz="3200" dirty="0"/>
              <a:t>ّي</a:t>
            </a:r>
            <a:r>
              <a:rPr lang="ar-SA" sz="3200" dirty="0"/>
              <a:t> بالسجن.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299351" y="5544621"/>
            <a:ext cx="3276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/>
              <a:t>بس ش</a:t>
            </a:r>
            <a:r>
              <a:rPr lang="ar-LB" sz="3000" b="1" dirty="0"/>
              <a:t>َ</a:t>
            </a:r>
            <a:r>
              <a:rPr lang="ar-SA" sz="3000" b="1" dirty="0"/>
              <a:t>عرو صار</a:t>
            </a:r>
            <a:endParaRPr lang="ar-LB" sz="3000" b="1" dirty="0"/>
          </a:p>
          <a:p>
            <a:pPr algn="ctr" rtl="1"/>
            <a:r>
              <a:rPr lang="ar-SA" sz="3000" b="1" dirty="0"/>
              <a:t> يطوَل من جديد</a:t>
            </a:r>
            <a:r>
              <a:rPr lang="ar-LB" sz="3000" b="1" dirty="0"/>
              <a:t>...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81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936" y="0"/>
            <a:ext cx="6457952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بيوم من الإيام اجتَمَع زعماء الفلسطنيين ت يقدّمو</a:t>
            </a:r>
            <a:r>
              <a:rPr lang="ar-LB" sz="2800" dirty="0"/>
              <a:t>ا</a:t>
            </a:r>
            <a:r>
              <a:rPr lang="ar-SA" sz="2800" dirty="0"/>
              <a:t> ذبيحَة لإلهُن داجون. وقالوا جيبوا شمشون ت نتم</a:t>
            </a:r>
            <a:r>
              <a:rPr lang="ar-LB" sz="2800" dirty="0"/>
              <a:t>س</a:t>
            </a:r>
            <a:r>
              <a:rPr lang="ar-SA" sz="2800" dirty="0"/>
              <a:t>خَر</a:t>
            </a:r>
            <a:endParaRPr lang="ar-LB" sz="2800" dirty="0"/>
          </a:p>
          <a:p>
            <a:pPr algn="ctr" rtl="1"/>
            <a:r>
              <a:rPr lang="ar-SA" sz="2800" dirty="0"/>
              <a:t> عليه شويّ</a:t>
            </a:r>
            <a:r>
              <a:rPr lang="ar-LB" sz="2800" b="1" dirty="0"/>
              <a:t>.</a:t>
            </a:r>
            <a:endParaRPr lang="fr-FR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44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4114800" y="266997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جابو</a:t>
            </a:r>
            <a:r>
              <a:rPr lang="ar-LB" sz="2800" dirty="0"/>
              <a:t>ه</a:t>
            </a:r>
            <a:r>
              <a:rPr lang="ar-SA" sz="2800" dirty="0"/>
              <a:t> ؛ وقف شمشون بين عواميد الهيكَل وقال شمشون للصبي يل</a:t>
            </a:r>
            <a:r>
              <a:rPr lang="ar-LB" sz="2800" dirty="0"/>
              <a:t>ْ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ي عَم بيمش</a:t>
            </a:r>
            <a:r>
              <a:rPr lang="ar-LB" sz="2800" dirty="0"/>
              <a:t>ّ</a:t>
            </a:r>
            <a:r>
              <a:rPr lang="ar-SA" sz="2800" dirty="0"/>
              <a:t>ي</a:t>
            </a:r>
            <a:r>
              <a:rPr lang="ar-LB" sz="2800" dirty="0"/>
              <a:t>ه:</a:t>
            </a:r>
            <a:br>
              <a:rPr lang="ar-LB" sz="2800" dirty="0"/>
            </a:br>
            <a:endParaRPr lang="en-US" sz="2800" dirty="0"/>
          </a:p>
        </p:txBody>
      </p:sp>
      <p:sp>
        <p:nvSpPr>
          <p:cNvPr id="7" name="Oval Callout 6"/>
          <p:cNvSpPr/>
          <p:nvPr/>
        </p:nvSpPr>
        <p:spPr>
          <a:xfrm>
            <a:off x="3571875" y="4514850"/>
            <a:ext cx="3814764" cy="1528763"/>
          </a:xfrm>
          <a:prstGeom prst="wedgeEllipseCallout">
            <a:avLst>
              <a:gd name="adj1" fmla="val 37677"/>
              <a:gd name="adj2" fmla="val -927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خلْلِيني إلمس عواميد الهيكَل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569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 descr="C:\Users\Liliane\Desktop\work from home\Eb 4\اللقاء 9\gideon\015-samson-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71588" y="29119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وكان كلّ الزعما مجتمعين عَم يضحكو</a:t>
            </a:r>
            <a:r>
              <a:rPr lang="ar-LB" sz="3000" dirty="0"/>
              <a:t>ا</a:t>
            </a:r>
            <a:r>
              <a:rPr lang="ar-SA" sz="3000" dirty="0"/>
              <a:t> على شمشون. صلّى شمشون للربّ وقلْلُو:</a:t>
            </a:r>
            <a:endParaRPr lang="en-US" sz="3000" dirty="0"/>
          </a:p>
        </p:txBody>
      </p:sp>
      <p:sp>
        <p:nvSpPr>
          <p:cNvPr id="8" name="Oval Callout 7"/>
          <p:cNvSpPr/>
          <p:nvPr/>
        </p:nvSpPr>
        <p:spPr>
          <a:xfrm>
            <a:off x="685800" y="2528888"/>
            <a:ext cx="3814764" cy="2428875"/>
          </a:xfrm>
          <a:prstGeom prst="wedgeEllipseCallout">
            <a:avLst>
              <a:gd name="adj1" fmla="val 69512"/>
              <a:gd name="adj2" fmla="val -139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500" dirty="0">
                <a:solidFill>
                  <a:schemeClr val="bg2">
                    <a:lumMod val="10000"/>
                  </a:schemeClr>
                </a:solidFill>
              </a:rPr>
              <a:t>اذكرني يا ربّ وقو</a:t>
            </a:r>
            <a:r>
              <a:rPr lang="ar-LB" sz="3500" dirty="0">
                <a:solidFill>
                  <a:schemeClr val="bg2">
                    <a:lumMod val="10000"/>
                  </a:schemeClr>
                </a:solidFill>
              </a:rPr>
              <a:t>ّ</a:t>
            </a:r>
            <a:r>
              <a:rPr lang="ar-SA" sz="3500" dirty="0">
                <a:solidFill>
                  <a:schemeClr val="bg2">
                    <a:lumMod val="10000"/>
                  </a:schemeClr>
                </a:solidFill>
              </a:rPr>
              <a:t>يني كمان مرّة</a:t>
            </a:r>
            <a:endParaRPr lang="en-US" sz="3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51489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000" dirty="0"/>
              <a:t>وبالإ</a:t>
            </a:r>
            <a:r>
              <a:rPr lang="ar-LB" sz="3000" dirty="0"/>
              <a:t>ي</a:t>
            </a:r>
            <a:r>
              <a:rPr lang="ar-SA" sz="3000" dirty="0"/>
              <a:t>دتين دفَش عمود ع الي</a:t>
            </a:r>
            <a:r>
              <a:rPr lang="ar-LB" sz="3000" dirty="0"/>
              <a:t>َ</a:t>
            </a:r>
            <a:r>
              <a:rPr lang="ar-SA" sz="3000" dirty="0"/>
              <a:t>مين وعمود ع الشمال</a:t>
            </a:r>
            <a:endParaRPr lang="en-US" sz="30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Liliane\Desktop\work from home\Eb 4\اللقاء 9\gideon\016-samson-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0"/>
            <a:ext cx="87439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وانهار الهيكل على كلّ الناس يللي كانوا فيه وهو</a:t>
            </a:r>
            <a:r>
              <a:rPr lang="ar-LB" sz="2800" dirty="0"/>
              <a:t>ّي</a:t>
            </a:r>
            <a:r>
              <a:rPr lang="ar-SA" sz="2800" dirty="0"/>
              <a:t> بيناتن حت</a:t>
            </a:r>
            <a:r>
              <a:rPr lang="ar-LB" sz="2800" dirty="0"/>
              <a:t>ّ</a:t>
            </a:r>
            <a:r>
              <a:rPr lang="ar-SA" sz="2800" dirty="0"/>
              <a:t>ى إنّو يلْلِي ق</a:t>
            </a:r>
            <a:r>
              <a:rPr lang="ar-LB" sz="2800" dirty="0"/>
              <a:t>َ</a:t>
            </a:r>
            <a:r>
              <a:rPr lang="ar-SA" sz="2800" dirty="0"/>
              <a:t>ت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ُ</a:t>
            </a:r>
            <a:r>
              <a:rPr lang="ar-SA" sz="2800" dirty="0"/>
              <a:t>ن ب</a:t>
            </a:r>
            <a:r>
              <a:rPr lang="ar-LB" sz="2800" dirty="0"/>
              <a:t>ِ</a:t>
            </a:r>
            <a:r>
              <a:rPr lang="ar-SA" sz="2800" dirty="0"/>
              <a:t>م</a:t>
            </a:r>
            <a:r>
              <a:rPr lang="ar-LB" sz="2800" dirty="0"/>
              <a:t>َ</a:t>
            </a:r>
            <a:r>
              <a:rPr lang="ar-SA" sz="2800" dirty="0"/>
              <a:t>و</a:t>
            </a:r>
            <a:r>
              <a:rPr lang="ar-LB" sz="2800" dirty="0"/>
              <a:t>ْ</a:t>
            </a:r>
            <a:r>
              <a:rPr lang="ar-SA" sz="2800" dirty="0"/>
              <a:t>ت</a:t>
            </a:r>
            <a:r>
              <a:rPr lang="ar-LB" sz="2800" dirty="0"/>
              <a:t>ُ</a:t>
            </a:r>
            <a:r>
              <a:rPr lang="ar-SA" sz="2800" dirty="0"/>
              <a:t>و كانوا أكتَر من يللي قتل</a:t>
            </a:r>
            <a:r>
              <a:rPr lang="ar-LB" sz="2800" dirty="0"/>
              <a:t>ُ</a:t>
            </a:r>
            <a:r>
              <a:rPr lang="ar-SA" sz="2800" dirty="0"/>
              <a:t>ن وهو طيّب. مات</a:t>
            </a:r>
            <a:r>
              <a:rPr lang="ar-LB" sz="2800" dirty="0"/>
              <a:t> شمشون</a:t>
            </a:r>
            <a:r>
              <a:rPr lang="ar-SA" sz="2800" dirty="0"/>
              <a:t> بعدما دافع عَن شعبو 20 سنة.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4640077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هال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</a:t>
            </a:r>
            <a:r>
              <a:rPr lang="ar-AE" sz="3800" b="1" dirty="0">
                <a:solidFill>
                  <a:schemeClr val="tx1"/>
                </a:solidFill>
              </a:rPr>
              <a:t>صدقائي </a:t>
            </a:r>
            <a:r>
              <a:rPr lang="ar-LB" sz="3800" b="1" dirty="0">
                <a:solidFill>
                  <a:schemeClr val="tx1"/>
                </a:solidFill>
              </a:rPr>
              <a:t>عملو هالنّشاطات!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Liliane\Desktop\work from home\Eb 4\اللقاء 9\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1812" y="974361"/>
            <a:ext cx="9434220" cy="404569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liane\Desktop\work from home\Eb 4\اللقاء 9\3.png">
            <a:extLst>
              <a:ext uri="{FF2B5EF4-FFF2-40B4-BE49-F238E27FC236}">
                <a16:creationId xmlns:a16="http://schemas.microsoft.com/office/drawing/2014/main" id="{5C0CF2FE-5F1F-4818-9683-990BC1BE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1812" y="974361"/>
            <a:ext cx="9434220" cy="40456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4635298" y="2740361"/>
            <a:ext cx="2823719" cy="1836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447399" y="2740361"/>
            <a:ext cx="3011618" cy="8099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447399" y="3550269"/>
            <a:ext cx="2954106" cy="8296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319134" y="359764"/>
            <a:ext cx="7640134" cy="1368735"/>
          </a:xfrm>
          <a:prstGeom prst="cloudCallout">
            <a:avLst>
              <a:gd name="adj1" fmla="val 34723"/>
              <a:gd name="adj2" fmla="val 17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عصارة هاللقاء؟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35" y="3587560"/>
            <a:ext cx="2288865" cy="3270440"/>
          </a:xfrm>
          <a:prstGeom prst="rect">
            <a:avLst/>
          </a:prstGeom>
        </p:spPr>
      </p:pic>
      <p:pic>
        <p:nvPicPr>
          <p:cNvPr id="26626" name="Picture 2" descr="C:\Users\Liliane\Desktop\work from home\Eb 4\اللقاء 9\55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620" y="1371864"/>
            <a:ext cx="8304550" cy="54983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445076"/>
            <a:ext cx="4477248" cy="2792800"/>
          </a:xfrm>
          <a:prstGeom prst="cloudCallout">
            <a:avLst>
              <a:gd name="adj1" fmla="val 92485"/>
              <a:gd name="adj2" fmla="val 4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49507" y="3312826"/>
            <a:ext cx="5966085" cy="279566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يا رب ساعِدْنا تَ نوثَق فيك دايما ونتّكل عليك </a:t>
            </a:r>
          </a:p>
          <a:p>
            <a:pPr algn="ctr"/>
            <a:r>
              <a:rPr lang="ar-LB" sz="4000" dirty="0">
                <a:solidFill>
                  <a:schemeClr val="tx1"/>
                </a:solidFill>
              </a:rPr>
              <a:t>و ع قوتك مِش عَ قوّتنا!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47" y="252731"/>
            <a:ext cx="5465991" cy="66052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5012"/>
              <a:gd name="adj2" fmla="val 7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9269" y="0"/>
            <a:ext cx="5734332" cy="5677524"/>
          </a:xfrm>
          <a:prstGeom prst="cloudCallout">
            <a:avLst>
              <a:gd name="adj1" fmla="val 69954"/>
              <a:gd name="adj2" fmla="val 11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بلقاءْنا اليَوم، رَحْ نْشوف قِصّة شمشون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معي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وسمَعوني!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35569" y="420068"/>
            <a:ext cx="5351256" cy="2523157"/>
          </a:xfrm>
          <a:prstGeom prst="cloudCallout">
            <a:avLst>
              <a:gd name="adj1" fmla="val -82035"/>
              <a:gd name="adj2" fmla="val 11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هدفنا من هاللقاء؟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2" y="4195994"/>
            <a:ext cx="7557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1">
                    <a:lumMod val="75000"/>
                  </a:schemeClr>
                </a:solidFill>
              </a:rPr>
              <a:t>نكتِشف </a:t>
            </a:r>
            <a:r>
              <a:rPr lang="ar-LB" sz="5000" dirty="0"/>
              <a:t>إنّو الإتّكال عالرّب هوّي سَبيلْنا للخَلاص!</a:t>
            </a:r>
            <a:endParaRPr lang="en-US" sz="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608" y="0"/>
            <a:ext cx="3402347" cy="340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121023"/>
            <a:ext cx="5345346" cy="4195481"/>
          </a:xfrm>
          <a:prstGeom prst="cloudCallout">
            <a:avLst>
              <a:gd name="adj1" fmla="val 76983"/>
              <a:gd name="adj2" fmla="val 2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بيعرَف مين هوي</a:t>
            </a:r>
          </a:p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شَمشون؟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299804"/>
            <a:ext cx="5729137" cy="5072296"/>
          </a:xfrm>
          <a:prstGeom prst="cloudCallout">
            <a:avLst>
              <a:gd name="adj1" fmla="val 73520"/>
              <a:gd name="adj2" fmla="val 1591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يمكن كتار بيناتكن ما بيعرفوه.. خلّونا نشوف شُو بيخبّرنا الكتاب المقدّس عنّو!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06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Oval 6"/>
          <p:cNvSpPr/>
          <p:nvPr/>
        </p:nvSpPr>
        <p:spPr>
          <a:xfrm>
            <a:off x="4472221" y="0"/>
            <a:ext cx="4171718" cy="115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شمشون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0161" y="5609422"/>
            <a:ext cx="608647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رجعو</a:t>
            </a:r>
            <a:r>
              <a:rPr lang="ar-LB" sz="3000" dirty="0"/>
              <a:t>ا</a:t>
            </a:r>
            <a:r>
              <a:rPr lang="ar-SA" sz="3000" dirty="0"/>
              <a:t> بني إسرائيل يعملوا الشرّ، س</a:t>
            </a:r>
            <a:r>
              <a:rPr lang="ar-LB" sz="3000" dirty="0"/>
              <a:t>َ</a:t>
            </a:r>
            <a:r>
              <a:rPr lang="ar-SA" sz="3000" dirty="0"/>
              <a:t>ل</a:t>
            </a:r>
            <a:r>
              <a:rPr lang="ar-LB" sz="3000" dirty="0"/>
              <a:t>َّ</a:t>
            </a:r>
            <a:r>
              <a:rPr lang="ar-SA" sz="3000" dirty="0"/>
              <a:t>م</a:t>
            </a:r>
            <a:r>
              <a:rPr lang="ar-LB" sz="3000" dirty="0"/>
              <a:t>ُ</a:t>
            </a:r>
            <a:r>
              <a:rPr lang="ar-SA" sz="3000" dirty="0"/>
              <a:t>ن الربّ للفَلِسطيين.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FFC0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1096</TotalTime>
  <Words>780</Words>
  <Application>Microsoft Office PowerPoint</Application>
  <PresentationFormat>On-screen Show (4:3)</PresentationFormat>
  <Paragraphs>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التاسع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التاسع</dc:title>
  <dc:creator>Michel Haddad</dc:creator>
  <cp:lastModifiedBy>Michel Haddad (Prof)</cp:lastModifiedBy>
  <cp:revision>97</cp:revision>
  <dcterms:created xsi:type="dcterms:W3CDTF">2020-08-25T06:38:39Z</dcterms:created>
  <dcterms:modified xsi:type="dcterms:W3CDTF">2022-02-04T20:46:54Z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3FBBB8BC-0B09-49D2-96CD-BBC6445B68EA</vt:lpwstr>
  </property>
  <property fmtid="{D5CDD505-2E9C-101B-9397-08002B2CF9AE}" pid="3" name="ArticulatePath">
    <vt:lpwstr>EB4 اللقاء التاسع </vt:lpwstr>
  </property>
</Properties>
</file>