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tags/tag36.xml" ContentType="application/vnd.openxmlformats-officedocument.presentationml.tags+xml"/>
  <Override PartName="/ppt/notesSlides/notesSlide34.xml" ContentType="application/vnd.openxmlformats-officedocument.presentationml.notesSlide+xml"/>
  <Override PartName="/ppt/tags/tag37.xml" ContentType="application/vnd.openxmlformats-officedocument.presentationml.tags+xml"/>
  <Override PartName="/ppt/notesSlides/notesSlide35.xml" ContentType="application/vnd.openxmlformats-officedocument.presentationml.notesSlide+xml"/>
  <Override PartName="/ppt/tags/tag38.xml" ContentType="application/vnd.openxmlformats-officedocument.presentationml.tags+xml"/>
  <Override PartName="/ppt/notesSlides/notesSlide36.xml" ContentType="application/vnd.openxmlformats-officedocument.presentationml.notesSlide+xml"/>
  <Override PartName="/ppt/tags/tag39.xml" ContentType="application/vnd.openxmlformats-officedocument.presentationml.tags+xml"/>
  <Override PartName="/ppt/notesSlides/notesSlide37.xml" ContentType="application/vnd.openxmlformats-officedocument.presentationml.notesSlide+xml"/>
  <Override PartName="/ppt/tags/tag40.xml" ContentType="application/vnd.openxmlformats-officedocument.presentationml.tags+xml"/>
  <Override PartName="/ppt/notesSlides/notesSlide38.xml" ContentType="application/vnd.openxmlformats-officedocument.presentationml.notesSlide+xml"/>
  <Override PartName="/ppt/tags/tag41.xml" ContentType="application/vnd.openxmlformats-officedocument.presentationml.tags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42"/>
  </p:notesMasterIdLst>
  <p:sldIdLst>
    <p:sldId id="257" r:id="rId2"/>
    <p:sldId id="304" r:id="rId3"/>
    <p:sldId id="258" r:id="rId4"/>
    <p:sldId id="292" r:id="rId5"/>
    <p:sldId id="289" r:id="rId6"/>
    <p:sldId id="259" r:id="rId7"/>
    <p:sldId id="290" r:id="rId8"/>
    <p:sldId id="418" r:id="rId9"/>
    <p:sldId id="311" r:id="rId10"/>
    <p:sldId id="476" r:id="rId11"/>
    <p:sldId id="447" r:id="rId12"/>
    <p:sldId id="449" r:id="rId13"/>
    <p:sldId id="451" r:id="rId14"/>
    <p:sldId id="452" r:id="rId15"/>
    <p:sldId id="477" r:id="rId16"/>
    <p:sldId id="453" r:id="rId17"/>
    <p:sldId id="455" r:id="rId18"/>
    <p:sldId id="459" r:id="rId19"/>
    <p:sldId id="461" r:id="rId20"/>
    <p:sldId id="457" r:id="rId21"/>
    <p:sldId id="462" r:id="rId22"/>
    <p:sldId id="463" r:id="rId23"/>
    <p:sldId id="464" r:id="rId24"/>
    <p:sldId id="465" r:id="rId25"/>
    <p:sldId id="466" r:id="rId26"/>
    <p:sldId id="467" r:id="rId27"/>
    <p:sldId id="468" r:id="rId28"/>
    <p:sldId id="470" r:id="rId29"/>
    <p:sldId id="469" r:id="rId30"/>
    <p:sldId id="454" r:id="rId31"/>
    <p:sldId id="472" r:id="rId32"/>
    <p:sldId id="286" r:id="rId33"/>
    <p:sldId id="413" r:id="rId34"/>
    <p:sldId id="473" r:id="rId35"/>
    <p:sldId id="474" r:id="rId36"/>
    <p:sldId id="475" r:id="rId37"/>
    <p:sldId id="415" r:id="rId38"/>
    <p:sldId id="310" r:id="rId39"/>
    <p:sldId id="446" r:id="rId40"/>
    <p:sldId id="283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4"/>
    <a:srgbClr val="AEF4F8"/>
    <a:srgbClr val="FF9933"/>
    <a:srgbClr val="CCFFFF"/>
    <a:srgbClr val="FFCCCC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6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C5993-AFB3-447B-A825-73C66F1B7136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BC07A-1A84-421B-9583-D8DFE66B0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8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93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9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54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94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43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7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67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68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26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34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52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664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12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868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723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375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295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305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67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871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1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199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940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524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368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299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984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253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813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50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488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66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28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57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52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82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50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89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2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76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42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3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8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3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71" y="2560315"/>
            <a:ext cx="7825441" cy="1234727"/>
          </a:xfrm>
        </p:spPr>
        <p:txBody>
          <a:bodyPr/>
          <a:lstStyle/>
          <a:p>
            <a:pPr algn="ctr" rtl="1"/>
            <a:r>
              <a:rPr lang="ar-LB" dirty="0"/>
              <a:t>مَركَزُ التَّربِيَّةِ الدّينِيَّة</a:t>
            </a:r>
            <a:br>
              <a:rPr lang="ar-LB" dirty="0"/>
            </a:br>
            <a:r>
              <a:rPr lang="ar-LB" dirty="0"/>
              <a:t>رُهبانِيَّةُ القَلَبَين الأقدَسَين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365" y="5284561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>
                <a:latin typeface="Adobe Arabic" panose="02040503050201020203" pitchFamily="18" charset="-78"/>
                <a:cs typeface="Adobe Arabic" panose="02040503050201020203" pitchFamily="18" charset="-78"/>
              </a:rPr>
              <a:t>الأساسِيّ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الرّابِع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35" y="32272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Oval 4"/>
          <p:cNvSpPr/>
          <p:nvPr/>
        </p:nvSpPr>
        <p:spPr>
          <a:xfrm>
            <a:off x="2842061" y="0"/>
            <a:ext cx="2762032" cy="1101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/>
              <a:t>داوُد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7138966" y="196334"/>
            <a:ext cx="17700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000" dirty="0">
                <a:solidFill>
                  <a:schemeClr val="bg1"/>
                </a:solidFill>
              </a:rPr>
              <a:t>قال الر</a:t>
            </a:r>
            <a:r>
              <a:rPr lang="ar-LB" sz="3000" dirty="0">
                <a:solidFill>
                  <a:schemeClr val="bg1"/>
                </a:solidFill>
              </a:rPr>
              <a:t>َّ</a:t>
            </a:r>
            <a:r>
              <a:rPr lang="ar-SA" sz="3000" dirty="0">
                <a:solidFill>
                  <a:schemeClr val="bg1"/>
                </a:solidFill>
              </a:rPr>
              <a:t>بّ</a:t>
            </a:r>
            <a:endParaRPr lang="en-US" sz="3000" dirty="0">
              <a:solidFill>
                <a:schemeClr val="bg1"/>
              </a:solidFill>
            </a:endParaRPr>
          </a:p>
          <a:p>
            <a:pPr algn="ctr" rtl="1"/>
            <a:r>
              <a:rPr lang="ar-SA" sz="3000" dirty="0">
                <a:solidFill>
                  <a:schemeClr val="bg1"/>
                </a:solidFill>
              </a:rPr>
              <a:t> ل</a:t>
            </a:r>
            <a:r>
              <a:rPr lang="ar-LB" sz="3000" dirty="0">
                <a:solidFill>
                  <a:schemeClr val="bg1"/>
                </a:solidFill>
              </a:rPr>
              <a:t>َ</a:t>
            </a:r>
            <a:r>
              <a:rPr lang="ar-SA" sz="3000" dirty="0">
                <a:solidFill>
                  <a:schemeClr val="bg1"/>
                </a:solidFill>
              </a:rPr>
              <a:t>ص</a:t>
            </a:r>
            <a:r>
              <a:rPr lang="ar-LB" sz="3000" dirty="0">
                <a:solidFill>
                  <a:schemeClr val="bg1"/>
                </a:solidFill>
              </a:rPr>
              <a:t>َ</a:t>
            </a:r>
            <a:r>
              <a:rPr lang="ar-SA" sz="3000" dirty="0">
                <a:solidFill>
                  <a:schemeClr val="bg1"/>
                </a:solidFill>
              </a:rPr>
              <a:t>موئيل:</a:t>
            </a:r>
            <a:endParaRPr lang="ar-LB" sz="3000" dirty="0">
              <a:solidFill>
                <a:schemeClr val="bg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148113" y="1698172"/>
            <a:ext cx="5588001" cy="2351315"/>
          </a:xfrm>
          <a:prstGeom prst="cloudCallout">
            <a:avLst>
              <a:gd name="adj1" fmla="val 41782"/>
              <a:gd name="adj2" fmla="val -9083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600" dirty="0">
                <a:solidFill>
                  <a:schemeClr val="accent2">
                    <a:lumMod val="50000"/>
                  </a:schemeClr>
                </a:solidFill>
              </a:rPr>
              <a:t>خود قارور</a:t>
            </a:r>
            <a:r>
              <a:rPr lang="ar-LB" sz="26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2600" dirty="0">
                <a:solidFill>
                  <a:schemeClr val="accent2">
                    <a:lumMod val="50000"/>
                  </a:schemeClr>
                </a:solidFill>
              </a:rPr>
              <a:t>ة الز</a:t>
            </a:r>
            <a:r>
              <a:rPr lang="ar-LB" sz="2600" dirty="0">
                <a:solidFill>
                  <a:schemeClr val="accent2">
                    <a:lumMod val="50000"/>
                  </a:schemeClr>
                </a:solidFill>
              </a:rPr>
              <a:t>َّ</a:t>
            </a:r>
            <a:r>
              <a:rPr lang="ar-SA" sz="2600" dirty="0">
                <a:solidFill>
                  <a:schemeClr val="accent2">
                    <a:lumMod val="50000"/>
                  </a:schemeClr>
                </a:solidFill>
              </a:rPr>
              <a:t>يت وروح ل</a:t>
            </a:r>
            <a:r>
              <a:rPr lang="ar-LB" sz="26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2600" dirty="0">
                <a:solidFill>
                  <a:schemeClr val="accent2">
                    <a:lumMod val="50000"/>
                  </a:schemeClr>
                </a:solidFill>
              </a:rPr>
              <a:t>ب</a:t>
            </a:r>
            <a:r>
              <a:rPr lang="ar-LB" sz="26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2600" dirty="0">
                <a:solidFill>
                  <a:schemeClr val="accent2">
                    <a:lumMod val="50000"/>
                  </a:schemeClr>
                </a:solidFill>
              </a:rPr>
              <a:t>يت لَحم، ل</a:t>
            </a:r>
            <a:r>
              <a:rPr lang="ar-LB" sz="26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2600" dirty="0">
                <a:solidFill>
                  <a:schemeClr val="accent2">
                    <a:lumMod val="50000"/>
                  </a:schemeClr>
                </a:solidFill>
              </a:rPr>
              <a:t>ع</a:t>
            </a:r>
            <a:r>
              <a:rPr lang="ar-LB" sz="26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2600" dirty="0">
                <a:solidFill>
                  <a:schemeClr val="accent2">
                    <a:lumMod val="50000"/>
                  </a:schemeClr>
                </a:solidFill>
              </a:rPr>
              <a:t>ن</a:t>
            </a:r>
            <a:r>
              <a:rPr lang="ar-LB" sz="2600" dirty="0">
                <a:solidFill>
                  <a:schemeClr val="accent2">
                    <a:lumMod val="50000"/>
                  </a:schemeClr>
                </a:solidFill>
              </a:rPr>
              <a:t>ْ</a:t>
            </a:r>
            <a:r>
              <a:rPr lang="ar-SA" sz="2600" dirty="0">
                <a:solidFill>
                  <a:schemeClr val="accent2">
                    <a:lumMod val="50000"/>
                  </a:schemeClr>
                </a:solidFill>
              </a:rPr>
              <a:t>د ر</a:t>
            </a:r>
            <a:r>
              <a:rPr lang="ar-LB" sz="26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2600" dirty="0">
                <a:solidFill>
                  <a:schemeClr val="accent2">
                    <a:lumMod val="50000"/>
                  </a:schemeClr>
                </a:solidFill>
              </a:rPr>
              <a:t>جّال </a:t>
            </a:r>
            <a:r>
              <a:rPr lang="ar-LB" sz="2600" dirty="0">
                <a:solidFill>
                  <a:schemeClr val="accent2">
                    <a:lumMod val="50000"/>
                  </a:schemeClr>
                </a:solidFill>
              </a:rPr>
              <a:t>إِ</a:t>
            </a:r>
            <a:r>
              <a:rPr lang="ar-SA" sz="2600" dirty="0">
                <a:solidFill>
                  <a:schemeClr val="accent2">
                    <a:lumMod val="50000"/>
                  </a:schemeClr>
                </a:solidFill>
              </a:rPr>
              <a:t>سمو ي</a:t>
            </a:r>
            <a:r>
              <a:rPr lang="ar-LB" sz="26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2600" dirty="0">
                <a:solidFill>
                  <a:schemeClr val="accent2">
                    <a:lumMod val="50000"/>
                  </a:schemeClr>
                </a:solidFill>
              </a:rPr>
              <a:t>سّ</a:t>
            </a:r>
            <a:r>
              <a:rPr lang="ar-LB" sz="2600" dirty="0">
                <a:solidFill>
                  <a:schemeClr val="accent2">
                    <a:lumMod val="50000"/>
                  </a:schemeClr>
                </a:solidFill>
              </a:rPr>
              <a:t>ى</a:t>
            </a:r>
            <a:r>
              <a:rPr lang="ar-SA" sz="2600" dirty="0">
                <a:solidFill>
                  <a:schemeClr val="accent2">
                    <a:lumMod val="50000"/>
                  </a:schemeClr>
                </a:solidFill>
              </a:rPr>
              <a:t> لأن</a:t>
            </a:r>
            <a:r>
              <a:rPr lang="ar-LB" sz="2600" dirty="0">
                <a:solidFill>
                  <a:schemeClr val="accent2">
                    <a:lumMod val="50000"/>
                  </a:schemeClr>
                </a:solidFill>
              </a:rPr>
              <a:t>ّ</a:t>
            </a:r>
            <a:r>
              <a:rPr lang="ar-SA" sz="2600" dirty="0">
                <a:solidFill>
                  <a:schemeClr val="accent2">
                    <a:lumMod val="50000"/>
                  </a:schemeClr>
                </a:solidFill>
              </a:rPr>
              <a:t>ي اخت</a:t>
            </a:r>
            <a:r>
              <a:rPr lang="ar-LB" sz="26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2600" dirty="0">
                <a:solidFill>
                  <a:schemeClr val="accent2">
                    <a:lumMod val="50000"/>
                  </a:schemeClr>
                </a:solidFill>
              </a:rPr>
              <a:t>ر</a:t>
            </a:r>
            <a:r>
              <a:rPr lang="ar-LB" sz="26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2600" dirty="0">
                <a:solidFill>
                  <a:schemeClr val="accent2">
                    <a:lumMod val="50000"/>
                  </a:schemeClr>
                </a:solidFill>
              </a:rPr>
              <a:t>ت</a:t>
            </a:r>
            <a:r>
              <a:rPr lang="ar-LB" sz="2600" dirty="0">
                <a:solidFill>
                  <a:schemeClr val="accent2">
                    <a:lumMod val="50000"/>
                  </a:schemeClr>
                </a:solidFill>
              </a:rPr>
              <a:t>ْ</a:t>
            </a:r>
            <a:r>
              <a:rPr lang="ar-SA" sz="2600" dirty="0">
                <a:solidFill>
                  <a:schemeClr val="accent2">
                    <a:lumMod val="50000"/>
                  </a:schemeClr>
                </a:solidFill>
              </a:rPr>
              <a:t> واح</a:t>
            </a:r>
            <a:r>
              <a:rPr lang="ar-LB" sz="26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2600" dirty="0">
                <a:solidFill>
                  <a:schemeClr val="accent2">
                    <a:lumMod val="50000"/>
                  </a:schemeClr>
                </a:solidFill>
              </a:rPr>
              <a:t>د م</a:t>
            </a:r>
            <a:r>
              <a:rPr lang="ar-LB" sz="26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2600" dirty="0">
                <a:solidFill>
                  <a:schemeClr val="accent2">
                    <a:lumMod val="50000"/>
                  </a:schemeClr>
                </a:solidFill>
              </a:rPr>
              <a:t>ن و</a:t>
            </a:r>
            <a:r>
              <a:rPr lang="ar-LB" sz="2600" dirty="0">
                <a:solidFill>
                  <a:schemeClr val="accent2">
                    <a:lumMod val="50000"/>
                  </a:schemeClr>
                </a:solidFill>
              </a:rPr>
              <a:t>ْ</a:t>
            </a:r>
            <a:r>
              <a:rPr lang="ar-SA" sz="2600" dirty="0">
                <a:solidFill>
                  <a:schemeClr val="accent2">
                    <a:lumMod val="50000"/>
                  </a:schemeClr>
                </a:solidFill>
              </a:rPr>
              <a:t>لادو ت</a:t>
            </a:r>
            <a:r>
              <a:rPr lang="ar-LB" sz="26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2600" dirty="0">
                <a:solidFill>
                  <a:schemeClr val="accent2">
                    <a:lumMod val="50000"/>
                  </a:schemeClr>
                </a:solidFill>
              </a:rPr>
              <a:t> ي</a:t>
            </a:r>
            <a:r>
              <a:rPr lang="ar-LB" sz="2600" dirty="0">
                <a:solidFill>
                  <a:schemeClr val="accent2">
                    <a:lumMod val="50000"/>
                  </a:schemeClr>
                </a:solidFill>
              </a:rPr>
              <a:t>ْ</a:t>
            </a:r>
            <a:r>
              <a:rPr lang="ar-SA" sz="2600" dirty="0">
                <a:solidFill>
                  <a:schemeClr val="accent2">
                    <a:lumMod val="50000"/>
                  </a:schemeClr>
                </a:solidFill>
              </a:rPr>
              <a:t>كون م</a:t>
            </a:r>
            <a:r>
              <a:rPr lang="ar-LB" sz="26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2600" dirty="0">
                <a:solidFill>
                  <a:schemeClr val="accent2">
                    <a:lumMod val="50000"/>
                  </a:schemeClr>
                </a:solidFill>
              </a:rPr>
              <a:t>ل</a:t>
            </a:r>
            <a:r>
              <a:rPr lang="ar-LB" sz="26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2600" dirty="0">
                <a:solidFill>
                  <a:schemeClr val="accent2">
                    <a:lumMod val="50000"/>
                  </a:schemeClr>
                </a:solidFill>
              </a:rPr>
              <a:t>ك".</a:t>
            </a:r>
            <a:endParaRPr lang="en-US" sz="2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378857" y="4557486"/>
            <a:ext cx="3352799" cy="1930400"/>
          </a:xfrm>
          <a:prstGeom prst="wedgeEllipseCallout">
            <a:avLst>
              <a:gd name="adj1" fmla="val 73323"/>
              <a:gd name="adj2" fmla="val -42602"/>
            </a:avLst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bg1"/>
                </a:solidFill>
              </a:rPr>
              <a:t>كيف ب</a:t>
            </a:r>
            <a:r>
              <a:rPr lang="ar-LB" sz="2800" dirty="0">
                <a:solidFill>
                  <a:schemeClr val="bg1"/>
                </a:solidFill>
              </a:rPr>
              <a:t>َ</a:t>
            </a:r>
            <a:r>
              <a:rPr lang="ar-SA" sz="2800" dirty="0">
                <a:solidFill>
                  <a:schemeClr val="bg1"/>
                </a:solidFill>
              </a:rPr>
              <a:t>دّي روح، ل</a:t>
            </a:r>
            <a:r>
              <a:rPr lang="ar-LB" sz="2800" dirty="0">
                <a:solidFill>
                  <a:schemeClr val="bg1"/>
                </a:solidFill>
              </a:rPr>
              <a:t>َ</a:t>
            </a:r>
            <a:r>
              <a:rPr lang="ar-SA" sz="2800" dirty="0">
                <a:solidFill>
                  <a:schemeClr val="bg1"/>
                </a:solidFill>
              </a:rPr>
              <a:t>و ع</a:t>
            </a:r>
            <a:r>
              <a:rPr lang="ar-LB" sz="2800" dirty="0">
                <a:solidFill>
                  <a:schemeClr val="bg1"/>
                </a:solidFill>
              </a:rPr>
              <a:t>ِ</a:t>
            </a:r>
            <a:r>
              <a:rPr lang="ar-SA" sz="2800" dirty="0">
                <a:solidFill>
                  <a:schemeClr val="bg1"/>
                </a:solidFill>
              </a:rPr>
              <a:t>ر</a:t>
            </a:r>
            <a:r>
              <a:rPr lang="ar-LB" sz="2800" dirty="0">
                <a:solidFill>
                  <a:schemeClr val="bg1"/>
                </a:solidFill>
              </a:rPr>
              <a:t>ِ</a:t>
            </a:r>
            <a:r>
              <a:rPr lang="ar-SA" sz="2800" dirty="0">
                <a:solidFill>
                  <a:schemeClr val="bg1"/>
                </a:solidFill>
              </a:rPr>
              <a:t>ف شاو</a:t>
            </a:r>
            <a:r>
              <a:rPr lang="ar-LB" sz="2800" dirty="0">
                <a:solidFill>
                  <a:schemeClr val="bg1"/>
                </a:solidFill>
              </a:rPr>
              <a:t>ُ</a:t>
            </a:r>
            <a:r>
              <a:rPr lang="ar-SA" sz="2800" dirty="0">
                <a:solidFill>
                  <a:schemeClr val="bg1"/>
                </a:solidFill>
              </a:rPr>
              <a:t>ل بي</a:t>
            </a:r>
            <a:r>
              <a:rPr lang="ar-LB" sz="2800" dirty="0">
                <a:solidFill>
                  <a:schemeClr val="bg1"/>
                </a:solidFill>
              </a:rPr>
              <a:t>ِ</a:t>
            </a:r>
            <a:r>
              <a:rPr lang="ar-SA" sz="2800" dirty="0">
                <a:solidFill>
                  <a:schemeClr val="bg1"/>
                </a:solidFill>
              </a:rPr>
              <a:t>ق</a:t>
            </a:r>
            <a:r>
              <a:rPr lang="ar-LB" sz="2800" dirty="0">
                <a:solidFill>
                  <a:schemeClr val="bg1"/>
                </a:solidFill>
              </a:rPr>
              <a:t>ْ</a:t>
            </a:r>
            <a:r>
              <a:rPr lang="ar-SA" sz="2800" dirty="0">
                <a:solidFill>
                  <a:schemeClr val="bg1"/>
                </a:solidFill>
              </a:rPr>
              <a:t>ت</a:t>
            </a:r>
            <a:r>
              <a:rPr lang="ar-LB" sz="2800" dirty="0">
                <a:solidFill>
                  <a:schemeClr val="bg1"/>
                </a:solidFill>
              </a:rPr>
              <a:t>ِ</a:t>
            </a:r>
            <a:r>
              <a:rPr lang="ar-SA" sz="2800" dirty="0">
                <a:solidFill>
                  <a:schemeClr val="bg1"/>
                </a:solidFill>
              </a:rPr>
              <a:t>لني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7394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8505"/>
            <a:ext cx="6347713" cy="13208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Liliane\Desktop\work from home\Eb 4\اللقاء 11\002-fn-samuel-dav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014680" y="181819"/>
            <a:ext cx="199766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sz="3300" dirty="0">
                <a:solidFill>
                  <a:schemeClr val="accent2">
                    <a:lumMod val="50000"/>
                  </a:schemeClr>
                </a:solidFill>
              </a:rPr>
              <a:t>ق</a:t>
            </a:r>
            <a:r>
              <a:rPr lang="ar-SA" sz="3300" dirty="0">
                <a:solidFill>
                  <a:schemeClr val="accent2">
                    <a:lumMod val="50000"/>
                  </a:schemeClr>
                </a:solidFill>
              </a:rPr>
              <a:t>ل</a:t>
            </a:r>
            <a:r>
              <a:rPr lang="ar-LB" sz="3300" dirty="0">
                <a:solidFill>
                  <a:schemeClr val="accent2">
                    <a:lumMod val="50000"/>
                  </a:schemeClr>
                </a:solidFill>
              </a:rPr>
              <a:t>ّ</a:t>
            </a:r>
            <a:r>
              <a:rPr lang="ar-SA" sz="3300" dirty="0">
                <a:solidFill>
                  <a:schemeClr val="accent2">
                    <a:lumMod val="50000"/>
                  </a:schemeClr>
                </a:solidFill>
              </a:rPr>
              <a:t>لو الر</a:t>
            </a:r>
            <a:r>
              <a:rPr lang="ar-LB" sz="3300" dirty="0">
                <a:solidFill>
                  <a:schemeClr val="accent2">
                    <a:lumMod val="50000"/>
                  </a:schemeClr>
                </a:solidFill>
              </a:rPr>
              <a:t>َّ</a:t>
            </a:r>
            <a:r>
              <a:rPr lang="ar-SA" sz="3300" dirty="0">
                <a:solidFill>
                  <a:schemeClr val="accent2">
                    <a:lumMod val="50000"/>
                  </a:schemeClr>
                </a:solidFill>
              </a:rPr>
              <a:t>بّ</a:t>
            </a:r>
            <a:r>
              <a:rPr lang="ar-LB" sz="3300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ar-SA" sz="3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3300" dirty="0"/>
          </a:p>
        </p:txBody>
      </p:sp>
      <p:sp>
        <p:nvSpPr>
          <p:cNvPr id="6" name="Cloud Callout 5"/>
          <p:cNvSpPr/>
          <p:nvPr/>
        </p:nvSpPr>
        <p:spPr>
          <a:xfrm>
            <a:off x="1567541" y="2177144"/>
            <a:ext cx="6226630" cy="2235200"/>
          </a:xfrm>
          <a:prstGeom prst="cloudCallout">
            <a:avLst>
              <a:gd name="adj1" fmla="val 17147"/>
              <a:gd name="adj2" fmla="val -10697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خود معَك عج</a:t>
            </a:r>
            <a:r>
              <a:rPr lang="ar-LB" sz="28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ل وقول إ</a:t>
            </a:r>
            <a:r>
              <a:rPr lang="ar-LB" sz="28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نَّك جايي ت</a:t>
            </a:r>
            <a:r>
              <a:rPr lang="ar-LB" sz="28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 تقدّ</a:t>
            </a:r>
            <a:r>
              <a:rPr lang="ar-LB" sz="28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م ذ</a:t>
            </a:r>
            <a:r>
              <a:rPr lang="ar-LB" sz="28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بيحَة ل</a:t>
            </a:r>
            <a:r>
              <a:rPr lang="ar-LB" sz="28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لر</a:t>
            </a:r>
            <a:r>
              <a:rPr lang="ar-LB" sz="2800" dirty="0">
                <a:solidFill>
                  <a:schemeClr val="accent2">
                    <a:lumMod val="50000"/>
                  </a:schemeClr>
                </a:solidFill>
              </a:rPr>
              <a:t>َّ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بّ و</a:t>
            </a:r>
            <a:r>
              <a:rPr lang="ar-LB" sz="2800" dirty="0">
                <a:solidFill>
                  <a:schemeClr val="accent2">
                    <a:lumMod val="50000"/>
                  </a:schemeClr>
                </a:solidFill>
              </a:rPr>
              <a:t>عزومْ عَ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 يسّى للذ</a:t>
            </a:r>
            <a:r>
              <a:rPr lang="ar-LB" sz="2800" dirty="0">
                <a:solidFill>
                  <a:schemeClr val="accent2">
                    <a:lumMod val="50000"/>
                  </a:schemeClr>
                </a:solidFill>
              </a:rPr>
              <a:t>ّ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بيحَة وأنا ب</a:t>
            </a:r>
            <a:r>
              <a:rPr lang="ar-LB" sz="28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قل</a:t>
            </a:r>
            <a:r>
              <a:rPr lang="ar-LB" sz="2800" dirty="0">
                <a:solidFill>
                  <a:schemeClr val="accent2">
                    <a:lumMod val="50000"/>
                  </a:schemeClr>
                </a:solidFill>
              </a:rPr>
              <a:t>ّ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لك شو لاز</a:t>
            </a:r>
            <a:r>
              <a:rPr lang="ar-LB" sz="28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م ت</a:t>
            </a:r>
            <a:r>
              <a:rPr lang="ar-LB" sz="28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عمُل</a:t>
            </a:r>
            <a:r>
              <a:rPr lang="ar-LB" sz="2800" dirty="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Liliane\Desktop\work from home\Eb 4\اللقاء 11\003-fn-samuel-dav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19314" y="115892"/>
            <a:ext cx="6727371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LB" sz="2800" dirty="0">
                <a:solidFill>
                  <a:srgbClr val="9F2936">
                    <a:lumMod val="50000"/>
                  </a:srgbClr>
                </a:solidFill>
              </a:rPr>
              <a:t>عم</a:t>
            </a:r>
            <a:r>
              <a:rPr lang="ar-SA" sz="2800" dirty="0">
                <a:solidFill>
                  <a:srgbClr val="9F2936">
                    <a:lumMod val="50000"/>
                  </a:srgbClr>
                </a:solidFill>
              </a:rPr>
              <a:t>ل ص</a:t>
            </a:r>
            <a:r>
              <a:rPr lang="ar-LB" sz="2800" dirty="0">
                <a:solidFill>
                  <a:srgbClr val="9F2936">
                    <a:lumMod val="50000"/>
                  </a:srgbClr>
                </a:solidFill>
              </a:rPr>
              <a:t>َ</a:t>
            </a:r>
            <a:r>
              <a:rPr lang="ar-SA" sz="2800" dirty="0">
                <a:solidFill>
                  <a:srgbClr val="9F2936">
                    <a:lumMod val="50000"/>
                  </a:srgbClr>
                </a:solidFill>
              </a:rPr>
              <a:t>موئيل م</a:t>
            </a:r>
            <a:r>
              <a:rPr lang="ar-LB" sz="2800" dirty="0">
                <a:solidFill>
                  <a:srgbClr val="9F2936">
                    <a:lumMod val="50000"/>
                  </a:srgbClr>
                </a:solidFill>
              </a:rPr>
              <a:t>ِ</a:t>
            </a:r>
            <a:r>
              <a:rPr lang="ar-SA" sz="2800" dirty="0">
                <a:solidFill>
                  <a:srgbClr val="9F2936">
                    <a:lumMod val="50000"/>
                  </a:srgbClr>
                </a:solidFill>
              </a:rPr>
              <a:t>ت</a:t>
            </a:r>
            <a:r>
              <a:rPr lang="ar-LB" sz="2800" dirty="0">
                <a:solidFill>
                  <a:srgbClr val="9F2936">
                    <a:lumMod val="50000"/>
                  </a:srgbClr>
                </a:solidFill>
              </a:rPr>
              <a:t>ِ</a:t>
            </a:r>
            <a:r>
              <a:rPr lang="ar-SA" sz="2800" dirty="0">
                <a:solidFill>
                  <a:srgbClr val="9F2936">
                    <a:lumMod val="50000"/>
                  </a:srgbClr>
                </a:solidFill>
              </a:rPr>
              <a:t>ل ما ق</a:t>
            </a:r>
            <a:r>
              <a:rPr lang="ar-LB" sz="2800" dirty="0">
                <a:solidFill>
                  <a:srgbClr val="9F2936">
                    <a:lumMod val="50000"/>
                  </a:srgbClr>
                </a:solidFill>
              </a:rPr>
              <a:t>َ</a:t>
            </a:r>
            <a:r>
              <a:rPr lang="ar-SA" sz="2800" dirty="0">
                <a:solidFill>
                  <a:srgbClr val="9F2936">
                    <a:lumMod val="50000"/>
                  </a:srgbClr>
                </a:solidFill>
              </a:rPr>
              <a:t>لْلُو الر</a:t>
            </a:r>
            <a:r>
              <a:rPr lang="ar-LB" sz="2800" dirty="0">
                <a:solidFill>
                  <a:srgbClr val="9F2936">
                    <a:lumMod val="50000"/>
                  </a:srgbClr>
                </a:solidFill>
              </a:rPr>
              <a:t>َّ</a:t>
            </a:r>
            <a:r>
              <a:rPr lang="ar-SA" sz="2800" dirty="0">
                <a:solidFill>
                  <a:srgbClr val="9F2936">
                    <a:lumMod val="50000"/>
                  </a:srgbClr>
                </a:solidFill>
              </a:rPr>
              <a:t>بّ وراح ع</a:t>
            </a:r>
            <a:r>
              <a:rPr lang="ar-LB" sz="2800" dirty="0">
                <a:solidFill>
                  <a:srgbClr val="9F2936">
                    <a:lumMod val="50000"/>
                  </a:srgbClr>
                </a:solidFill>
              </a:rPr>
              <a:t>َ</a:t>
            </a:r>
            <a:r>
              <a:rPr lang="ar-SA" sz="2800" dirty="0">
                <a:solidFill>
                  <a:srgbClr val="9F2936">
                    <a:lumMod val="50000"/>
                  </a:srgbClr>
                </a:solidFill>
              </a:rPr>
              <a:t> ب</a:t>
            </a:r>
            <a:r>
              <a:rPr lang="ar-LB" sz="2800" dirty="0">
                <a:solidFill>
                  <a:srgbClr val="9F2936">
                    <a:lumMod val="50000"/>
                  </a:srgbClr>
                </a:solidFill>
              </a:rPr>
              <a:t>َ</a:t>
            </a:r>
            <a:r>
              <a:rPr lang="ar-SA" sz="2800" dirty="0">
                <a:solidFill>
                  <a:srgbClr val="9F2936">
                    <a:lumMod val="50000"/>
                  </a:srgbClr>
                </a:solidFill>
              </a:rPr>
              <a:t>يت ل</a:t>
            </a:r>
            <a:r>
              <a:rPr lang="ar-LB" sz="2800" dirty="0">
                <a:solidFill>
                  <a:srgbClr val="9F2936">
                    <a:lumMod val="50000"/>
                  </a:srgbClr>
                </a:solidFill>
              </a:rPr>
              <a:t>َ</a:t>
            </a:r>
            <a:r>
              <a:rPr lang="ar-SA" sz="2800" dirty="0">
                <a:solidFill>
                  <a:srgbClr val="9F2936">
                    <a:lumMod val="50000"/>
                  </a:srgbClr>
                </a:solidFill>
              </a:rPr>
              <a:t>حم. ل</a:t>
            </a:r>
            <a:r>
              <a:rPr lang="ar-LB" sz="2800" dirty="0">
                <a:solidFill>
                  <a:srgbClr val="9F2936">
                    <a:lumMod val="50000"/>
                  </a:srgbClr>
                </a:solidFill>
              </a:rPr>
              <a:t>َ</a:t>
            </a:r>
            <a:r>
              <a:rPr lang="ar-SA" sz="2800" dirty="0">
                <a:solidFill>
                  <a:srgbClr val="9F2936">
                    <a:lumMod val="50000"/>
                  </a:srgbClr>
                </a:solidFill>
              </a:rPr>
              <a:t>م</a:t>
            </a:r>
            <a:r>
              <a:rPr lang="ar-LB" sz="2800" dirty="0">
                <a:solidFill>
                  <a:srgbClr val="9F2936">
                    <a:lumMod val="50000"/>
                  </a:srgbClr>
                </a:solidFill>
              </a:rPr>
              <a:t>ّ</a:t>
            </a:r>
            <a:r>
              <a:rPr lang="ar-SA" sz="2800" dirty="0">
                <a:solidFill>
                  <a:srgbClr val="9F2936">
                    <a:lumMod val="50000"/>
                  </a:srgbClr>
                </a:solidFill>
              </a:rPr>
              <a:t>ا شاف</a:t>
            </a:r>
            <a:r>
              <a:rPr lang="ar-LB" sz="2800" dirty="0">
                <a:solidFill>
                  <a:srgbClr val="9F2936">
                    <a:lumMod val="50000"/>
                  </a:srgbClr>
                </a:solidFill>
              </a:rPr>
              <a:t>وه</a:t>
            </a:r>
            <a:r>
              <a:rPr lang="ar-SA" sz="2800" dirty="0">
                <a:solidFill>
                  <a:srgbClr val="9F2936">
                    <a:lumMod val="50000"/>
                  </a:srgbClr>
                </a:solidFill>
              </a:rPr>
              <a:t> أ</a:t>
            </a:r>
            <a:r>
              <a:rPr lang="ar-LB" sz="2800" dirty="0">
                <a:solidFill>
                  <a:srgbClr val="9F2936">
                    <a:lumMod val="50000"/>
                  </a:srgbClr>
                </a:solidFill>
              </a:rPr>
              <a:t>َ</a:t>
            </a:r>
            <a:r>
              <a:rPr lang="ar-SA" sz="2800" dirty="0">
                <a:solidFill>
                  <a:srgbClr val="9F2936">
                    <a:lumMod val="50000"/>
                  </a:srgbClr>
                </a:solidFill>
              </a:rPr>
              <a:t>هالي ب</a:t>
            </a:r>
            <a:r>
              <a:rPr lang="ar-LB" sz="2800" dirty="0">
                <a:solidFill>
                  <a:srgbClr val="9F2936">
                    <a:lumMod val="50000"/>
                  </a:srgbClr>
                </a:solidFill>
              </a:rPr>
              <a:t>َ</a:t>
            </a:r>
            <a:r>
              <a:rPr lang="ar-SA" sz="2800" dirty="0">
                <a:solidFill>
                  <a:srgbClr val="9F2936">
                    <a:lumMod val="50000"/>
                  </a:srgbClr>
                </a:solidFill>
              </a:rPr>
              <a:t>يت ل</a:t>
            </a:r>
            <a:r>
              <a:rPr lang="ar-LB" sz="2800" dirty="0">
                <a:solidFill>
                  <a:srgbClr val="9F2936">
                    <a:lumMod val="50000"/>
                  </a:srgbClr>
                </a:solidFill>
              </a:rPr>
              <a:t>َ</a:t>
            </a:r>
            <a:r>
              <a:rPr lang="ar-SA" sz="2800" dirty="0">
                <a:solidFill>
                  <a:srgbClr val="9F2936">
                    <a:lumMod val="50000"/>
                  </a:srgbClr>
                </a:solidFill>
              </a:rPr>
              <a:t>حم قالولو</a:t>
            </a:r>
            <a:r>
              <a:rPr lang="ar-LB" sz="2800" dirty="0">
                <a:solidFill>
                  <a:srgbClr val="9F2936">
                    <a:lumMod val="50000"/>
                  </a:srgbClr>
                </a:solidFill>
              </a:rPr>
              <a:t>ا</a:t>
            </a:r>
            <a:endParaRPr lang="en-US" sz="2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630056" y="2177143"/>
            <a:ext cx="3164115" cy="1567542"/>
          </a:xfrm>
          <a:prstGeom prst="wedgeRoundRectCallout">
            <a:avLst>
              <a:gd name="adj1" fmla="val 83339"/>
              <a:gd name="adj2" fmla="val -1060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00" dirty="0">
                <a:solidFill>
                  <a:schemeClr val="bg1"/>
                </a:solidFill>
              </a:rPr>
              <a:t>خ</a:t>
            </a:r>
            <a:r>
              <a:rPr lang="ar-LB" sz="3300" dirty="0">
                <a:solidFill>
                  <a:schemeClr val="bg1"/>
                </a:solidFill>
              </a:rPr>
              <a:t>َ</a:t>
            </a:r>
            <a:r>
              <a:rPr lang="ar-SA" sz="3300" dirty="0">
                <a:solidFill>
                  <a:schemeClr val="bg1"/>
                </a:solidFill>
              </a:rPr>
              <a:t>ير انشالله، </a:t>
            </a:r>
            <a:endParaRPr lang="ar-LB" sz="3300" dirty="0">
              <a:solidFill>
                <a:schemeClr val="bg1"/>
              </a:solidFill>
            </a:endParaRPr>
          </a:p>
          <a:p>
            <a:pPr algn="ctr"/>
            <a:r>
              <a:rPr lang="ar-SA" sz="3300" dirty="0">
                <a:solidFill>
                  <a:schemeClr val="bg1"/>
                </a:solidFill>
              </a:rPr>
              <a:t>ل</a:t>
            </a:r>
            <a:r>
              <a:rPr lang="ar-LB" sz="3300" dirty="0">
                <a:solidFill>
                  <a:schemeClr val="bg1"/>
                </a:solidFill>
              </a:rPr>
              <a:t>َ</a:t>
            </a:r>
            <a:r>
              <a:rPr lang="ar-SA" sz="3300" dirty="0">
                <a:solidFill>
                  <a:schemeClr val="bg1"/>
                </a:solidFill>
              </a:rPr>
              <a:t>شو جايي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161143" y="4325257"/>
            <a:ext cx="5820229" cy="1930400"/>
          </a:xfrm>
          <a:prstGeom prst="wedgeEllipseCallout">
            <a:avLst>
              <a:gd name="adj1" fmla="val -31415"/>
              <a:gd name="adj2" fmla="val -119294"/>
            </a:avLst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SA" sz="2800" b="1" dirty="0">
                <a:solidFill>
                  <a:schemeClr val="bg1"/>
                </a:solidFill>
              </a:rPr>
              <a:t>جايي ت</a:t>
            </a:r>
            <a:r>
              <a:rPr lang="ar-LB" sz="2800" b="1" dirty="0">
                <a:solidFill>
                  <a:schemeClr val="bg1"/>
                </a:solidFill>
              </a:rPr>
              <a:t>َ</a:t>
            </a:r>
            <a:r>
              <a:rPr lang="ar-SA" sz="2800" b="1" dirty="0">
                <a:solidFill>
                  <a:schemeClr val="bg1"/>
                </a:solidFill>
              </a:rPr>
              <a:t> ق</a:t>
            </a:r>
            <a:r>
              <a:rPr lang="ar-LB" sz="2800" b="1" dirty="0">
                <a:solidFill>
                  <a:schemeClr val="bg1"/>
                </a:solidFill>
              </a:rPr>
              <a:t>َ</a:t>
            </a:r>
            <a:r>
              <a:rPr lang="ar-SA" sz="2800" b="1" dirty="0">
                <a:solidFill>
                  <a:schemeClr val="bg1"/>
                </a:solidFill>
              </a:rPr>
              <a:t>دّ</a:t>
            </a:r>
            <a:r>
              <a:rPr lang="ar-LB" sz="2800" b="1" dirty="0">
                <a:solidFill>
                  <a:schemeClr val="bg1"/>
                </a:solidFill>
              </a:rPr>
              <a:t>ِ</a:t>
            </a:r>
            <a:r>
              <a:rPr lang="ar-SA" sz="2800" b="1" dirty="0">
                <a:solidFill>
                  <a:schemeClr val="bg1"/>
                </a:solidFill>
              </a:rPr>
              <a:t>م ذ</a:t>
            </a:r>
            <a:r>
              <a:rPr lang="ar-LB" sz="2800" b="1" dirty="0">
                <a:solidFill>
                  <a:schemeClr val="bg1"/>
                </a:solidFill>
              </a:rPr>
              <a:t>َ</a:t>
            </a:r>
            <a:r>
              <a:rPr lang="ar-SA" sz="2800" b="1" dirty="0">
                <a:solidFill>
                  <a:schemeClr val="bg1"/>
                </a:solidFill>
              </a:rPr>
              <a:t>بيحَة للر</a:t>
            </a:r>
            <a:r>
              <a:rPr lang="ar-LB" sz="2800" b="1" dirty="0">
                <a:solidFill>
                  <a:schemeClr val="bg1"/>
                </a:solidFill>
              </a:rPr>
              <a:t>َّ</a:t>
            </a:r>
            <a:r>
              <a:rPr lang="ar-SA" sz="2800" b="1" dirty="0">
                <a:solidFill>
                  <a:schemeClr val="bg1"/>
                </a:solidFill>
              </a:rPr>
              <a:t>بّ، ه</a:t>
            </a:r>
            <a:r>
              <a:rPr lang="ar-LB" sz="2800" b="1" dirty="0">
                <a:solidFill>
                  <a:schemeClr val="bg1"/>
                </a:solidFill>
              </a:rPr>
              <a:t>َ</a:t>
            </a:r>
            <a:r>
              <a:rPr lang="ar-SA" sz="2800" b="1" dirty="0">
                <a:solidFill>
                  <a:schemeClr val="bg1"/>
                </a:solidFill>
              </a:rPr>
              <a:t>ي</a:t>
            </a:r>
            <a:r>
              <a:rPr lang="ar-LB" sz="2800" b="1" dirty="0">
                <a:solidFill>
                  <a:schemeClr val="bg1"/>
                </a:solidFill>
              </a:rPr>
              <a:t>َّ</a:t>
            </a:r>
            <a:r>
              <a:rPr lang="ar-SA" sz="2800" b="1" dirty="0">
                <a:solidFill>
                  <a:schemeClr val="bg1"/>
                </a:solidFill>
              </a:rPr>
              <a:t>ؤو</a:t>
            </a:r>
            <a:r>
              <a:rPr lang="ar-LB" sz="2800" b="1" dirty="0">
                <a:solidFill>
                  <a:schemeClr val="bg1"/>
                </a:solidFill>
              </a:rPr>
              <a:t>ا</a:t>
            </a:r>
            <a:r>
              <a:rPr lang="ar-SA" sz="2800" b="1" dirty="0">
                <a:solidFill>
                  <a:schemeClr val="bg1"/>
                </a:solidFill>
              </a:rPr>
              <a:t> حالك</a:t>
            </a:r>
            <a:r>
              <a:rPr lang="ar-LB" sz="2800" b="1" dirty="0">
                <a:solidFill>
                  <a:schemeClr val="bg1"/>
                </a:solidFill>
              </a:rPr>
              <a:t>ُ</a:t>
            </a:r>
            <a:r>
              <a:rPr lang="ar-SA" sz="2800" b="1" dirty="0">
                <a:solidFill>
                  <a:schemeClr val="bg1"/>
                </a:solidFill>
              </a:rPr>
              <a:t>ن وتَعوا ن</a:t>
            </a:r>
            <a:r>
              <a:rPr lang="ar-LB" sz="2800" b="1" dirty="0">
                <a:solidFill>
                  <a:schemeClr val="bg1"/>
                </a:solidFill>
              </a:rPr>
              <a:t>ْ</a:t>
            </a:r>
            <a:r>
              <a:rPr lang="ar-SA" sz="2800" b="1" dirty="0">
                <a:solidFill>
                  <a:schemeClr val="bg1"/>
                </a:solidFill>
              </a:rPr>
              <a:t>هي</a:t>
            </a:r>
            <a:r>
              <a:rPr lang="ar-LB" sz="2800" b="1" dirty="0">
                <a:solidFill>
                  <a:schemeClr val="bg1"/>
                </a:solidFill>
              </a:rPr>
              <a:t>ِّئ</a:t>
            </a:r>
            <a:r>
              <a:rPr lang="ar-SA" sz="2800" b="1" dirty="0">
                <a:solidFill>
                  <a:schemeClr val="bg1"/>
                </a:solidFill>
              </a:rPr>
              <a:t> ي</a:t>
            </a:r>
            <a:r>
              <a:rPr lang="ar-LB" sz="2800" b="1" dirty="0">
                <a:solidFill>
                  <a:schemeClr val="bg1"/>
                </a:solidFill>
              </a:rPr>
              <a:t>َ</a:t>
            </a:r>
            <a:r>
              <a:rPr lang="ar-SA" sz="2800" b="1" dirty="0">
                <a:solidFill>
                  <a:schemeClr val="bg1"/>
                </a:solidFill>
              </a:rPr>
              <a:t>س</a:t>
            </a:r>
            <a:r>
              <a:rPr lang="ar-LB" sz="2800" b="1" dirty="0">
                <a:solidFill>
                  <a:schemeClr val="bg1"/>
                </a:solidFill>
              </a:rPr>
              <a:t>َّ</a:t>
            </a:r>
            <a:r>
              <a:rPr lang="ar-SA" sz="2800" b="1" dirty="0">
                <a:solidFill>
                  <a:schemeClr val="bg1"/>
                </a:solidFill>
              </a:rPr>
              <a:t>ى وولادو</a:t>
            </a:r>
            <a:r>
              <a:rPr lang="ar-LB" sz="2800" b="1" dirty="0">
                <a:solidFill>
                  <a:schemeClr val="bg1"/>
                </a:solidFill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Liliane\Desktop\work from home\Eb 4\اللقاء 11\004-fn-samuel-dav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52122" y="3474379"/>
            <a:ext cx="4591878" cy="3323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000" dirty="0" err="1">
                <a:solidFill>
                  <a:schemeClr val="accent2">
                    <a:lumMod val="50000"/>
                  </a:schemeClr>
                </a:solidFill>
              </a:rPr>
              <a:t>وإ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جو 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معو 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ت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r-SA" sz="3000" dirty="0" err="1">
                <a:solidFill>
                  <a:schemeClr val="accent2">
                    <a:lumMod val="50000"/>
                  </a:schemeClr>
                </a:solidFill>
              </a:rPr>
              <a:t>يق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د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ْ</a:t>
            </a:r>
            <a:r>
              <a:rPr lang="ar-SA" sz="3000" dirty="0" err="1">
                <a:solidFill>
                  <a:schemeClr val="accent2">
                    <a:lumMod val="50000"/>
                  </a:schemeClr>
                </a:solidFill>
              </a:rPr>
              <a:t>موا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 الذ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َّ</a:t>
            </a:r>
            <a:r>
              <a:rPr lang="ar-SA" sz="3000" dirty="0" err="1">
                <a:solidFill>
                  <a:schemeClr val="accent2">
                    <a:lumMod val="50000"/>
                  </a:schemeClr>
                </a:solidFill>
              </a:rPr>
              <a:t>بيحَة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 ل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م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ّ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ا شاف ص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موئيل ولاد ي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سّ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ى، قال أ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كيد واح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د م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3000" dirty="0" err="1">
                <a:solidFill>
                  <a:schemeClr val="accent2">
                    <a:lumMod val="50000"/>
                  </a:schemeClr>
                </a:solidFill>
              </a:rPr>
              <a:t>نّن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 ه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ُ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وِّي ي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لْلِي ب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د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ّو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 يصير م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ل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ك، ب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س ك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ل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ّ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 ما ي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جي ت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 يسك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ُ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ب الز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َّ</a:t>
            </a:r>
            <a:r>
              <a:rPr lang="ar-SA" sz="3000" dirty="0" err="1">
                <a:solidFill>
                  <a:schemeClr val="accent2">
                    <a:lumMod val="50000"/>
                  </a:schemeClr>
                </a:solidFill>
              </a:rPr>
              <a:t>يت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 على واح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د م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ن ب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000" dirty="0" err="1">
                <a:solidFill>
                  <a:schemeClr val="accent2">
                    <a:lumMod val="50000"/>
                  </a:schemeClr>
                </a:solidFill>
              </a:rPr>
              <a:t>يناتُن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 ي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سمَع ص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وت 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يوقفو و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يق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للو:"</a:t>
            </a:r>
            <a:endParaRPr lang="en-US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iliane\Desktop\work from home\Eb 4\اللقاء 11\005-fn-samuel-david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715616" y="258417"/>
            <a:ext cx="5824331" cy="2822713"/>
          </a:xfrm>
          <a:prstGeom prst="cloudCallout">
            <a:avLst>
              <a:gd name="adj1" fmla="val -58806"/>
              <a:gd name="adj2" fmla="val 2184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ما ت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ط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لَّع ع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 </a:t>
            </a:r>
            <a:r>
              <a:rPr lang="ar-LB" sz="2800" dirty="0">
                <a:solidFill>
                  <a:schemeClr val="tx1"/>
                </a:solidFill>
              </a:rPr>
              <a:t>ال</a:t>
            </a:r>
            <a:r>
              <a:rPr lang="ar-SA" sz="2800" dirty="0">
                <a:solidFill>
                  <a:schemeClr val="tx1"/>
                </a:solidFill>
              </a:rPr>
              <a:t>ش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كل ولا على طول و</a:t>
            </a:r>
            <a:r>
              <a:rPr lang="ar-LB" sz="2800" dirty="0">
                <a:solidFill>
                  <a:schemeClr val="tx1"/>
                </a:solidFill>
              </a:rPr>
              <a:t>لا عَ ال</a:t>
            </a:r>
            <a:r>
              <a:rPr lang="ar-SA" sz="2800" dirty="0">
                <a:solidFill>
                  <a:schemeClr val="tx1"/>
                </a:solidFill>
              </a:rPr>
              <a:t>ع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رض، </a:t>
            </a:r>
            <a:r>
              <a:rPr lang="ar-LB" sz="2800" dirty="0">
                <a:solidFill>
                  <a:schemeClr val="tx1"/>
                </a:solidFill>
              </a:rPr>
              <a:t>متل </a:t>
            </a:r>
            <a:r>
              <a:rPr lang="ar-SA" sz="2800" dirty="0">
                <a:solidFill>
                  <a:schemeClr val="tx1"/>
                </a:solidFill>
              </a:rPr>
              <a:t>الإنسان </a:t>
            </a:r>
            <a:r>
              <a:rPr lang="ar-LB" sz="2800" dirty="0">
                <a:solidFill>
                  <a:schemeClr val="tx1"/>
                </a:solidFill>
              </a:rPr>
              <a:t>اللي </a:t>
            </a:r>
            <a:r>
              <a:rPr lang="ar-SA" sz="2800" dirty="0">
                <a:solidFill>
                  <a:schemeClr val="tx1"/>
                </a:solidFill>
              </a:rPr>
              <a:t>بيطلَّع ع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 err="1">
                <a:solidFill>
                  <a:schemeClr val="tx1"/>
                </a:solidFill>
              </a:rPr>
              <a:t>لى</a:t>
            </a:r>
            <a:r>
              <a:rPr lang="ar-SA" sz="2800" dirty="0">
                <a:solidFill>
                  <a:schemeClr val="tx1"/>
                </a:solidFill>
              </a:rPr>
              <a:t> الم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ظاهِر، </a:t>
            </a:r>
            <a:r>
              <a:rPr lang="ar-LB" sz="2800" b="1" dirty="0">
                <a:solidFill>
                  <a:schemeClr val="tx1"/>
                </a:solidFill>
              </a:rPr>
              <a:t>بَسْ </a:t>
            </a:r>
            <a:r>
              <a:rPr lang="ar-SA" sz="2800" b="1" dirty="0">
                <a:solidFill>
                  <a:schemeClr val="tx1"/>
                </a:solidFill>
              </a:rPr>
              <a:t>انا الر</a:t>
            </a:r>
            <a:r>
              <a:rPr lang="ar-LB" sz="2800" b="1" dirty="0">
                <a:solidFill>
                  <a:schemeClr val="tx1"/>
                </a:solidFill>
              </a:rPr>
              <a:t>َّ</a:t>
            </a:r>
            <a:r>
              <a:rPr lang="ar-SA" sz="2800" b="1" dirty="0">
                <a:solidFill>
                  <a:schemeClr val="tx1"/>
                </a:solidFill>
              </a:rPr>
              <a:t>بّ </a:t>
            </a:r>
            <a:r>
              <a:rPr lang="ar-SA" sz="2800" b="1" dirty="0" err="1">
                <a:solidFill>
                  <a:schemeClr val="tx1"/>
                </a:solidFill>
              </a:rPr>
              <a:t>ب</a:t>
            </a:r>
            <a:r>
              <a:rPr lang="ar-LB" sz="2800" b="1" dirty="0">
                <a:solidFill>
                  <a:schemeClr val="tx1"/>
                </a:solidFill>
              </a:rPr>
              <a:t>ِ</a:t>
            </a:r>
            <a:r>
              <a:rPr lang="ar-SA" sz="2800" b="1" dirty="0">
                <a:solidFill>
                  <a:schemeClr val="tx1"/>
                </a:solidFill>
              </a:rPr>
              <a:t>طلَّع ل</a:t>
            </a:r>
            <a:r>
              <a:rPr lang="ar-LB" sz="2800" b="1" dirty="0">
                <a:solidFill>
                  <a:schemeClr val="tx1"/>
                </a:solidFill>
              </a:rPr>
              <a:t>َ</a:t>
            </a:r>
            <a:r>
              <a:rPr lang="ar-SA" sz="2800" b="1" dirty="0">
                <a:solidFill>
                  <a:schemeClr val="tx1"/>
                </a:solidFill>
              </a:rPr>
              <a:t>لق</a:t>
            </a:r>
            <a:r>
              <a:rPr lang="ar-LB" sz="2800" b="1" dirty="0">
                <a:solidFill>
                  <a:schemeClr val="tx1"/>
                </a:solidFill>
              </a:rPr>
              <a:t>َ</a:t>
            </a:r>
            <a:r>
              <a:rPr lang="ar-SA" sz="2800" b="1" dirty="0">
                <a:solidFill>
                  <a:schemeClr val="tx1"/>
                </a:solidFill>
              </a:rPr>
              <a:t>ل</a:t>
            </a:r>
            <a:r>
              <a:rPr lang="ar-LB" sz="2800" b="1" dirty="0">
                <a:solidFill>
                  <a:schemeClr val="tx1"/>
                </a:solidFill>
              </a:rPr>
              <a:t>ِ</a:t>
            </a:r>
            <a:r>
              <a:rPr lang="ar-SA" sz="2800" b="1" dirty="0">
                <a:solidFill>
                  <a:schemeClr val="tx1"/>
                </a:solidFill>
              </a:rPr>
              <a:t>ب".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iliane\Desktop\work from home\Eb 4\اللقاء 11\005-fn-samuel-david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103086" y="0"/>
            <a:ext cx="624114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LB" sz="3300" dirty="0">
                <a:latin typeface="Times New Roman" pitchFamily="18" charset="0"/>
                <a:ea typeface="Times New Roman" pitchFamily="18" charset="0"/>
              </a:rPr>
              <a:t>وقتها وقَّف َ</a:t>
            </a:r>
            <a:r>
              <a:rPr lang="ar-SA" sz="3300" dirty="0">
                <a:latin typeface="Times New Roman" pitchFamily="18" charset="0"/>
                <a:ea typeface="Times New Roman" pitchFamily="18" charset="0"/>
              </a:rPr>
              <a:t>صموئيل </a:t>
            </a:r>
            <a:r>
              <a:rPr lang="ar-LB" sz="3300" dirty="0">
                <a:latin typeface="Times New Roman" pitchFamily="18" charset="0"/>
                <a:ea typeface="Times New Roman" pitchFamily="18" charset="0"/>
              </a:rPr>
              <a:t>و</a:t>
            </a:r>
            <a:r>
              <a:rPr lang="ar-SA" sz="3300" dirty="0">
                <a:latin typeface="Times New Roman" pitchFamily="18" charset="0"/>
                <a:ea typeface="Times New Roman" pitchFamily="18" charset="0"/>
              </a:rPr>
              <a:t>س</a:t>
            </a:r>
            <a:r>
              <a:rPr lang="ar-LB" sz="3300" dirty="0">
                <a:latin typeface="Times New Roman" pitchFamily="18" charset="0"/>
                <a:ea typeface="Times New Roman" pitchFamily="18" charset="0"/>
              </a:rPr>
              <a:t>َ</a:t>
            </a:r>
            <a:r>
              <a:rPr lang="ar-SA" sz="3300" dirty="0">
                <a:latin typeface="Times New Roman" pitchFamily="18" charset="0"/>
                <a:ea typeface="Times New Roman" pitchFamily="18" charset="0"/>
              </a:rPr>
              <a:t>أ</a:t>
            </a:r>
            <a:r>
              <a:rPr lang="ar-LB" sz="3300" dirty="0">
                <a:latin typeface="Times New Roman" pitchFamily="18" charset="0"/>
                <a:ea typeface="Times New Roman" pitchFamily="18" charset="0"/>
              </a:rPr>
              <a:t>َ</a:t>
            </a:r>
            <a:r>
              <a:rPr lang="ar-SA" sz="3300" dirty="0">
                <a:latin typeface="Times New Roman" pitchFamily="18" charset="0"/>
                <a:ea typeface="Times New Roman" pitchFamily="18" charset="0"/>
              </a:rPr>
              <a:t>ل ي</a:t>
            </a:r>
            <a:r>
              <a:rPr lang="ar-LB" sz="3300" dirty="0">
                <a:latin typeface="Times New Roman" pitchFamily="18" charset="0"/>
                <a:ea typeface="Times New Roman" pitchFamily="18" charset="0"/>
              </a:rPr>
              <a:t>َ</a:t>
            </a:r>
            <a:r>
              <a:rPr lang="ar-SA" sz="3300" dirty="0">
                <a:latin typeface="Times New Roman" pitchFamily="18" charset="0"/>
                <a:ea typeface="Times New Roman" pitchFamily="18" charset="0"/>
              </a:rPr>
              <a:t>سّى</a:t>
            </a:r>
            <a:r>
              <a:rPr lang="ar-LB" sz="3300" dirty="0">
                <a:latin typeface="Times New Roman" pitchFamily="18" charset="0"/>
                <a:ea typeface="Times New Roman" pitchFamily="18" charset="0"/>
              </a:rPr>
              <a:t>:</a:t>
            </a:r>
            <a:endParaRPr lang="en-US" sz="3300" dirty="0"/>
          </a:p>
        </p:txBody>
      </p:sp>
      <p:sp>
        <p:nvSpPr>
          <p:cNvPr id="6" name="Oval Callout 5"/>
          <p:cNvSpPr/>
          <p:nvPr/>
        </p:nvSpPr>
        <p:spPr>
          <a:xfrm>
            <a:off x="4426859" y="551543"/>
            <a:ext cx="2322286" cy="1930400"/>
          </a:xfrm>
          <a:prstGeom prst="wedgeEllipseCallout">
            <a:avLst>
              <a:gd name="adj1" fmla="val 26710"/>
              <a:gd name="adj2" fmla="val 73939"/>
            </a:avLst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LB" sz="2800" b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</a:rPr>
              <a:t>هودي</a:t>
            </a:r>
            <a:r>
              <a:rPr lang="ar-LB" sz="28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lang="ar-SA" sz="2800" b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</a:rPr>
              <a:t>ك</a:t>
            </a:r>
            <a:r>
              <a:rPr lang="ar-LB" sz="2800" b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</a:rPr>
              <a:t>ِ</a:t>
            </a:r>
            <a:r>
              <a:rPr lang="ar-SA" sz="2800" b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</a:rPr>
              <a:t>لّ ولادَك؟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3534229" y="2779485"/>
            <a:ext cx="3026227" cy="1930400"/>
          </a:xfrm>
          <a:prstGeom prst="wedgeEllipseCallout">
            <a:avLst>
              <a:gd name="adj1" fmla="val -64807"/>
              <a:gd name="adj2" fmla="val 1153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LB" sz="2800" b="1" dirty="0"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</a:rPr>
              <a:t>ب</a:t>
            </a:r>
            <a:r>
              <a:rPr lang="ar-SA" sz="2800" b="1" dirty="0"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</a:rPr>
              <a:t>عد في ص</a:t>
            </a:r>
            <a:r>
              <a:rPr lang="ar-LB" sz="2800" b="1" dirty="0"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</a:rPr>
              <a:t>َ</a:t>
            </a:r>
            <a:r>
              <a:rPr lang="ar-SA" sz="2800" b="1" dirty="0"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</a:rPr>
              <a:t>بي صغير بيرعى الغَنَم</a:t>
            </a:r>
            <a:r>
              <a:rPr lang="ar-LB" sz="2800" b="1" dirty="0"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</a:rPr>
              <a:t>...</a:t>
            </a:r>
            <a:endParaRPr lang="en-US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436914" y="4506685"/>
            <a:ext cx="3069775" cy="1930400"/>
          </a:xfrm>
          <a:prstGeom prst="wedgeEllipseCallout">
            <a:avLst>
              <a:gd name="adj1" fmla="val 113585"/>
              <a:gd name="adj2" fmla="val -22301"/>
            </a:avLst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LB" sz="2500" b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</a:rPr>
              <a:t>بعات </a:t>
            </a:r>
            <a:r>
              <a:rPr lang="ar-SA" sz="2500" b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</a:rPr>
              <a:t>و</a:t>
            </a:r>
            <a:r>
              <a:rPr lang="ar-LB" sz="2500" b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</a:rPr>
              <a:t>َ</a:t>
            </a:r>
            <a:r>
              <a:rPr lang="ar-SA" sz="2500" b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</a:rPr>
              <a:t>ر</a:t>
            </a:r>
            <a:r>
              <a:rPr lang="ar-LB" sz="2500" b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</a:rPr>
              <a:t>َ</a:t>
            </a:r>
            <a:r>
              <a:rPr lang="ar-SA" sz="2500" b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</a:rPr>
              <a:t>ا، م</a:t>
            </a:r>
            <a:r>
              <a:rPr lang="ar-LB" sz="2500" b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</a:rPr>
              <a:t>ِ</a:t>
            </a:r>
            <a:r>
              <a:rPr lang="ar-SA" sz="2500" b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</a:rPr>
              <a:t>ش رَح نقع</a:t>
            </a:r>
            <a:r>
              <a:rPr lang="ar-LB" sz="2500" b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</a:rPr>
              <a:t>ُ</a:t>
            </a:r>
            <a:r>
              <a:rPr lang="ar-SA" sz="2500" b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</a:rPr>
              <a:t>د ناكل ق</a:t>
            </a:r>
            <a:r>
              <a:rPr lang="ar-LB" sz="2500" b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</a:rPr>
              <a:t>َ</a:t>
            </a:r>
            <a:r>
              <a:rPr lang="ar-SA" sz="2500" b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</a:rPr>
              <a:t>ب</a:t>
            </a:r>
            <a:r>
              <a:rPr lang="ar-LB" sz="2500" b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</a:rPr>
              <a:t>ِ</a:t>
            </a:r>
            <a:r>
              <a:rPr lang="ar-SA" sz="2500" b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</a:rPr>
              <a:t>ل ما ي</a:t>
            </a:r>
            <a:r>
              <a:rPr lang="ar-LB" sz="2500" b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</a:rPr>
              <a:t>ِ</a:t>
            </a:r>
            <a:r>
              <a:rPr lang="ar-SA" sz="2500" b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</a:rPr>
              <a:t>جي</a:t>
            </a:r>
            <a:endParaRPr lang="en-US" sz="2500" b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9441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Liliane\Desktop\work from home\Eb 4\اللقاء 11\006-fn-samuel-dav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268106" y="5054443"/>
            <a:ext cx="4790661" cy="1630017"/>
          </a:xfrm>
          <a:prstGeom prst="cloudCallout">
            <a:avLst>
              <a:gd name="adj1" fmla="val -70839"/>
              <a:gd name="adj2" fmla="val -2083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</a:rPr>
              <a:t>"</a:t>
            </a:r>
            <a:r>
              <a:rPr lang="ar-SA" sz="3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</a:rPr>
              <a:t>ق</a:t>
            </a:r>
            <a:r>
              <a:rPr lang="ar-LB" sz="3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</a:rPr>
              <a:t>َ</a:t>
            </a:r>
            <a:r>
              <a:rPr lang="ar-SA" sz="3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</a:rPr>
              <a:t>دّم وامس</a:t>
            </a:r>
            <a:r>
              <a:rPr lang="ar-LB" sz="3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</a:rPr>
              <a:t>َ</a:t>
            </a:r>
            <a:r>
              <a:rPr lang="ar-SA" sz="3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</a:rPr>
              <a:t>حوه ه</a:t>
            </a:r>
            <a:r>
              <a:rPr lang="ar-LB" sz="3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</a:rPr>
              <a:t>َ</a:t>
            </a:r>
            <a:r>
              <a:rPr lang="ar-SA" sz="3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</a:rPr>
              <a:t>يدا ي</a:t>
            </a:r>
            <a:r>
              <a:rPr lang="ar-LB" sz="3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</a:rPr>
              <a:t>َ</a:t>
            </a:r>
            <a:r>
              <a:rPr lang="ar-SA" sz="3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</a:rPr>
              <a:t>لْلِي ب</a:t>
            </a:r>
            <a:r>
              <a:rPr lang="ar-LB" sz="3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</a:rPr>
              <a:t>َ</a:t>
            </a:r>
            <a:r>
              <a:rPr lang="ar-SA" sz="3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</a:rPr>
              <a:t>د</a:t>
            </a:r>
            <a:r>
              <a:rPr lang="ar-LB" sz="3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</a:rPr>
              <a:t>ّ</a:t>
            </a:r>
            <a:r>
              <a:rPr lang="ar-SA" sz="3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</a:rPr>
              <a:t>ي ياه</a:t>
            </a:r>
            <a:r>
              <a:rPr lang="ar-LB" sz="3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</a:rPr>
              <a:t>“</a:t>
            </a:r>
            <a:r>
              <a:rPr lang="ar-SA" sz="3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raditional Arabic" pitchFamily="18" charset="-78"/>
              </a:rPr>
              <a:t>"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6114" y="0"/>
            <a:ext cx="7068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800" dirty="0">
                <a:latin typeface="Times New Roman" pitchFamily="18" charset="0"/>
                <a:ea typeface="Times New Roman" pitchFamily="18" charset="0"/>
              </a:rPr>
              <a:t>بعَت</a:t>
            </a:r>
            <a:r>
              <a:rPr lang="ar-LB" sz="2800" dirty="0">
                <a:latin typeface="Times New Roman" pitchFamily="18" charset="0"/>
                <a:ea typeface="Times New Roman" pitchFamily="18" charset="0"/>
              </a:rPr>
              <a:t>ْ</a:t>
            </a:r>
            <a:r>
              <a:rPr lang="ar-SA" sz="2800" dirty="0">
                <a:latin typeface="Times New Roman" pitchFamily="18" charset="0"/>
                <a:ea typeface="Times New Roman" pitchFamily="18" charset="0"/>
              </a:rPr>
              <a:t> و</a:t>
            </a:r>
            <a:r>
              <a:rPr lang="ar-LB" sz="2800" dirty="0">
                <a:latin typeface="Times New Roman" pitchFamily="18" charset="0"/>
                <a:ea typeface="Times New Roman" pitchFamily="18" charset="0"/>
              </a:rPr>
              <a:t>َ</a:t>
            </a:r>
            <a:r>
              <a:rPr lang="ar-SA" sz="2800" dirty="0">
                <a:latin typeface="Times New Roman" pitchFamily="18" charset="0"/>
                <a:ea typeface="Times New Roman" pitchFamily="18" charset="0"/>
              </a:rPr>
              <a:t>را وإجا.</a:t>
            </a:r>
            <a:r>
              <a:rPr lang="ar-LB" sz="2800" dirty="0">
                <a:latin typeface="Arial" pitchFamily="34" charset="0"/>
              </a:rPr>
              <a:t> </a:t>
            </a:r>
            <a:r>
              <a:rPr lang="ar-SA" sz="2800" dirty="0">
                <a:latin typeface="Times New Roman" pitchFamily="18" charset="0"/>
                <a:ea typeface="Times New Roman" pitchFamily="18" charset="0"/>
              </a:rPr>
              <a:t>كان ص</a:t>
            </a:r>
            <a:r>
              <a:rPr lang="ar-LB" sz="2800" dirty="0">
                <a:latin typeface="Times New Roman" pitchFamily="18" charset="0"/>
                <a:ea typeface="Times New Roman" pitchFamily="18" charset="0"/>
              </a:rPr>
              <a:t>َ</a:t>
            </a:r>
            <a:r>
              <a:rPr lang="ar-SA" sz="2800" dirty="0">
                <a:latin typeface="Times New Roman" pitchFamily="18" charset="0"/>
                <a:ea typeface="Times New Roman" pitchFamily="18" charset="0"/>
              </a:rPr>
              <a:t>بي </a:t>
            </a:r>
            <a:r>
              <a:rPr lang="ar-LB" sz="2800" dirty="0">
                <a:latin typeface="Times New Roman" pitchFamily="18" charset="0"/>
                <a:ea typeface="Times New Roman" pitchFamily="18" charset="0"/>
              </a:rPr>
              <a:t>حِلو</a:t>
            </a:r>
            <a:r>
              <a:rPr lang="ar-SA" sz="2800" dirty="0">
                <a:latin typeface="Times New Roman" pitchFamily="18" charset="0"/>
                <a:ea typeface="Times New Roman" pitchFamily="18" charset="0"/>
              </a:rPr>
              <a:t> ع</a:t>
            </a:r>
            <a:r>
              <a:rPr lang="ar-LB" sz="2800" dirty="0">
                <a:latin typeface="Times New Roman" pitchFamily="18" charset="0"/>
                <a:ea typeface="Times New Roman" pitchFamily="18" charset="0"/>
              </a:rPr>
              <a:t>ِ</a:t>
            </a:r>
            <a:r>
              <a:rPr lang="ar-SA" sz="2800" dirty="0">
                <a:latin typeface="Times New Roman" pitchFamily="18" charset="0"/>
                <a:ea typeface="Times New Roman" pitchFamily="18" charset="0"/>
              </a:rPr>
              <a:t>يناي ب</a:t>
            </a:r>
            <a:r>
              <a:rPr lang="ar-LB" sz="2800" dirty="0">
                <a:latin typeface="Times New Roman" pitchFamily="18" charset="0"/>
                <a:ea typeface="Times New Roman" pitchFamily="18" charset="0"/>
              </a:rPr>
              <a:t>ِ</a:t>
            </a:r>
            <a:r>
              <a:rPr lang="ar-SA" sz="2800" dirty="0">
                <a:latin typeface="Times New Roman" pitchFamily="18" charset="0"/>
                <a:ea typeface="Times New Roman" pitchFamily="18" charset="0"/>
              </a:rPr>
              <a:t>ش</a:t>
            </a:r>
            <a:r>
              <a:rPr lang="ar-LB" sz="2800" dirty="0">
                <a:latin typeface="Times New Roman" pitchFamily="18" charset="0"/>
                <a:ea typeface="Times New Roman" pitchFamily="18" charset="0"/>
              </a:rPr>
              <a:t>َ</a:t>
            </a:r>
            <a:r>
              <a:rPr lang="ar-SA" sz="2800" dirty="0">
                <a:latin typeface="Times New Roman" pitchFamily="18" charset="0"/>
                <a:ea typeface="Times New Roman" pitchFamily="18" charset="0"/>
              </a:rPr>
              <a:t>رق</a:t>
            </a:r>
            <a:r>
              <a:rPr lang="ar-LB" sz="2800" dirty="0">
                <a:latin typeface="Times New Roman" pitchFamily="18" charset="0"/>
                <a:ea typeface="Times New Roman" pitchFamily="18" charset="0"/>
              </a:rPr>
              <a:t>ْ</a:t>
            </a:r>
            <a:r>
              <a:rPr lang="ar-SA" sz="2800" dirty="0">
                <a:latin typeface="Times New Roman" pitchFamily="18" charset="0"/>
                <a:ea typeface="Times New Roman" pitchFamily="18" charset="0"/>
              </a:rPr>
              <a:t>ط</a:t>
            </a:r>
            <a:r>
              <a:rPr lang="ar-LB" sz="2800" dirty="0">
                <a:latin typeface="Times New Roman" pitchFamily="18" charset="0"/>
                <a:ea typeface="Times New Roman" pitchFamily="18" charset="0"/>
              </a:rPr>
              <a:t>ُ</a:t>
            </a:r>
            <a:r>
              <a:rPr lang="ar-SA" sz="2800" dirty="0">
                <a:latin typeface="Times New Roman" pitchFamily="18" charset="0"/>
                <a:ea typeface="Times New Roman" pitchFamily="18" charset="0"/>
              </a:rPr>
              <a:t>وا ذ</a:t>
            </a:r>
            <a:r>
              <a:rPr lang="ar-LB" sz="2800" dirty="0">
                <a:latin typeface="Times New Roman" pitchFamily="18" charset="0"/>
                <a:ea typeface="Times New Roman" pitchFamily="18" charset="0"/>
              </a:rPr>
              <a:t>َ</a:t>
            </a:r>
            <a:r>
              <a:rPr lang="ar-SA" sz="2800" dirty="0">
                <a:latin typeface="Times New Roman" pitchFamily="18" charset="0"/>
                <a:ea typeface="Times New Roman" pitchFamily="18" charset="0"/>
              </a:rPr>
              <a:t>كا. </a:t>
            </a:r>
            <a:r>
              <a:rPr lang="ar-LB" sz="2800" dirty="0">
                <a:latin typeface="Times New Roman" pitchFamily="18" charset="0"/>
                <a:ea typeface="Times New Roman" pitchFamily="18" charset="0"/>
              </a:rPr>
              <a:t>س</a:t>
            </a:r>
            <a:r>
              <a:rPr lang="ar-SA" sz="2800" dirty="0">
                <a:latin typeface="Times New Roman" pitchFamily="18" charset="0"/>
                <a:ea typeface="Times New Roman" pitchFamily="18" charset="0"/>
              </a:rPr>
              <a:t>م</a:t>
            </a:r>
            <a:r>
              <a:rPr lang="ar-LB" sz="2800" dirty="0">
                <a:latin typeface="Times New Roman" pitchFamily="18" charset="0"/>
                <a:ea typeface="Times New Roman" pitchFamily="18" charset="0"/>
              </a:rPr>
              <a:t>ِ</a:t>
            </a:r>
            <a:r>
              <a:rPr lang="ar-SA" sz="2800" dirty="0">
                <a:latin typeface="Times New Roman" pitchFamily="18" charset="0"/>
                <a:ea typeface="Times New Roman" pitchFamily="18" charset="0"/>
              </a:rPr>
              <a:t>ع ص</a:t>
            </a:r>
            <a:r>
              <a:rPr lang="ar-LB" sz="2800" dirty="0">
                <a:latin typeface="Times New Roman" pitchFamily="18" charset="0"/>
                <a:ea typeface="Times New Roman" pitchFamily="18" charset="0"/>
              </a:rPr>
              <a:t>َ</a:t>
            </a:r>
            <a:r>
              <a:rPr lang="ar-SA" sz="2800" dirty="0">
                <a:latin typeface="Times New Roman" pitchFamily="18" charset="0"/>
                <a:ea typeface="Times New Roman" pitchFamily="18" charset="0"/>
              </a:rPr>
              <a:t>موئيل ص</a:t>
            </a:r>
            <a:r>
              <a:rPr lang="ar-LB" sz="2800" dirty="0">
                <a:latin typeface="Times New Roman" pitchFamily="18" charset="0"/>
                <a:ea typeface="Times New Roman" pitchFamily="18" charset="0"/>
              </a:rPr>
              <a:t>َ</a:t>
            </a:r>
            <a:r>
              <a:rPr lang="ar-SA" sz="2800" dirty="0">
                <a:latin typeface="Times New Roman" pitchFamily="18" charset="0"/>
                <a:ea typeface="Times New Roman" pitchFamily="18" charset="0"/>
              </a:rPr>
              <a:t>وت بيق</a:t>
            </a:r>
            <a:r>
              <a:rPr lang="ar-LB" sz="2800" dirty="0">
                <a:latin typeface="Times New Roman" pitchFamily="18" charset="0"/>
                <a:ea typeface="Times New Roman" pitchFamily="18" charset="0"/>
              </a:rPr>
              <a:t>ِ</a:t>
            </a:r>
            <a:r>
              <a:rPr lang="ar-SA" sz="2800" dirty="0">
                <a:latin typeface="Times New Roman" pitchFamily="18" charset="0"/>
                <a:ea typeface="Times New Roman" pitchFamily="18" charset="0"/>
              </a:rPr>
              <a:t>ل</a:t>
            </a:r>
            <a:r>
              <a:rPr lang="ar-LB" sz="2800" dirty="0">
                <a:latin typeface="Times New Roman" pitchFamily="18" charset="0"/>
                <a:ea typeface="Times New Roman" pitchFamily="18" charset="0"/>
              </a:rPr>
              <a:t>ّ</a:t>
            </a:r>
            <a:r>
              <a:rPr lang="ar-SA" sz="2800" dirty="0">
                <a:latin typeface="Times New Roman" pitchFamily="18" charset="0"/>
                <a:ea typeface="Times New Roman" pitchFamily="18" charset="0"/>
              </a:rPr>
              <a:t>لو:</a:t>
            </a:r>
            <a:endParaRPr lang="ar-LB" sz="2800" dirty="0">
              <a:latin typeface="Times New Roman" pitchFamily="18" charset="0"/>
              <a:ea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6" name="Picture 2" descr="C:\Users\Liliane\Desktop\work from home\Eb 4\اللقاء 11\007-fn-samuel-dav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461175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400" dirty="0"/>
              <a:t>قام ص</a:t>
            </a:r>
            <a:r>
              <a:rPr lang="ar-LB" sz="3400" dirty="0"/>
              <a:t>َ</a:t>
            </a:r>
            <a:r>
              <a:rPr lang="ar-SA" sz="3400" dirty="0" err="1"/>
              <a:t>موئيل</a:t>
            </a:r>
            <a:r>
              <a:rPr lang="ar-SA" sz="3400" dirty="0"/>
              <a:t> </a:t>
            </a:r>
            <a:r>
              <a:rPr lang="ar-SA" sz="3400" dirty="0" err="1"/>
              <a:t>وم</a:t>
            </a:r>
            <a:r>
              <a:rPr lang="ar-LB" sz="3400" dirty="0"/>
              <a:t>َ</a:t>
            </a:r>
            <a:r>
              <a:rPr lang="ar-SA" sz="3400" dirty="0"/>
              <a:t>سَحو ق</a:t>
            </a:r>
            <a:r>
              <a:rPr lang="ar-LB" sz="3400" dirty="0"/>
              <a:t>ِ</a:t>
            </a:r>
            <a:r>
              <a:rPr lang="ar-SA" sz="3400" dirty="0"/>
              <a:t>د</a:t>
            </a:r>
            <a:r>
              <a:rPr lang="ar-LB" sz="3400" dirty="0"/>
              <a:t>ّ</a:t>
            </a:r>
            <a:r>
              <a:rPr lang="ar-SA" sz="3400" dirty="0"/>
              <a:t>ام </a:t>
            </a:r>
            <a:r>
              <a:rPr lang="ar-LB" sz="3400" dirty="0"/>
              <a:t>إِ</a:t>
            </a:r>
            <a:r>
              <a:rPr lang="ar-SA" sz="3400" dirty="0"/>
              <a:t>خو</a:t>
            </a:r>
            <a:r>
              <a:rPr lang="ar-LB" sz="3400" dirty="0"/>
              <a:t>ِ</a:t>
            </a:r>
            <a:r>
              <a:rPr lang="ar-SA" sz="3400" dirty="0"/>
              <a:t>تو، </a:t>
            </a:r>
            <a:r>
              <a:rPr lang="ar-SA" sz="3400" dirty="0" err="1"/>
              <a:t>ون</a:t>
            </a:r>
            <a:r>
              <a:rPr lang="ar-LB" sz="3400" dirty="0"/>
              <a:t>ِ</a:t>
            </a:r>
            <a:r>
              <a:rPr lang="ar-SA" sz="3400" dirty="0"/>
              <a:t>ز</a:t>
            </a:r>
            <a:r>
              <a:rPr lang="ar-LB" sz="3400" dirty="0"/>
              <a:t>ِ</a:t>
            </a:r>
            <a:r>
              <a:rPr lang="ar-SA" sz="3400" dirty="0"/>
              <a:t>ل الر</a:t>
            </a:r>
            <a:r>
              <a:rPr lang="ar-LB" sz="3400" dirty="0"/>
              <a:t>ّ</a:t>
            </a:r>
            <a:r>
              <a:rPr lang="ar-SA" sz="3400" dirty="0"/>
              <a:t>وح على داود من ساع</a:t>
            </a:r>
            <a:r>
              <a:rPr lang="ar-LB" sz="3400" dirty="0"/>
              <a:t>ِ</a:t>
            </a:r>
            <a:r>
              <a:rPr lang="ar-SA" sz="3400" dirty="0"/>
              <a:t>تا. وقام ص</a:t>
            </a:r>
            <a:r>
              <a:rPr lang="ar-LB" sz="3400" dirty="0"/>
              <a:t>َ</a:t>
            </a:r>
            <a:r>
              <a:rPr lang="ar-SA" sz="3400" dirty="0" err="1"/>
              <a:t>موئيل</a:t>
            </a:r>
            <a:endParaRPr lang="ar-LB" sz="3400" dirty="0"/>
          </a:p>
          <a:p>
            <a:pPr algn="ctr" rtl="1"/>
            <a:r>
              <a:rPr lang="ar-SA" sz="3400" dirty="0"/>
              <a:t> ورجِع على</a:t>
            </a:r>
            <a:endParaRPr lang="ar-LB" sz="3400" dirty="0"/>
          </a:p>
          <a:p>
            <a:pPr algn="ctr" rtl="1"/>
            <a:r>
              <a:rPr lang="ar-SA" sz="3400" dirty="0"/>
              <a:t> الرَّامة</a:t>
            </a:r>
            <a:r>
              <a:rPr lang="ar-LB" sz="3400" dirty="0"/>
              <a:t>...</a:t>
            </a:r>
            <a:endParaRPr lang="en-US" sz="3400" dirty="0"/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4" name="Picture 2" descr="C:\Users\Liliane\Desktop\work from home\Eb 4\اللقاء 11\New folder\003-fn-david-golia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6275" y="0"/>
            <a:ext cx="31407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chemeClr val="bg1"/>
                </a:solidFill>
              </a:rPr>
              <a:t>كان ل</a:t>
            </a:r>
            <a:r>
              <a:rPr lang="ar-LB" sz="3200" b="1" dirty="0">
                <a:solidFill>
                  <a:schemeClr val="bg1"/>
                </a:solidFill>
              </a:rPr>
              <a:t>ِ</a:t>
            </a:r>
            <a:r>
              <a:rPr lang="ar-SA" sz="3200" b="1" dirty="0">
                <a:solidFill>
                  <a:schemeClr val="bg1"/>
                </a:solidFill>
              </a:rPr>
              <a:t>ي</a:t>
            </a:r>
            <a:r>
              <a:rPr lang="ar-LB" sz="3200" b="1" dirty="0">
                <a:solidFill>
                  <a:schemeClr val="bg1"/>
                </a:solidFill>
              </a:rPr>
              <a:t>َ</a:t>
            </a:r>
            <a:r>
              <a:rPr lang="ar-SA" sz="3200" b="1" dirty="0" err="1">
                <a:solidFill>
                  <a:schemeClr val="bg1"/>
                </a:solidFill>
              </a:rPr>
              <a:t>سّى</a:t>
            </a:r>
            <a:r>
              <a:rPr lang="ar-SA" sz="3200" b="1" dirty="0">
                <a:solidFill>
                  <a:schemeClr val="bg1"/>
                </a:solidFill>
              </a:rPr>
              <a:t> 8 ولاد. الت</a:t>
            </a:r>
            <a:r>
              <a:rPr lang="ar-LB" sz="3200" b="1" dirty="0">
                <a:solidFill>
                  <a:schemeClr val="bg1"/>
                </a:solidFill>
              </a:rPr>
              <a:t>ّ</a:t>
            </a:r>
            <a:r>
              <a:rPr lang="ar-SA" sz="3200" b="1" dirty="0" err="1">
                <a:solidFill>
                  <a:schemeClr val="bg1"/>
                </a:solidFill>
              </a:rPr>
              <a:t>لاتة</a:t>
            </a:r>
            <a:r>
              <a:rPr lang="ar-SA" sz="3200" b="1" dirty="0">
                <a:solidFill>
                  <a:schemeClr val="bg1"/>
                </a:solidFill>
              </a:rPr>
              <a:t> الك</a:t>
            </a:r>
            <a:r>
              <a:rPr lang="ar-LB" sz="3200" b="1" dirty="0">
                <a:solidFill>
                  <a:schemeClr val="bg1"/>
                </a:solidFill>
              </a:rPr>
              <a:t>ْ</a:t>
            </a:r>
            <a:r>
              <a:rPr lang="ar-SA" sz="3200" b="1" dirty="0">
                <a:solidFill>
                  <a:schemeClr val="bg1"/>
                </a:solidFill>
              </a:rPr>
              <a:t>بار ل</a:t>
            </a:r>
            <a:r>
              <a:rPr lang="ar-LB" sz="3200" b="1" dirty="0">
                <a:solidFill>
                  <a:schemeClr val="bg1"/>
                </a:solidFill>
              </a:rPr>
              <a:t>ِ</a:t>
            </a:r>
            <a:r>
              <a:rPr lang="ar-SA" sz="3200" b="1" dirty="0">
                <a:solidFill>
                  <a:schemeClr val="bg1"/>
                </a:solidFill>
              </a:rPr>
              <a:t>ح</a:t>
            </a:r>
            <a:r>
              <a:rPr lang="ar-LB" sz="3200" b="1" dirty="0">
                <a:solidFill>
                  <a:schemeClr val="bg1"/>
                </a:solidFill>
              </a:rPr>
              <a:t>ْ</a:t>
            </a:r>
            <a:r>
              <a:rPr lang="ar-SA" sz="3200" b="1" dirty="0">
                <a:solidFill>
                  <a:schemeClr val="bg1"/>
                </a:solidFill>
              </a:rPr>
              <a:t>ق</a:t>
            </a:r>
            <a:r>
              <a:rPr lang="ar-LB" sz="3200" b="1" dirty="0">
                <a:solidFill>
                  <a:schemeClr val="bg1"/>
                </a:solidFill>
              </a:rPr>
              <a:t>ُ</a:t>
            </a:r>
            <a:r>
              <a:rPr lang="ar-SA" sz="3200" b="1" dirty="0">
                <a:solidFill>
                  <a:schemeClr val="bg1"/>
                </a:solidFill>
              </a:rPr>
              <a:t>وا شاول ت</a:t>
            </a:r>
            <a:r>
              <a:rPr lang="ar-LB" sz="3200" b="1" dirty="0">
                <a:solidFill>
                  <a:schemeClr val="bg1"/>
                </a:solidFill>
              </a:rPr>
              <a:t>َ</a:t>
            </a:r>
            <a:r>
              <a:rPr lang="ar-SA" sz="3200" b="1" dirty="0">
                <a:solidFill>
                  <a:schemeClr val="bg1"/>
                </a:solidFill>
              </a:rPr>
              <a:t> ي</a:t>
            </a:r>
            <a:r>
              <a:rPr lang="ar-LB" sz="3200" b="1" dirty="0">
                <a:solidFill>
                  <a:schemeClr val="bg1"/>
                </a:solidFill>
              </a:rPr>
              <a:t>ْ</a:t>
            </a:r>
            <a:r>
              <a:rPr lang="ar-SA" sz="3200" b="1" dirty="0">
                <a:solidFill>
                  <a:schemeClr val="bg1"/>
                </a:solidFill>
              </a:rPr>
              <a:t>حار</a:t>
            </a:r>
            <a:r>
              <a:rPr lang="ar-LB" sz="3200" b="1" dirty="0">
                <a:solidFill>
                  <a:schemeClr val="bg1"/>
                </a:solidFill>
              </a:rPr>
              <a:t>ْ</a:t>
            </a:r>
            <a:r>
              <a:rPr lang="ar-SA" sz="3200" b="1" dirty="0">
                <a:solidFill>
                  <a:schemeClr val="bg1"/>
                </a:solidFill>
              </a:rPr>
              <a:t>ب</a:t>
            </a:r>
            <a:r>
              <a:rPr lang="ar-LB" sz="3200" b="1" dirty="0">
                <a:solidFill>
                  <a:schemeClr val="bg1"/>
                </a:solidFill>
              </a:rPr>
              <a:t>ُ</a:t>
            </a:r>
            <a:r>
              <a:rPr lang="ar-SA" sz="3200" b="1" dirty="0">
                <a:solidFill>
                  <a:schemeClr val="bg1"/>
                </a:solidFill>
              </a:rPr>
              <a:t>و</a:t>
            </a:r>
            <a:r>
              <a:rPr lang="ar-LB" sz="3200" b="1" dirty="0">
                <a:solidFill>
                  <a:schemeClr val="bg1"/>
                </a:solidFill>
              </a:rPr>
              <a:t>ا</a:t>
            </a:r>
            <a:r>
              <a:rPr lang="ar-SA" sz="3200" b="1" dirty="0">
                <a:solidFill>
                  <a:schemeClr val="bg1"/>
                </a:solidFill>
              </a:rPr>
              <a:t> م</a:t>
            </a:r>
            <a:r>
              <a:rPr lang="ar-LB" sz="3200" b="1" dirty="0">
                <a:solidFill>
                  <a:schemeClr val="bg1"/>
                </a:solidFill>
              </a:rPr>
              <a:t>َ</a:t>
            </a:r>
            <a:r>
              <a:rPr lang="ar-SA" sz="3200" b="1" dirty="0" err="1">
                <a:solidFill>
                  <a:schemeClr val="bg1"/>
                </a:solidFill>
              </a:rPr>
              <a:t>عو</a:t>
            </a:r>
            <a:r>
              <a:rPr lang="ar-SA" sz="3200" b="1" dirty="0">
                <a:solidFill>
                  <a:schemeClr val="bg1"/>
                </a:solidFill>
              </a:rPr>
              <a:t>. ع</a:t>
            </a:r>
            <a:r>
              <a:rPr lang="ar-LB" sz="3200" b="1" dirty="0">
                <a:solidFill>
                  <a:schemeClr val="bg1"/>
                </a:solidFill>
              </a:rPr>
              <a:t>َ</a:t>
            </a:r>
            <a:r>
              <a:rPr lang="ar-SA" sz="3200" b="1" dirty="0" err="1">
                <a:solidFill>
                  <a:schemeClr val="bg1"/>
                </a:solidFill>
              </a:rPr>
              <a:t>يَّط</a:t>
            </a:r>
            <a:r>
              <a:rPr lang="ar-SA" sz="3200" b="1" dirty="0">
                <a:solidFill>
                  <a:schemeClr val="bg1"/>
                </a:solidFill>
              </a:rPr>
              <a:t> </a:t>
            </a:r>
            <a:r>
              <a:rPr lang="ar-SA" sz="3200" b="1" dirty="0" err="1">
                <a:solidFill>
                  <a:schemeClr val="bg1"/>
                </a:solidFill>
              </a:rPr>
              <a:t>يسّى</a:t>
            </a:r>
            <a:r>
              <a:rPr lang="ar-SA" sz="3200" b="1" dirty="0">
                <a:solidFill>
                  <a:schemeClr val="bg1"/>
                </a:solidFill>
              </a:rPr>
              <a:t> ل</a:t>
            </a:r>
            <a:r>
              <a:rPr lang="ar-LB" sz="3200" b="1" dirty="0">
                <a:solidFill>
                  <a:schemeClr val="bg1"/>
                </a:solidFill>
              </a:rPr>
              <a:t>َ</a:t>
            </a:r>
            <a:r>
              <a:rPr lang="ar-SA" sz="3200" b="1" dirty="0">
                <a:solidFill>
                  <a:schemeClr val="bg1"/>
                </a:solidFill>
              </a:rPr>
              <a:t>داود </a:t>
            </a:r>
            <a:r>
              <a:rPr lang="ar-SA" sz="3200" b="1" dirty="0" err="1">
                <a:solidFill>
                  <a:schemeClr val="bg1"/>
                </a:solidFill>
              </a:rPr>
              <a:t>وقلْلُو</a:t>
            </a:r>
            <a:r>
              <a:rPr lang="ar-SA" sz="3200" b="1" dirty="0"/>
              <a:t>:</a:t>
            </a:r>
            <a:r>
              <a:rPr lang="ar-SA" b="1" dirty="0"/>
              <a:t> </a:t>
            </a:r>
            <a:endParaRPr lang="en-US" b="1" dirty="0"/>
          </a:p>
        </p:txBody>
      </p:sp>
      <p:sp>
        <p:nvSpPr>
          <p:cNvPr id="6" name="Cloud Callout 5"/>
          <p:cNvSpPr/>
          <p:nvPr/>
        </p:nvSpPr>
        <p:spPr>
          <a:xfrm>
            <a:off x="1292086" y="3677478"/>
            <a:ext cx="4790661" cy="2763079"/>
          </a:xfrm>
          <a:prstGeom prst="cloudCallout">
            <a:avLst>
              <a:gd name="adj1" fmla="val 18372"/>
              <a:gd name="adj2" fmla="val -6826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tx1"/>
                </a:solidFill>
              </a:rPr>
              <a:t>خود </a:t>
            </a:r>
            <a:r>
              <a:rPr lang="ar-SA" sz="3600" dirty="0" err="1">
                <a:solidFill>
                  <a:schemeClr val="tx1"/>
                </a:solidFill>
              </a:rPr>
              <a:t>لإ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خوتَك ه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 err="1">
                <a:solidFill>
                  <a:schemeClr val="tx1"/>
                </a:solidFill>
              </a:rPr>
              <a:t>المو</a:t>
            </a:r>
            <a:r>
              <a:rPr lang="ar-LB" sz="3600" dirty="0">
                <a:solidFill>
                  <a:schemeClr val="tx1"/>
                </a:solidFill>
              </a:rPr>
              <a:t>ن</a:t>
            </a:r>
            <a:r>
              <a:rPr lang="ar-SA" sz="3600" dirty="0">
                <a:solidFill>
                  <a:schemeClr val="tx1"/>
                </a:solidFill>
              </a:rPr>
              <a:t>ة وروح شوف إذا كانوا ب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خَير.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677479" y="0"/>
            <a:ext cx="5466521" cy="1101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/>
              <a:t> داوُد </a:t>
            </a:r>
            <a:r>
              <a:rPr lang="ar-LB" sz="4000" b="1" dirty="0" err="1"/>
              <a:t>وجولْيات</a:t>
            </a:r>
            <a:endParaRPr lang="en-US" sz="40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58" name="Picture 2" descr="C:\Users\Liliane\Desktop\work from home\Eb 4\اللقاء 11\New folder\004-fn-david-golia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77078" y="4959156"/>
            <a:ext cx="8388626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راح داو</a:t>
            </a:r>
            <a:r>
              <a:rPr lang="ar-LB" sz="3200" dirty="0"/>
              <a:t>ُ</a:t>
            </a:r>
            <a:r>
              <a:rPr lang="ar-SA" sz="3200" dirty="0"/>
              <a:t>د </a:t>
            </a:r>
            <a:r>
              <a:rPr lang="ar-SA" sz="3200" dirty="0" err="1"/>
              <a:t>تاني</a:t>
            </a:r>
            <a:r>
              <a:rPr lang="ar-SA" sz="3200" dirty="0"/>
              <a:t> ي</a:t>
            </a:r>
            <a:r>
              <a:rPr lang="ar-LB" sz="3200" dirty="0"/>
              <a:t>َ</a:t>
            </a:r>
            <a:r>
              <a:rPr lang="ar-SA" sz="3200" dirty="0" err="1"/>
              <a:t>وم</a:t>
            </a:r>
            <a:r>
              <a:rPr lang="ar-SA" sz="3200" dirty="0"/>
              <a:t> م</a:t>
            </a:r>
            <a:r>
              <a:rPr lang="ar-LB" sz="3200" dirty="0"/>
              <a:t>ِ</a:t>
            </a:r>
            <a:r>
              <a:rPr lang="ar-SA" sz="3200" dirty="0"/>
              <a:t>ت</a:t>
            </a:r>
            <a:r>
              <a:rPr lang="ar-LB" sz="3200" dirty="0"/>
              <a:t>ِ</a:t>
            </a:r>
            <a:r>
              <a:rPr lang="ar-SA" sz="3200" dirty="0"/>
              <a:t>ل ما ق</a:t>
            </a:r>
            <a:r>
              <a:rPr lang="ar-LB" sz="3200" dirty="0"/>
              <a:t>َ</a:t>
            </a:r>
            <a:r>
              <a:rPr lang="ar-SA" sz="3200" dirty="0"/>
              <a:t>لْلُو ب</a:t>
            </a:r>
            <a:r>
              <a:rPr lang="ar-LB" sz="3200" dirty="0"/>
              <a:t>َ</a:t>
            </a:r>
            <a:r>
              <a:rPr lang="ar-SA" sz="3200" dirty="0" err="1"/>
              <a:t>يّو</a:t>
            </a:r>
            <a:r>
              <a:rPr lang="ar-SA" sz="3200" dirty="0"/>
              <a:t> </a:t>
            </a:r>
            <a:r>
              <a:rPr lang="ar-SA" sz="3200" dirty="0" err="1"/>
              <a:t>وو</a:t>
            </a:r>
            <a:r>
              <a:rPr lang="ar-LB" sz="3200" dirty="0"/>
              <a:t>ِ</a:t>
            </a:r>
            <a:r>
              <a:rPr lang="ar-SA" sz="3200" dirty="0"/>
              <a:t>ص</a:t>
            </a:r>
            <a:r>
              <a:rPr lang="ar-LB" sz="3200" dirty="0"/>
              <a:t>ِ</a:t>
            </a:r>
            <a:r>
              <a:rPr lang="ar-SA" sz="3200" dirty="0"/>
              <a:t>ل م</a:t>
            </a:r>
            <a:r>
              <a:rPr lang="ar-LB" sz="3200" dirty="0"/>
              <a:t>َ</a:t>
            </a:r>
            <a:r>
              <a:rPr lang="ar-SA" sz="3200" dirty="0"/>
              <a:t>ح</a:t>
            </a:r>
            <a:r>
              <a:rPr lang="ar-LB" sz="3200" dirty="0"/>
              <a:t>َ</a:t>
            </a:r>
            <a:r>
              <a:rPr lang="ar-SA" sz="3200" dirty="0"/>
              <a:t>ل ما كان الج</a:t>
            </a:r>
            <a:r>
              <a:rPr lang="ar-LB" sz="3200" dirty="0"/>
              <a:t>َ</a:t>
            </a:r>
            <a:r>
              <a:rPr lang="ar-SA" sz="3200" dirty="0"/>
              <a:t>يش مخ</a:t>
            </a:r>
            <a:r>
              <a:rPr lang="ar-LB" sz="3200" dirty="0"/>
              <a:t>َ</a:t>
            </a:r>
            <a:r>
              <a:rPr lang="ar-SA" sz="3200" dirty="0"/>
              <a:t>يّ</a:t>
            </a:r>
            <a:r>
              <a:rPr lang="ar-LB" sz="3200" dirty="0"/>
              <a:t>َ</a:t>
            </a:r>
            <a:r>
              <a:rPr lang="ar-SA" sz="3200" dirty="0"/>
              <a:t>م مقابيل الفَلَسطنيين. ش</a:t>
            </a:r>
            <a:r>
              <a:rPr lang="ar-LB" sz="3200" dirty="0"/>
              <a:t>ُ</a:t>
            </a:r>
            <a:r>
              <a:rPr lang="ar-SA" sz="3200" dirty="0"/>
              <a:t>و</a:t>
            </a:r>
            <a:r>
              <a:rPr lang="ar-LB" sz="3200" dirty="0"/>
              <a:t>َ</a:t>
            </a:r>
            <a:r>
              <a:rPr lang="ar-SA" sz="3200" dirty="0"/>
              <a:t>ي</a:t>
            </a:r>
            <a:r>
              <a:rPr lang="ar-LB" sz="3200" dirty="0"/>
              <a:t>ْ</a:t>
            </a:r>
            <a:r>
              <a:rPr lang="ar-SA" sz="3200" dirty="0"/>
              <a:t> ط</a:t>
            </a:r>
            <a:r>
              <a:rPr lang="ar-LB" sz="3200" dirty="0"/>
              <a:t>ِ</a:t>
            </a:r>
            <a:r>
              <a:rPr lang="ar-SA" sz="3200" dirty="0"/>
              <a:t>ل</a:t>
            </a:r>
            <a:r>
              <a:rPr lang="ar-LB" sz="3200" dirty="0"/>
              <a:t>ِ</a:t>
            </a:r>
            <a:r>
              <a:rPr lang="ar-SA" sz="3200" dirty="0"/>
              <a:t>ع م</a:t>
            </a:r>
            <a:r>
              <a:rPr lang="ar-LB" sz="3200" dirty="0"/>
              <a:t>ِ</a:t>
            </a:r>
            <a:r>
              <a:rPr lang="ar-SA" sz="3200" dirty="0"/>
              <a:t>ن ب</a:t>
            </a:r>
            <a:r>
              <a:rPr lang="ar-LB" sz="3200" dirty="0"/>
              <a:t>َ</a:t>
            </a:r>
            <a:r>
              <a:rPr lang="ar-SA" sz="3200" dirty="0"/>
              <a:t>ين الف</a:t>
            </a:r>
            <a:r>
              <a:rPr lang="ar-LB" sz="3200" dirty="0"/>
              <a:t>ِ</a:t>
            </a:r>
            <a:r>
              <a:rPr lang="ar-SA" sz="3200" dirty="0"/>
              <a:t>ل</a:t>
            </a:r>
            <a:r>
              <a:rPr lang="ar-LB" sz="3200" dirty="0"/>
              <a:t>َ</a:t>
            </a:r>
            <a:r>
              <a:rPr lang="ar-SA" sz="3200" dirty="0"/>
              <a:t>سطن</a:t>
            </a:r>
            <a:r>
              <a:rPr lang="ar-LB" sz="3200" dirty="0"/>
              <a:t>ِ</a:t>
            </a:r>
            <a:r>
              <a:rPr lang="ar-SA" sz="3200" dirty="0"/>
              <a:t>ي</a:t>
            </a:r>
            <a:r>
              <a:rPr lang="ar-LB" sz="3200" dirty="0"/>
              <a:t>ّ</a:t>
            </a:r>
            <a:r>
              <a:rPr lang="ar-SA" sz="3200" dirty="0"/>
              <a:t>ين ر</a:t>
            </a:r>
            <a:r>
              <a:rPr lang="ar-LB" sz="3200" dirty="0"/>
              <a:t>ِ</a:t>
            </a:r>
            <a:r>
              <a:rPr lang="ar-SA" sz="3200" dirty="0"/>
              <a:t>ج</a:t>
            </a:r>
            <a:r>
              <a:rPr lang="ar-LB" sz="3200" dirty="0"/>
              <a:t>ّ</a:t>
            </a:r>
            <a:r>
              <a:rPr lang="ar-SA" sz="3200" dirty="0"/>
              <a:t>ال ع</a:t>
            </a:r>
            <a:r>
              <a:rPr lang="ar-LB" sz="3200" dirty="0"/>
              <a:t>ِ</a:t>
            </a:r>
            <a:r>
              <a:rPr lang="ar-SA" sz="3200" dirty="0"/>
              <a:t>ملاق 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an000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8690" y="0"/>
            <a:ext cx="5036204" cy="68642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5432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0" name="Picture 2" descr="C:\Users\Liliane\Desktop\work from home\Eb 4\اللقاء 11\New folder\001-fn-david-golia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3756990" y="1053547"/>
            <a:ext cx="3916019" cy="1630017"/>
          </a:xfrm>
          <a:prstGeom prst="cloudCallout">
            <a:avLst>
              <a:gd name="adj1" fmla="val -80383"/>
              <a:gd name="adj2" fmla="val 1086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>
                <a:solidFill>
                  <a:schemeClr val="tx1"/>
                </a:solidFill>
              </a:rPr>
              <a:t>"مين بي</a:t>
            </a:r>
            <a:r>
              <a:rPr lang="ar-LB" sz="2800" b="1" dirty="0">
                <a:solidFill>
                  <a:schemeClr val="tx1"/>
                </a:solidFill>
              </a:rPr>
              <a:t>ِ</a:t>
            </a:r>
            <a:r>
              <a:rPr lang="ar-SA" sz="2800" b="1" dirty="0">
                <a:solidFill>
                  <a:schemeClr val="tx1"/>
                </a:solidFill>
              </a:rPr>
              <a:t>قبَل يبار</a:t>
            </a:r>
            <a:r>
              <a:rPr lang="ar-LB" sz="2800" b="1" dirty="0">
                <a:solidFill>
                  <a:schemeClr val="tx1"/>
                </a:solidFill>
              </a:rPr>
              <a:t>ِ</a:t>
            </a:r>
            <a:r>
              <a:rPr lang="ar-SA" sz="2800" b="1" dirty="0">
                <a:solidFill>
                  <a:schemeClr val="tx1"/>
                </a:solidFill>
              </a:rPr>
              <a:t>ز</a:t>
            </a:r>
            <a:r>
              <a:rPr lang="ar-LB" sz="2800" b="1" dirty="0">
                <a:solidFill>
                  <a:schemeClr val="tx1"/>
                </a:solidFill>
              </a:rPr>
              <a:t>ْ</a:t>
            </a:r>
            <a:r>
              <a:rPr lang="ar-SA" sz="2800" b="1" dirty="0" err="1">
                <a:solidFill>
                  <a:schemeClr val="tx1"/>
                </a:solidFill>
              </a:rPr>
              <a:t>ني</a:t>
            </a:r>
            <a:r>
              <a:rPr lang="ar-SA" sz="2800" b="1" dirty="0">
                <a:solidFill>
                  <a:schemeClr val="tx1"/>
                </a:solidFill>
              </a:rPr>
              <a:t>".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740360" y="3786808"/>
            <a:ext cx="5487063" cy="3071192"/>
          </a:xfrm>
          <a:prstGeom prst="cloudCallout">
            <a:avLst>
              <a:gd name="adj1" fmla="val 45194"/>
              <a:gd name="adj2" fmla="val -4615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"ي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ل</a:t>
            </a:r>
            <a:r>
              <a:rPr lang="ar-LB" sz="2800" dirty="0">
                <a:solidFill>
                  <a:schemeClr val="tx1"/>
                </a:solidFill>
              </a:rPr>
              <a:t>ّ</a:t>
            </a:r>
            <a:r>
              <a:rPr lang="ar-SA" sz="2800" dirty="0">
                <a:solidFill>
                  <a:schemeClr val="tx1"/>
                </a:solidFill>
              </a:rPr>
              <a:t>لي بينت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ص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ر ع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 err="1">
                <a:solidFill>
                  <a:schemeClr val="tx1"/>
                </a:solidFill>
              </a:rPr>
              <a:t>لى</a:t>
            </a:r>
            <a:r>
              <a:rPr lang="ar-SA" sz="2800" dirty="0">
                <a:solidFill>
                  <a:schemeClr val="tx1"/>
                </a:solidFill>
              </a:rPr>
              <a:t> ه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الع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م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لاق، </a:t>
            </a:r>
            <a:endParaRPr lang="ar-LB" sz="2800" dirty="0">
              <a:solidFill>
                <a:schemeClr val="tx1"/>
              </a:solidFill>
            </a:endParaRP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الم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لك بي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عطي</a:t>
            </a:r>
            <a:r>
              <a:rPr lang="ar-LB" sz="2800" dirty="0">
                <a:solidFill>
                  <a:schemeClr val="tx1"/>
                </a:solidFill>
              </a:rPr>
              <a:t>ه</a:t>
            </a:r>
            <a:r>
              <a:rPr lang="ar-SA" sz="2800" dirty="0">
                <a:solidFill>
                  <a:schemeClr val="tx1"/>
                </a:solidFill>
              </a:rPr>
              <a:t> ب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ن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تو</a:t>
            </a:r>
            <a:r>
              <a:rPr lang="ar-LB" sz="2800" dirty="0">
                <a:solidFill>
                  <a:schemeClr val="tx1"/>
                </a:solidFill>
              </a:rPr>
              <a:t> </a:t>
            </a:r>
            <a:r>
              <a:rPr lang="ar-SA" sz="2800" dirty="0">
                <a:solidFill>
                  <a:schemeClr val="tx1"/>
                </a:solidFill>
              </a:rPr>
              <a:t>وب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LB" sz="2800" dirty="0" err="1">
                <a:solidFill>
                  <a:schemeClr val="tx1"/>
                </a:solidFill>
              </a:rPr>
              <a:t>يع</a:t>
            </a:r>
            <a:r>
              <a:rPr lang="ar-SA" sz="2800" dirty="0">
                <a:solidFill>
                  <a:schemeClr val="tx1"/>
                </a:solidFill>
              </a:rPr>
              <a:t>ف</a:t>
            </a:r>
            <a:r>
              <a:rPr lang="ar-LB" sz="2800" dirty="0">
                <a:solidFill>
                  <a:schemeClr val="tx1"/>
                </a:solidFill>
              </a:rPr>
              <a:t>ي</a:t>
            </a:r>
            <a:r>
              <a:rPr lang="ar-SA" sz="2800" dirty="0">
                <a:solidFill>
                  <a:schemeClr val="tx1"/>
                </a:solidFill>
              </a:rPr>
              <a:t> ب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 err="1">
                <a:solidFill>
                  <a:schemeClr val="tx1"/>
                </a:solidFill>
              </a:rPr>
              <a:t>يّو</a:t>
            </a:r>
            <a:r>
              <a:rPr lang="ar-SA" sz="2800" dirty="0">
                <a:solidFill>
                  <a:schemeClr val="tx1"/>
                </a:solidFill>
              </a:rPr>
              <a:t> م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ن </a:t>
            </a:r>
            <a:r>
              <a:rPr lang="ar-SA" sz="2800" dirty="0" err="1">
                <a:solidFill>
                  <a:schemeClr val="tx1"/>
                </a:solidFill>
              </a:rPr>
              <a:t>الض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 err="1">
                <a:solidFill>
                  <a:schemeClr val="tx1"/>
                </a:solidFill>
              </a:rPr>
              <a:t>رايب</a:t>
            </a:r>
            <a:r>
              <a:rPr lang="ar-SA" sz="2800" dirty="0">
                <a:solidFill>
                  <a:schemeClr val="tx1"/>
                </a:solidFill>
              </a:rPr>
              <a:t> ك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لّ ح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 err="1">
                <a:solidFill>
                  <a:schemeClr val="tx1"/>
                </a:solidFill>
              </a:rPr>
              <a:t>ياتو</a:t>
            </a:r>
            <a:r>
              <a:rPr lang="ar-LB" sz="2800" dirty="0">
                <a:solidFill>
                  <a:schemeClr val="tx1"/>
                </a:solidFill>
              </a:rPr>
              <a:t>"</a:t>
            </a:r>
            <a:r>
              <a:rPr lang="ar-SA" sz="2800" dirty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2526" y="225603"/>
            <a:ext cx="2950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200" b="1" dirty="0"/>
              <a:t>صار يْقول: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2947244" y="3099191"/>
            <a:ext cx="39853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sz="3000" dirty="0">
                <a:solidFill>
                  <a:srgbClr val="FFC000"/>
                </a:solidFill>
              </a:rPr>
              <a:t>الكل خافوا وصاروا يقولو: </a:t>
            </a:r>
            <a:endParaRPr lang="en-US" sz="3000" dirty="0">
              <a:solidFill>
                <a:srgbClr val="FFC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Liliane\Desktop\work from home\Eb 4\اللقاء 11\New folder\005-fn-david-golia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2623929" y="3299791"/>
            <a:ext cx="3916019" cy="1630017"/>
          </a:xfrm>
          <a:prstGeom prst="cloudCallout">
            <a:avLst>
              <a:gd name="adj1" fmla="val -32160"/>
              <a:gd name="adj2" fmla="val -12571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>
                <a:solidFill>
                  <a:schemeClr val="tx1"/>
                </a:solidFill>
              </a:rPr>
              <a:t>"ما ت</a:t>
            </a:r>
            <a:r>
              <a:rPr lang="ar-LB" sz="3000" dirty="0">
                <a:solidFill>
                  <a:schemeClr val="tx1"/>
                </a:solidFill>
              </a:rPr>
              <a:t>ْ</a:t>
            </a:r>
            <a:r>
              <a:rPr lang="ar-SA" sz="3000" dirty="0">
                <a:solidFill>
                  <a:schemeClr val="tx1"/>
                </a:solidFill>
              </a:rPr>
              <a:t>خاف م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ن ه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الر</a:t>
            </a:r>
            <a:r>
              <a:rPr lang="ar-LB" sz="3000" dirty="0">
                <a:solidFill>
                  <a:schemeClr val="tx1"/>
                </a:solidFill>
              </a:rPr>
              <a:t>ّ</a:t>
            </a:r>
            <a:r>
              <a:rPr lang="ar-SA" sz="3000" dirty="0">
                <a:solidFill>
                  <a:schemeClr val="tx1"/>
                </a:solidFill>
              </a:rPr>
              <a:t>جّال، أنا ب</a:t>
            </a:r>
            <a:r>
              <a:rPr lang="ar-LB" sz="3000" dirty="0">
                <a:solidFill>
                  <a:schemeClr val="tx1"/>
                </a:solidFill>
              </a:rPr>
              <a:t>ْ</a:t>
            </a:r>
            <a:r>
              <a:rPr lang="ar-SA" sz="3000" dirty="0">
                <a:solidFill>
                  <a:schemeClr val="tx1"/>
                </a:solidFill>
              </a:rPr>
              <a:t>روح وببار</a:t>
            </a:r>
            <a:r>
              <a:rPr lang="ar-LB" sz="3000" dirty="0">
                <a:solidFill>
                  <a:schemeClr val="tx1"/>
                </a:solidFill>
              </a:rPr>
              <a:t>ْ</a:t>
            </a:r>
            <a:r>
              <a:rPr lang="ar-SA" sz="3000" dirty="0" err="1">
                <a:solidFill>
                  <a:schemeClr val="tx1"/>
                </a:solidFill>
              </a:rPr>
              <a:t>زو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3948" y="298174"/>
            <a:ext cx="4890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chemeClr val="bg1"/>
                </a:solidFill>
              </a:rPr>
              <a:t>إ</a:t>
            </a:r>
            <a:r>
              <a:rPr lang="ar-LB" sz="3200" b="1" dirty="0">
                <a:solidFill>
                  <a:schemeClr val="bg1"/>
                </a:solidFill>
              </a:rPr>
              <a:t>ِ</a:t>
            </a:r>
            <a:r>
              <a:rPr lang="ar-SA" sz="3200" b="1" dirty="0" err="1">
                <a:solidFill>
                  <a:schemeClr val="bg1"/>
                </a:solidFill>
              </a:rPr>
              <a:t>جا</a:t>
            </a:r>
            <a:r>
              <a:rPr lang="ar-SA" sz="3200" b="1" dirty="0">
                <a:solidFill>
                  <a:schemeClr val="bg1"/>
                </a:solidFill>
              </a:rPr>
              <a:t> داو</a:t>
            </a:r>
            <a:r>
              <a:rPr lang="ar-LB" sz="3200" b="1" dirty="0">
                <a:solidFill>
                  <a:schemeClr val="bg1"/>
                </a:solidFill>
              </a:rPr>
              <a:t>ُ</a:t>
            </a:r>
            <a:r>
              <a:rPr lang="ar-SA" sz="3200" b="1" dirty="0">
                <a:solidFill>
                  <a:schemeClr val="bg1"/>
                </a:solidFill>
              </a:rPr>
              <a:t>د ل</a:t>
            </a:r>
            <a:r>
              <a:rPr lang="ar-LB" sz="3200" b="1" dirty="0">
                <a:solidFill>
                  <a:schemeClr val="bg1"/>
                </a:solidFill>
              </a:rPr>
              <a:t>َ</a:t>
            </a:r>
            <a:r>
              <a:rPr lang="ar-SA" sz="3200" b="1" dirty="0">
                <a:solidFill>
                  <a:schemeClr val="bg1"/>
                </a:solidFill>
              </a:rPr>
              <a:t>ع</a:t>
            </a:r>
            <a:r>
              <a:rPr lang="ar-LB" sz="3200" b="1" dirty="0">
                <a:solidFill>
                  <a:schemeClr val="bg1"/>
                </a:solidFill>
              </a:rPr>
              <a:t>ِ</a:t>
            </a:r>
            <a:r>
              <a:rPr lang="ar-SA" sz="3200" b="1" dirty="0">
                <a:solidFill>
                  <a:schemeClr val="bg1"/>
                </a:solidFill>
              </a:rPr>
              <a:t>ند شاو</a:t>
            </a:r>
            <a:r>
              <a:rPr lang="ar-LB" sz="3200" b="1" dirty="0">
                <a:solidFill>
                  <a:schemeClr val="bg1"/>
                </a:solidFill>
              </a:rPr>
              <a:t>ُ</a:t>
            </a:r>
            <a:r>
              <a:rPr lang="ar-SA" sz="3200" b="1" dirty="0">
                <a:solidFill>
                  <a:schemeClr val="bg1"/>
                </a:solidFill>
              </a:rPr>
              <a:t>ل وق</a:t>
            </a:r>
            <a:r>
              <a:rPr lang="ar-LB" sz="3200" b="1" dirty="0">
                <a:solidFill>
                  <a:schemeClr val="bg1"/>
                </a:solidFill>
              </a:rPr>
              <a:t>َ</a:t>
            </a:r>
            <a:r>
              <a:rPr lang="ar-SA" sz="3200" b="1" dirty="0">
                <a:solidFill>
                  <a:schemeClr val="bg1"/>
                </a:solidFill>
              </a:rPr>
              <a:t>لْلُو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Liliane\Desktop\work from home\Eb 4\اللقاء 11\New folder\006-fn-david-golia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4611755" y="3776869"/>
            <a:ext cx="4532245" cy="3081131"/>
          </a:xfrm>
          <a:prstGeom prst="cloudCallout">
            <a:avLst>
              <a:gd name="adj1" fmla="val -49630"/>
              <a:gd name="adj2" fmla="val -4095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>
                <a:solidFill>
                  <a:schemeClr val="tx1"/>
                </a:solidFill>
              </a:rPr>
              <a:t>ل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م</a:t>
            </a:r>
            <a:r>
              <a:rPr lang="ar-LB" sz="3000" dirty="0">
                <a:solidFill>
                  <a:schemeClr val="tx1"/>
                </a:solidFill>
              </a:rPr>
              <a:t>ّ</a:t>
            </a:r>
            <a:r>
              <a:rPr lang="ar-SA" sz="3000" dirty="0">
                <a:solidFill>
                  <a:schemeClr val="tx1"/>
                </a:solidFill>
              </a:rPr>
              <a:t>ا ك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ن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ت إرعَ غنَم ب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 err="1">
                <a:solidFill>
                  <a:schemeClr val="tx1"/>
                </a:solidFill>
              </a:rPr>
              <a:t>يّي</a:t>
            </a:r>
            <a:r>
              <a:rPr lang="ar-SA" sz="3000" dirty="0">
                <a:solidFill>
                  <a:schemeClr val="tx1"/>
                </a:solidFill>
              </a:rPr>
              <a:t> ويجي الأسَد أو الدبّ ك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ن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ت ما خ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ل</a:t>
            </a:r>
            <a:r>
              <a:rPr lang="ar-LB" sz="3000" dirty="0">
                <a:solidFill>
                  <a:schemeClr val="tx1"/>
                </a:solidFill>
              </a:rPr>
              <a:t>ّ</a:t>
            </a:r>
            <a:r>
              <a:rPr lang="ar-SA" sz="3000" dirty="0">
                <a:solidFill>
                  <a:schemeClr val="tx1"/>
                </a:solidFill>
              </a:rPr>
              <a:t>يه </a:t>
            </a:r>
            <a:r>
              <a:rPr lang="ar-SA" sz="3000" dirty="0" err="1">
                <a:solidFill>
                  <a:schemeClr val="tx1"/>
                </a:solidFill>
              </a:rPr>
              <a:t>ياخ</a:t>
            </a:r>
            <a:r>
              <a:rPr lang="ar-LB" sz="3000" dirty="0">
                <a:solidFill>
                  <a:schemeClr val="tx1"/>
                </a:solidFill>
              </a:rPr>
              <a:t>ُ</a:t>
            </a:r>
            <a:r>
              <a:rPr lang="ar-SA" sz="3000" dirty="0">
                <a:solidFill>
                  <a:schemeClr val="tx1"/>
                </a:solidFill>
              </a:rPr>
              <a:t>د ن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عج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ة م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ن الق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طيع.</a:t>
            </a:r>
            <a:endParaRPr lang="en-US" sz="3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Liliane\Desktop\work from home\Eb 4\اللقاء 11\New folder\007-fn-david-golia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815" y="4644887"/>
            <a:ext cx="5852413" cy="1320800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dirty="0">
                <a:solidFill>
                  <a:schemeClr val="bg1"/>
                </a:solidFill>
              </a:rPr>
              <a:t> ول</a:t>
            </a:r>
            <a:r>
              <a:rPr lang="ar-LB" dirty="0">
                <a:solidFill>
                  <a:schemeClr val="bg1"/>
                </a:solidFill>
              </a:rPr>
              <a:t>َ</a:t>
            </a:r>
            <a:r>
              <a:rPr lang="ar-SA" dirty="0">
                <a:solidFill>
                  <a:schemeClr val="bg1"/>
                </a:solidFill>
              </a:rPr>
              <a:t>ب</a:t>
            </a:r>
            <a:r>
              <a:rPr lang="ar-LB" dirty="0">
                <a:solidFill>
                  <a:schemeClr val="bg1"/>
                </a:solidFill>
              </a:rPr>
              <a:t>ّ</a:t>
            </a:r>
            <a:r>
              <a:rPr lang="ar-SA" dirty="0">
                <a:solidFill>
                  <a:schemeClr val="bg1"/>
                </a:solidFill>
              </a:rPr>
              <a:t>سو ت</a:t>
            </a:r>
            <a:r>
              <a:rPr lang="ar-LB" dirty="0">
                <a:solidFill>
                  <a:schemeClr val="bg1"/>
                </a:solidFill>
              </a:rPr>
              <a:t>ْ</a:t>
            </a:r>
            <a:r>
              <a:rPr lang="ar-SA" dirty="0" err="1">
                <a:solidFill>
                  <a:schemeClr val="bg1"/>
                </a:solidFill>
              </a:rPr>
              <a:t>ياب</a:t>
            </a:r>
            <a:r>
              <a:rPr lang="ar-SA" dirty="0">
                <a:solidFill>
                  <a:schemeClr val="bg1"/>
                </a:solidFill>
              </a:rPr>
              <a:t> الح</a:t>
            </a:r>
            <a:r>
              <a:rPr lang="ar-LB" dirty="0">
                <a:solidFill>
                  <a:schemeClr val="bg1"/>
                </a:solidFill>
              </a:rPr>
              <a:t>َ</a:t>
            </a:r>
            <a:r>
              <a:rPr lang="ar-SA" dirty="0">
                <a:solidFill>
                  <a:schemeClr val="bg1"/>
                </a:solidFill>
              </a:rPr>
              <a:t>ر</a:t>
            </a:r>
            <a:r>
              <a:rPr lang="ar-LB" dirty="0">
                <a:solidFill>
                  <a:schemeClr val="bg1"/>
                </a:solidFill>
              </a:rPr>
              <a:t>ْ</a:t>
            </a:r>
            <a:r>
              <a:rPr lang="ar-SA" dirty="0">
                <a:solidFill>
                  <a:schemeClr val="bg1"/>
                </a:solidFill>
              </a:rPr>
              <a:t>ب. ب</a:t>
            </a:r>
            <a:r>
              <a:rPr lang="ar-LB" dirty="0">
                <a:solidFill>
                  <a:schemeClr val="bg1"/>
                </a:solidFill>
              </a:rPr>
              <a:t>َ</a:t>
            </a:r>
            <a:r>
              <a:rPr lang="ar-SA" dirty="0">
                <a:solidFill>
                  <a:schemeClr val="bg1"/>
                </a:solidFill>
              </a:rPr>
              <a:t>سّ داود م</a:t>
            </a:r>
            <a:r>
              <a:rPr lang="ar-LB" dirty="0">
                <a:solidFill>
                  <a:schemeClr val="bg1"/>
                </a:solidFill>
              </a:rPr>
              <a:t>ِ</a:t>
            </a:r>
            <a:r>
              <a:rPr lang="ar-SA" dirty="0">
                <a:solidFill>
                  <a:schemeClr val="bg1"/>
                </a:solidFill>
              </a:rPr>
              <a:t>ش م</a:t>
            </a:r>
            <a:r>
              <a:rPr lang="ar-LB" dirty="0">
                <a:solidFill>
                  <a:schemeClr val="bg1"/>
                </a:solidFill>
              </a:rPr>
              <a:t>ْ</a:t>
            </a:r>
            <a:r>
              <a:rPr lang="ar-SA" dirty="0">
                <a:solidFill>
                  <a:schemeClr val="bg1"/>
                </a:solidFill>
              </a:rPr>
              <a:t>ع</a:t>
            </a:r>
            <a:r>
              <a:rPr lang="ar-LB" dirty="0">
                <a:solidFill>
                  <a:schemeClr val="bg1"/>
                </a:solidFill>
              </a:rPr>
              <a:t>َ</a:t>
            </a:r>
            <a:r>
              <a:rPr lang="ar-SA" dirty="0">
                <a:solidFill>
                  <a:schemeClr val="bg1"/>
                </a:solidFill>
              </a:rPr>
              <a:t>وَّد عل</a:t>
            </a:r>
            <a:r>
              <a:rPr lang="ar-LB" dirty="0">
                <a:solidFill>
                  <a:schemeClr val="bg1"/>
                </a:solidFill>
              </a:rPr>
              <a:t>َ</a:t>
            </a:r>
            <a:r>
              <a:rPr lang="ar-SA" dirty="0">
                <a:solidFill>
                  <a:schemeClr val="bg1"/>
                </a:solidFill>
              </a:rPr>
              <a:t>يهن، وصار ي</a:t>
            </a:r>
            <a:r>
              <a:rPr lang="ar-LB" dirty="0">
                <a:solidFill>
                  <a:schemeClr val="bg1"/>
                </a:solidFill>
              </a:rPr>
              <a:t>ِ</a:t>
            </a:r>
            <a:r>
              <a:rPr lang="ar-SA" dirty="0">
                <a:solidFill>
                  <a:schemeClr val="bg1"/>
                </a:solidFill>
              </a:rPr>
              <a:t>تف</a:t>
            </a:r>
            <a:r>
              <a:rPr lang="ar-LB" dirty="0">
                <a:solidFill>
                  <a:schemeClr val="bg1"/>
                </a:solidFill>
              </a:rPr>
              <a:t>َ</a:t>
            </a:r>
            <a:r>
              <a:rPr lang="ar-SA" dirty="0" err="1">
                <a:solidFill>
                  <a:schemeClr val="bg1"/>
                </a:solidFill>
              </a:rPr>
              <a:t>ركَش</a:t>
            </a:r>
            <a:r>
              <a:rPr lang="ar-SA" dirty="0">
                <a:solidFill>
                  <a:schemeClr val="bg1"/>
                </a:solidFill>
              </a:rPr>
              <a:t> فيه</a:t>
            </a:r>
            <a:r>
              <a:rPr lang="ar-LB" dirty="0">
                <a:solidFill>
                  <a:schemeClr val="bg1"/>
                </a:solidFill>
              </a:rPr>
              <a:t>ُ</a:t>
            </a:r>
            <a:r>
              <a:rPr lang="ar-SA" dirty="0">
                <a:solidFill>
                  <a:schemeClr val="bg1"/>
                </a:solidFill>
              </a:rPr>
              <a:t>ن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8950" y="225363"/>
            <a:ext cx="210025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sz="3300" dirty="0">
                <a:solidFill>
                  <a:schemeClr val="bg1"/>
                </a:solidFill>
              </a:rPr>
              <a:t>قلّو</a:t>
            </a:r>
            <a:r>
              <a:rPr lang="ar-LB" sz="3300" dirty="0"/>
              <a:t> </a:t>
            </a:r>
            <a:r>
              <a:rPr lang="ar-SA" sz="3300" dirty="0">
                <a:solidFill>
                  <a:schemeClr val="bg1"/>
                </a:solidFill>
              </a:rPr>
              <a:t>شاو</a:t>
            </a:r>
            <a:r>
              <a:rPr lang="ar-LB" sz="3300" dirty="0">
                <a:solidFill>
                  <a:schemeClr val="bg1"/>
                </a:solidFill>
              </a:rPr>
              <a:t>ُ</a:t>
            </a:r>
            <a:r>
              <a:rPr lang="ar-SA" sz="3300" dirty="0">
                <a:solidFill>
                  <a:schemeClr val="bg1"/>
                </a:solidFill>
              </a:rPr>
              <a:t>ل:</a:t>
            </a:r>
            <a:r>
              <a:rPr lang="ar-LB" sz="3300" dirty="0">
                <a:solidFill>
                  <a:schemeClr val="bg1"/>
                </a:solidFill>
              </a:rPr>
              <a:t> </a:t>
            </a:r>
            <a:endParaRPr lang="en-US" sz="3300" dirty="0"/>
          </a:p>
        </p:txBody>
      </p:sp>
      <p:sp>
        <p:nvSpPr>
          <p:cNvPr id="5" name="Cloud Callout 4"/>
          <p:cNvSpPr/>
          <p:nvPr/>
        </p:nvSpPr>
        <p:spPr>
          <a:xfrm>
            <a:off x="2685141" y="2109619"/>
            <a:ext cx="3106057" cy="1630017"/>
          </a:xfrm>
          <a:prstGeom prst="cloudCallout">
            <a:avLst>
              <a:gd name="adj1" fmla="val -32160"/>
              <a:gd name="adj2" fmla="val -12571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2"/>
                </a:solidFill>
              </a:rPr>
              <a:t>روح والله م</a:t>
            </a:r>
            <a:r>
              <a:rPr lang="ar-LB" sz="4000" dirty="0">
                <a:solidFill>
                  <a:schemeClr val="tx2"/>
                </a:solidFill>
              </a:rPr>
              <a:t>َ</a:t>
            </a:r>
            <a:r>
              <a:rPr lang="ar-SA" sz="4000" dirty="0">
                <a:solidFill>
                  <a:schemeClr val="tx2"/>
                </a:solidFill>
              </a:rPr>
              <a:t>ع</a:t>
            </a:r>
            <a:r>
              <a:rPr lang="ar-LB" sz="4000" dirty="0">
                <a:solidFill>
                  <a:schemeClr val="tx2"/>
                </a:solidFill>
              </a:rPr>
              <a:t>َ</a:t>
            </a:r>
            <a:r>
              <a:rPr lang="ar-SA" sz="4000" dirty="0">
                <a:solidFill>
                  <a:schemeClr val="tx2"/>
                </a:solidFill>
              </a:rPr>
              <a:t>ك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Liliane\Desktop\work from home\Eb 4\اللقاء 11\New folder\008-fn-david-golia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270" y="430695"/>
            <a:ext cx="4618382" cy="3763617"/>
          </a:xfrm>
        </p:spPr>
        <p:txBody>
          <a:bodyPr>
            <a:normAutofit/>
          </a:bodyPr>
          <a:lstStyle/>
          <a:p>
            <a:pPr algn="ctr" rtl="1"/>
            <a:r>
              <a:rPr lang="ar-LB" dirty="0">
                <a:solidFill>
                  <a:schemeClr val="tx1"/>
                </a:solidFill>
              </a:rPr>
              <a:t>كِرمال هَيك شَ</a:t>
            </a:r>
            <a:r>
              <a:rPr lang="ar-SA" dirty="0">
                <a:solidFill>
                  <a:schemeClr val="tx1"/>
                </a:solidFill>
              </a:rPr>
              <a:t>ل</a:t>
            </a:r>
            <a:r>
              <a:rPr lang="ar-LB" dirty="0">
                <a:solidFill>
                  <a:schemeClr val="tx1"/>
                </a:solidFill>
              </a:rPr>
              <a:t>َ</a:t>
            </a:r>
            <a:r>
              <a:rPr lang="ar-SA" dirty="0">
                <a:solidFill>
                  <a:schemeClr val="tx1"/>
                </a:solidFill>
              </a:rPr>
              <a:t>ح</a:t>
            </a:r>
            <a:r>
              <a:rPr lang="ar-LB" dirty="0">
                <a:solidFill>
                  <a:schemeClr val="tx1"/>
                </a:solidFill>
              </a:rPr>
              <a:t>ُ</a:t>
            </a:r>
            <a:r>
              <a:rPr lang="ar-SA" dirty="0">
                <a:solidFill>
                  <a:schemeClr val="tx1"/>
                </a:solidFill>
              </a:rPr>
              <a:t>ن وأخَد ب</a:t>
            </a:r>
            <a:r>
              <a:rPr lang="ar-LB" dirty="0">
                <a:solidFill>
                  <a:schemeClr val="tx1"/>
                </a:solidFill>
              </a:rPr>
              <a:t>ِ</a:t>
            </a:r>
            <a:r>
              <a:rPr lang="ar-SA" dirty="0" err="1">
                <a:solidFill>
                  <a:schemeClr val="tx1"/>
                </a:solidFill>
              </a:rPr>
              <a:t>إيدو</a:t>
            </a:r>
            <a:r>
              <a:rPr lang="ar-SA" dirty="0">
                <a:solidFill>
                  <a:schemeClr val="tx1"/>
                </a:solidFill>
              </a:rPr>
              <a:t> ع</a:t>
            </a:r>
            <a:r>
              <a:rPr lang="ar-LB" dirty="0">
                <a:solidFill>
                  <a:schemeClr val="tx1"/>
                </a:solidFill>
              </a:rPr>
              <a:t>َ</a:t>
            </a:r>
            <a:r>
              <a:rPr lang="ar-SA" dirty="0" err="1">
                <a:solidFill>
                  <a:schemeClr val="tx1"/>
                </a:solidFill>
              </a:rPr>
              <a:t>صا</a:t>
            </a:r>
            <a:r>
              <a:rPr lang="ar-SA" dirty="0">
                <a:solidFill>
                  <a:schemeClr val="tx1"/>
                </a:solidFill>
              </a:rPr>
              <a:t> </a:t>
            </a:r>
            <a:r>
              <a:rPr lang="ar-SA" dirty="0" err="1">
                <a:solidFill>
                  <a:schemeClr val="tx1"/>
                </a:solidFill>
              </a:rPr>
              <a:t>وم</a:t>
            </a:r>
            <a:r>
              <a:rPr lang="ar-LB" dirty="0">
                <a:solidFill>
                  <a:schemeClr val="tx1"/>
                </a:solidFill>
              </a:rPr>
              <a:t>َ</a:t>
            </a:r>
            <a:r>
              <a:rPr lang="ar-SA" dirty="0" err="1">
                <a:solidFill>
                  <a:schemeClr val="tx1"/>
                </a:solidFill>
              </a:rPr>
              <a:t>عو</a:t>
            </a:r>
            <a:r>
              <a:rPr lang="ar-SA" dirty="0">
                <a:solidFill>
                  <a:schemeClr val="tx1"/>
                </a:solidFill>
              </a:rPr>
              <a:t> المِقلاع وراح جاب م</a:t>
            </a:r>
            <a:r>
              <a:rPr lang="ar-LB" dirty="0">
                <a:solidFill>
                  <a:schemeClr val="tx1"/>
                </a:solidFill>
              </a:rPr>
              <a:t>ِ</a:t>
            </a:r>
            <a:r>
              <a:rPr lang="ar-SA" dirty="0">
                <a:solidFill>
                  <a:schemeClr val="tx1"/>
                </a:solidFill>
              </a:rPr>
              <a:t>ن الن</a:t>
            </a:r>
            <a:r>
              <a:rPr lang="ar-LB" dirty="0">
                <a:solidFill>
                  <a:schemeClr val="tx1"/>
                </a:solidFill>
              </a:rPr>
              <a:t>ّ</a:t>
            </a:r>
            <a:r>
              <a:rPr lang="ar-SA" dirty="0">
                <a:solidFill>
                  <a:schemeClr val="tx1"/>
                </a:solidFill>
              </a:rPr>
              <a:t>هر خ</a:t>
            </a:r>
            <a:r>
              <a:rPr lang="ar-LB" dirty="0">
                <a:solidFill>
                  <a:schemeClr val="tx1"/>
                </a:solidFill>
              </a:rPr>
              <a:t>َ</a:t>
            </a:r>
            <a:r>
              <a:rPr lang="ar-SA" dirty="0">
                <a:solidFill>
                  <a:schemeClr val="tx1"/>
                </a:solidFill>
              </a:rPr>
              <a:t>مس ب</a:t>
            </a:r>
            <a:r>
              <a:rPr lang="ar-LB" dirty="0">
                <a:solidFill>
                  <a:schemeClr val="tx1"/>
                </a:solidFill>
              </a:rPr>
              <a:t>َ</a:t>
            </a:r>
            <a:r>
              <a:rPr lang="ar-SA" dirty="0">
                <a:solidFill>
                  <a:schemeClr val="tx1"/>
                </a:solidFill>
              </a:rPr>
              <a:t>ح</a:t>
            </a:r>
            <a:r>
              <a:rPr lang="ar-LB" dirty="0">
                <a:solidFill>
                  <a:schemeClr val="tx1"/>
                </a:solidFill>
              </a:rPr>
              <a:t>ْ</a:t>
            </a:r>
            <a:r>
              <a:rPr lang="ar-SA" dirty="0">
                <a:solidFill>
                  <a:schemeClr val="tx1"/>
                </a:solidFill>
              </a:rPr>
              <a:t>صات ناعمين ح</a:t>
            </a:r>
            <a:r>
              <a:rPr lang="ar-LB" dirty="0">
                <a:solidFill>
                  <a:schemeClr val="tx1"/>
                </a:solidFill>
              </a:rPr>
              <a:t>َ</a:t>
            </a:r>
            <a:r>
              <a:rPr lang="ar-SA" dirty="0">
                <a:solidFill>
                  <a:schemeClr val="tx1"/>
                </a:solidFill>
              </a:rPr>
              <a:t>طّن ب</a:t>
            </a:r>
            <a:r>
              <a:rPr lang="ar-LB" dirty="0">
                <a:solidFill>
                  <a:schemeClr val="tx1"/>
                </a:solidFill>
              </a:rPr>
              <a:t>ِ</a:t>
            </a:r>
            <a:r>
              <a:rPr lang="ar-SA" dirty="0">
                <a:solidFill>
                  <a:schemeClr val="tx1"/>
                </a:solidFill>
              </a:rPr>
              <a:t>كيسو وراح </a:t>
            </a:r>
            <a:r>
              <a:rPr lang="ar-LB" dirty="0">
                <a:solidFill>
                  <a:schemeClr val="tx1"/>
                </a:solidFill>
              </a:rPr>
              <a:t>وِقِف </a:t>
            </a:r>
            <a:r>
              <a:rPr lang="ar-SA" dirty="0">
                <a:solidFill>
                  <a:schemeClr val="tx1"/>
                </a:solidFill>
              </a:rPr>
              <a:t>ق</a:t>
            </a:r>
            <a:r>
              <a:rPr lang="ar-LB" dirty="0">
                <a:solidFill>
                  <a:schemeClr val="tx1"/>
                </a:solidFill>
              </a:rPr>
              <a:t>ِ</a:t>
            </a:r>
            <a:r>
              <a:rPr lang="ar-SA" dirty="0">
                <a:solidFill>
                  <a:schemeClr val="tx1"/>
                </a:solidFill>
              </a:rPr>
              <a:t>د</a:t>
            </a:r>
            <a:r>
              <a:rPr lang="ar-LB" dirty="0">
                <a:solidFill>
                  <a:schemeClr val="tx1"/>
                </a:solidFill>
              </a:rPr>
              <a:t>ّ</a:t>
            </a:r>
            <a:r>
              <a:rPr lang="ar-SA" dirty="0">
                <a:solidFill>
                  <a:schemeClr val="tx1"/>
                </a:solidFill>
              </a:rPr>
              <a:t>ام الع</a:t>
            </a:r>
            <a:r>
              <a:rPr lang="ar-LB" dirty="0">
                <a:solidFill>
                  <a:schemeClr val="tx1"/>
                </a:solidFill>
              </a:rPr>
              <a:t>ِ</a:t>
            </a:r>
            <a:r>
              <a:rPr lang="ar-SA" dirty="0">
                <a:solidFill>
                  <a:schemeClr val="tx1"/>
                </a:solidFill>
              </a:rPr>
              <a:t>م</a:t>
            </a:r>
            <a:r>
              <a:rPr lang="ar-LB" dirty="0">
                <a:solidFill>
                  <a:schemeClr val="tx1"/>
                </a:solidFill>
              </a:rPr>
              <a:t>ْ</a:t>
            </a:r>
            <a:r>
              <a:rPr lang="ar-SA" dirty="0">
                <a:solidFill>
                  <a:schemeClr val="tx1"/>
                </a:solidFill>
              </a:rPr>
              <a:t>لاق</a:t>
            </a:r>
            <a:r>
              <a:rPr lang="ar-SA" dirty="0"/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Liliane\Desktop\work from home\Eb 4\اللقاء 11\New folder\008-fn-david-golia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261" y="291547"/>
            <a:ext cx="3942521" cy="642731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dirty="0">
                <a:solidFill>
                  <a:schemeClr val="tx1"/>
                </a:solidFill>
              </a:rPr>
              <a:t>ه</a:t>
            </a:r>
            <a:r>
              <a:rPr lang="ar-LB" dirty="0">
                <a:solidFill>
                  <a:schemeClr val="tx1"/>
                </a:solidFill>
              </a:rPr>
              <a:t>َ</a:t>
            </a:r>
            <a:r>
              <a:rPr lang="ar-SA" dirty="0">
                <a:solidFill>
                  <a:schemeClr val="tx1"/>
                </a:solidFill>
              </a:rPr>
              <a:t>يداك، احت</a:t>
            </a:r>
            <a:r>
              <a:rPr lang="ar-LB" dirty="0">
                <a:solidFill>
                  <a:schemeClr val="tx1"/>
                </a:solidFill>
              </a:rPr>
              <a:t>َ</a:t>
            </a:r>
            <a:r>
              <a:rPr lang="ar-SA" dirty="0">
                <a:solidFill>
                  <a:schemeClr val="tx1"/>
                </a:solidFill>
              </a:rPr>
              <a:t>ق</a:t>
            </a:r>
            <a:r>
              <a:rPr lang="ar-LB" dirty="0">
                <a:solidFill>
                  <a:schemeClr val="tx1"/>
                </a:solidFill>
              </a:rPr>
              <a:t>َ</a:t>
            </a:r>
            <a:r>
              <a:rPr lang="ar-SA" dirty="0">
                <a:solidFill>
                  <a:schemeClr val="tx1"/>
                </a:solidFill>
              </a:rPr>
              <a:t>رو و</a:t>
            </a:r>
            <a:r>
              <a:rPr lang="ar-LB" dirty="0">
                <a:solidFill>
                  <a:schemeClr val="tx1"/>
                </a:solidFill>
              </a:rPr>
              <a:t>َ</a:t>
            </a:r>
            <a:r>
              <a:rPr lang="ar-SA" dirty="0">
                <a:solidFill>
                  <a:schemeClr val="tx1"/>
                </a:solidFill>
              </a:rPr>
              <a:t>ق</a:t>
            </a:r>
            <a:r>
              <a:rPr lang="ar-LB" dirty="0">
                <a:solidFill>
                  <a:schemeClr val="tx1"/>
                </a:solidFill>
              </a:rPr>
              <a:t>َ</a:t>
            </a:r>
            <a:r>
              <a:rPr lang="ar-SA" dirty="0">
                <a:solidFill>
                  <a:schemeClr val="tx1"/>
                </a:solidFill>
              </a:rPr>
              <a:t>ل</a:t>
            </a:r>
            <a:r>
              <a:rPr lang="ar-LB" dirty="0">
                <a:solidFill>
                  <a:schemeClr val="tx1"/>
                </a:solidFill>
              </a:rPr>
              <a:t>ّ</a:t>
            </a:r>
            <a:r>
              <a:rPr lang="ar-SA" dirty="0">
                <a:solidFill>
                  <a:schemeClr val="tx1"/>
                </a:solidFill>
              </a:rPr>
              <a:t>لو</a:t>
            </a:r>
            <a:r>
              <a:rPr lang="ar-LB" dirty="0">
                <a:solidFill>
                  <a:schemeClr val="tx1"/>
                </a:solidFill>
              </a:rPr>
              <a:t>: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286000" y="1431235"/>
            <a:ext cx="3518453" cy="2186608"/>
          </a:xfrm>
          <a:prstGeom prst="cloudCallout">
            <a:avLst>
              <a:gd name="adj1" fmla="val 74794"/>
              <a:gd name="adj2" fmla="val -5073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 err="1">
                <a:solidFill>
                  <a:schemeClr val="tx1"/>
                </a:solidFill>
              </a:rPr>
              <a:t>شو</a:t>
            </a:r>
            <a:r>
              <a:rPr lang="ar-SA" sz="3000" dirty="0">
                <a:solidFill>
                  <a:schemeClr val="tx1"/>
                </a:solidFill>
              </a:rPr>
              <a:t>! جايي </a:t>
            </a:r>
            <a:r>
              <a:rPr lang="ar-SA" sz="3000" dirty="0" err="1">
                <a:solidFill>
                  <a:schemeClr val="tx1"/>
                </a:solidFill>
              </a:rPr>
              <a:t>وبإيدَك</a:t>
            </a:r>
            <a:r>
              <a:rPr lang="ar-SA" sz="3000" dirty="0">
                <a:solidFill>
                  <a:schemeClr val="tx1"/>
                </a:solidFill>
              </a:rPr>
              <a:t> ع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 err="1">
                <a:solidFill>
                  <a:schemeClr val="tx1"/>
                </a:solidFill>
              </a:rPr>
              <a:t>صا</a:t>
            </a:r>
            <a:r>
              <a:rPr lang="ar-SA" sz="3000" dirty="0">
                <a:solidFill>
                  <a:schemeClr val="tx1"/>
                </a:solidFill>
              </a:rPr>
              <a:t> كأن</a:t>
            </a:r>
            <a:r>
              <a:rPr lang="ar-LB" sz="3000" dirty="0">
                <a:solidFill>
                  <a:schemeClr val="tx1"/>
                </a:solidFill>
              </a:rPr>
              <a:t>ّ</a:t>
            </a:r>
            <a:r>
              <a:rPr lang="ar-SA" sz="3000" dirty="0">
                <a:solidFill>
                  <a:schemeClr val="tx1"/>
                </a:solidFill>
              </a:rPr>
              <a:t>ي ك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لب</a:t>
            </a:r>
            <a:r>
              <a:rPr lang="ar-LB" sz="3000" dirty="0">
                <a:solidFill>
                  <a:schemeClr val="tx1"/>
                </a:solidFill>
              </a:rPr>
              <a:t>!</a:t>
            </a:r>
            <a:r>
              <a:rPr lang="ar-SA" sz="3000" b="1" dirty="0">
                <a:solidFill>
                  <a:schemeClr val="tx1"/>
                </a:solidFill>
              </a:rPr>
              <a:t>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259496" y="3896139"/>
            <a:ext cx="4653367" cy="2299251"/>
          </a:xfrm>
          <a:prstGeom prst="cloudCallout">
            <a:avLst>
              <a:gd name="adj1" fmla="val -61929"/>
              <a:gd name="adj2" fmla="val -6709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إِ</a:t>
            </a:r>
            <a:r>
              <a:rPr lang="ar-SA" sz="2800" dirty="0">
                <a:solidFill>
                  <a:schemeClr val="tx1"/>
                </a:solidFill>
              </a:rPr>
              <a:t>نتَ جايي عل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ي</a:t>
            </a:r>
            <a:r>
              <a:rPr lang="ar-LB" sz="2800" dirty="0">
                <a:solidFill>
                  <a:schemeClr val="tx1"/>
                </a:solidFill>
              </a:rPr>
              <a:t>ّ</a:t>
            </a:r>
            <a:r>
              <a:rPr lang="ar-SA" sz="2800" dirty="0">
                <a:solidFill>
                  <a:schemeClr val="tx1"/>
                </a:solidFill>
              </a:rPr>
              <a:t>ي </a:t>
            </a:r>
            <a:r>
              <a:rPr lang="ar-SA" sz="2800" dirty="0" err="1">
                <a:solidFill>
                  <a:schemeClr val="tx1"/>
                </a:solidFill>
              </a:rPr>
              <a:t>بالس</a:t>
            </a:r>
            <a:r>
              <a:rPr lang="ar-LB" sz="2800" dirty="0">
                <a:solidFill>
                  <a:schemeClr val="tx1"/>
                </a:solidFill>
              </a:rPr>
              <a:t>ّ</a:t>
            </a:r>
            <a:r>
              <a:rPr lang="ar-SA" sz="2800" dirty="0" err="1">
                <a:solidFill>
                  <a:schemeClr val="tx1"/>
                </a:solidFill>
              </a:rPr>
              <a:t>يف</a:t>
            </a:r>
            <a:r>
              <a:rPr lang="ar-SA" sz="2800" dirty="0">
                <a:solidFill>
                  <a:schemeClr val="tx1"/>
                </a:solidFill>
              </a:rPr>
              <a:t> </a:t>
            </a:r>
            <a:r>
              <a:rPr lang="ar-SA" sz="2800" dirty="0" err="1">
                <a:solidFill>
                  <a:schemeClr val="tx1"/>
                </a:solidFill>
              </a:rPr>
              <a:t>والر</a:t>
            </a:r>
            <a:r>
              <a:rPr lang="ar-LB" sz="2800" dirty="0">
                <a:solidFill>
                  <a:schemeClr val="tx1"/>
                </a:solidFill>
              </a:rPr>
              <a:t>ّ</a:t>
            </a:r>
            <a:r>
              <a:rPr lang="ar-SA" sz="2800" dirty="0">
                <a:solidFill>
                  <a:schemeClr val="tx1"/>
                </a:solidFill>
              </a:rPr>
              <a:t>مح وأنا </a:t>
            </a:r>
            <a:r>
              <a:rPr lang="ar-SA" sz="2800" dirty="0" err="1">
                <a:solidFill>
                  <a:schemeClr val="tx1"/>
                </a:solidFill>
              </a:rPr>
              <a:t>جايي</a:t>
            </a:r>
            <a:r>
              <a:rPr lang="ar-SA" sz="2800" dirty="0">
                <a:solidFill>
                  <a:schemeClr val="tx1"/>
                </a:solidFill>
              </a:rPr>
              <a:t> ب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اسم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 الر</a:t>
            </a:r>
            <a:r>
              <a:rPr lang="ar-LB" sz="2800" dirty="0">
                <a:solidFill>
                  <a:schemeClr val="tx1"/>
                </a:solidFill>
              </a:rPr>
              <a:t>ّ</a:t>
            </a:r>
            <a:r>
              <a:rPr lang="ar-SA" sz="2800" dirty="0">
                <a:solidFill>
                  <a:schemeClr val="tx1"/>
                </a:solidFill>
              </a:rPr>
              <a:t>بّ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Liliane\Desktop\work from home\Eb 4\اللقاء 11\New folder\009-fn-david-golia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297" y="291546"/>
            <a:ext cx="6679094" cy="2113723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dirty="0">
                <a:solidFill>
                  <a:schemeClr val="tx1"/>
                </a:solidFill>
              </a:rPr>
              <a:t>مد</a:t>
            </a:r>
            <a:r>
              <a:rPr lang="ar-LB" dirty="0">
                <a:solidFill>
                  <a:schemeClr val="tx1"/>
                </a:solidFill>
              </a:rPr>
              <a:t>ّ داوُد</a:t>
            </a:r>
            <a:r>
              <a:rPr lang="ar-SA" dirty="0">
                <a:solidFill>
                  <a:schemeClr val="tx1"/>
                </a:solidFill>
              </a:rPr>
              <a:t> إيدو </a:t>
            </a:r>
            <a:r>
              <a:rPr lang="ar-LB" dirty="0">
                <a:solidFill>
                  <a:schemeClr val="tx1"/>
                </a:solidFill>
              </a:rPr>
              <a:t>عَ ا</a:t>
            </a:r>
            <a:r>
              <a:rPr lang="ar-SA" dirty="0">
                <a:solidFill>
                  <a:schemeClr val="tx1"/>
                </a:solidFill>
              </a:rPr>
              <a:t>لكيس وأخَد ب</a:t>
            </a:r>
            <a:r>
              <a:rPr lang="ar-LB" dirty="0">
                <a:solidFill>
                  <a:schemeClr val="tx1"/>
                </a:solidFill>
              </a:rPr>
              <a:t>َ</a:t>
            </a:r>
            <a:r>
              <a:rPr lang="ar-SA" dirty="0">
                <a:solidFill>
                  <a:schemeClr val="tx1"/>
                </a:solidFill>
              </a:rPr>
              <a:t>حصَة ور</a:t>
            </a:r>
            <a:r>
              <a:rPr lang="ar-LB" dirty="0">
                <a:solidFill>
                  <a:schemeClr val="tx1"/>
                </a:solidFill>
              </a:rPr>
              <a:t>َ</a:t>
            </a:r>
            <a:r>
              <a:rPr lang="ar-SA" dirty="0">
                <a:solidFill>
                  <a:schemeClr val="tx1"/>
                </a:solidFill>
              </a:rPr>
              <a:t>ماها ب</a:t>
            </a:r>
            <a:r>
              <a:rPr lang="ar-LB" dirty="0">
                <a:solidFill>
                  <a:schemeClr val="tx1"/>
                </a:solidFill>
              </a:rPr>
              <a:t>ِ</a:t>
            </a:r>
            <a:r>
              <a:rPr lang="ar-SA" dirty="0">
                <a:solidFill>
                  <a:schemeClr val="tx1"/>
                </a:solidFill>
              </a:rPr>
              <a:t>الم</a:t>
            </a:r>
            <a:r>
              <a:rPr lang="ar-LB" dirty="0">
                <a:solidFill>
                  <a:schemeClr val="tx1"/>
                </a:solidFill>
              </a:rPr>
              <a:t>ِ</a:t>
            </a:r>
            <a:r>
              <a:rPr lang="ar-SA" dirty="0">
                <a:solidFill>
                  <a:schemeClr val="tx1"/>
                </a:solidFill>
              </a:rPr>
              <a:t>قلاع وصاب الفل</a:t>
            </a:r>
            <a:r>
              <a:rPr lang="ar-LB" dirty="0">
                <a:solidFill>
                  <a:schemeClr val="tx1"/>
                </a:solidFill>
              </a:rPr>
              <a:t>َ</a:t>
            </a:r>
            <a:r>
              <a:rPr lang="ar-SA" dirty="0">
                <a:solidFill>
                  <a:schemeClr val="tx1"/>
                </a:solidFill>
              </a:rPr>
              <a:t>سطين</a:t>
            </a:r>
            <a:r>
              <a:rPr lang="ar-LB" dirty="0">
                <a:solidFill>
                  <a:schemeClr val="tx1"/>
                </a:solidFill>
              </a:rPr>
              <a:t>ِ</a:t>
            </a:r>
            <a:r>
              <a:rPr lang="ar-SA" dirty="0">
                <a:solidFill>
                  <a:schemeClr val="tx1"/>
                </a:solidFill>
              </a:rPr>
              <a:t>ي</a:t>
            </a:r>
            <a:r>
              <a:rPr lang="ar-LB" dirty="0">
                <a:solidFill>
                  <a:schemeClr val="tx1"/>
                </a:solidFill>
              </a:rPr>
              <a:t>ّ</a:t>
            </a:r>
            <a:r>
              <a:rPr lang="ar-SA" dirty="0">
                <a:solidFill>
                  <a:schemeClr val="tx1"/>
                </a:solidFill>
              </a:rPr>
              <a:t> </a:t>
            </a:r>
            <a:r>
              <a:rPr lang="ar-LB" dirty="0">
                <a:solidFill>
                  <a:schemeClr val="tx1"/>
                </a:solidFill>
              </a:rPr>
              <a:t>بِ</a:t>
            </a:r>
            <a:r>
              <a:rPr lang="ar-SA" dirty="0">
                <a:solidFill>
                  <a:schemeClr val="tx1"/>
                </a:solidFill>
              </a:rPr>
              <a:t>ج</a:t>
            </a:r>
            <a:r>
              <a:rPr lang="ar-LB" dirty="0">
                <a:solidFill>
                  <a:schemeClr val="tx1"/>
                </a:solidFill>
              </a:rPr>
              <a:t>ْ</a:t>
            </a:r>
            <a:r>
              <a:rPr lang="ar-SA" dirty="0">
                <a:solidFill>
                  <a:schemeClr val="tx1"/>
                </a:solidFill>
              </a:rPr>
              <a:t>بينو، </a:t>
            </a:r>
            <a:r>
              <a:rPr lang="ar-LB" dirty="0">
                <a:solidFill>
                  <a:schemeClr val="tx1"/>
                </a:solidFill>
              </a:rPr>
              <a:t>و</a:t>
            </a:r>
            <a:r>
              <a:rPr lang="ar-SA" dirty="0">
                <a:solidFill>
                  <a:schemeClr val="tx1"/>
                </a:solidFill>
              </a:rPr>
              <a:t>وق</a:t>
            </a:r>
            <a:r>
              <a:rPr lang="ar-LB" dirty="0">
                <a:solidFill>
                  <a:schemeClr val="tx1"/>
                </a:solidFill>
              </a:rPr>
              <a:t>ّ</a:t>
            </a:r>
            <a:r>
              <a:rPr lang="ar-SA" dirty="0">
                <a:solidFill>
                  <a:schemeClr val="tx1"/>
                </a:solidFill>
              </a:rPr>
              <a:t>ع</a:t>
            </a:r>
            <a:r>
              <a:rPr lang="ar-LB" dirty="0">
                <a:solidFill>
                  <a:schemeClr val="tx1"/>
                </a:solidFill>
              </a:rPr>
              <a:t>و</a:t>
            </a:r>
            <a:r>
              <a:rPr lang="ar-SA" dirty="0">
                <a:solidFill>
                  <a:schemeClr val="tx1"/>
                </a:solidFill>
              </a:rPr>
              <a:t> على الأرض</a:t>
            </a:r>
            <a:r>
              <a:rPr lang="ar-LB" dirty="0">
                <a:solidFill>
                  <a:schemeClr val="tx1"/>
                </a:solidFill>
              </a:rPr>
              <a:t>، </a:t>
            </a:r>
            <a:br>
              <a:rPr lang="ar-LB" dirty="0">
                <a:solidFill>
                  <a:schemeClr val="tx1"/>
                </a:solidFill>
              </a:rPr>
            </a:br>
            <a:r>
              <a:rPr lang="ar-LB" dirty="0">
                <a:solidFill>
                  <a:schemeClr val="tx1"/>
                </a:solidFill>
              </a:rPr>
              <a:t>وهَجَم عَليه </a:t>
            </a:r>
            <a:r>
              <a:rPr lang="ar-LB" dirty="0" err="1">
                <a:solidFill>
                  <a:schemeClr val="tx1"/>
                </a:solidFill>
              </a:rPr>
              <a:t>قَتَلو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Liliane\Desktop\work from home\Eb 4\اللقاء 11\New folder\010-fn-david-golia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209" y="430694"/>
            <a:ext cx="3299791" cy="2153480"/>
          </a:xfrm>
        </p:spPr>
        <p:txBody>
          <a:bodyPr>
            <a:noAutofit/>
          </a:bodyPr>
          <a:lstStyle/>
          <a:p>
            <a:pPr algn="ctr" rtl="1"/>
            <a:r>
              <a:rPr lang="ar-LB" sz="4000" dirty="0">
                <a:solidFill>
                  <a:schemeClr val="bg1"/>
                </a:solidFill>
              </a:rPr>
              <a:t>وهَيك هَرَبوا </a:t>
            </a:r>
            <a:r>
              <a:rPr lang="ar-LB" sz="4000" dirty="0" err="1">
                <a:solidFill>
                  <a:schemeClr val="bg1"/>
                </a:solidFill>
              </a:rPr>
              <a:t>الفِلَسطينِيي</a:t>
            </a:r>
            <a:r>
              <a:rPr lang="ar-LB" sz="4000" dirty="0">
                <a:solidFill>
                  <a:schemeClr val="bg1"/>
                </a:solidFill>
              </a:rPr>
              <a:t> ورَبَّحُن داوُد المَعرَكِة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826" name="Picture 2" descr="C:\Users\Liliane\Desktop\work from home\Eb 4\اللقاء 11\001-fn-king-dav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114800" y="3220279"/>
            <a:ext cx="46713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dirty="0">
                <a:solidFill>
                  <a:schemeClr val="bg1"/>
                </a:solidFill>
              </a:rPr>
              <a:t>وصار شاو</a:t>
            </a:r>
            <a:r>
              <a:rPr lang="ar-LB" sz="3200" dirty="0">
                <a:solidFill>
                  <a:schemeClr val="bg1"/>
                </a:solidFill>
              </a:rPr>
              <a:t>ُ</a:t>
            </a:r>
            <a:r>
              <a:rPr lang="ar-SA" sz="3200" dirty="0">
                <a:solidFill>
                  <a:schemeClr val="bg1"/>
                </a:solidFill>
              </a:rPr>
              <a:t>ل</a:t>
            </a:r>
            <a:r>
              <a:rPr lang="ar-LB" sz="3200" dirty="0">
                <a:solidFill>
                  <a:schemeClr val="bg1"/>
                </a:solidFill>
              </a:rPr>
              <a:t> الملك</a:t>
            </a:r>
            <a:r>
              <a:rPr lang="ar-SA" sz="3200" dirty="0">
                <a:solidFill>
                  <a:schemeClr val="bg1"/>
                </a:solidFill>
              </a:rPr>
              <a:t> ي</a:t>
            </a:r>
            <a:r>
              <a:rPr lang="ar-LB" sz="3200" dirty="0">
                <a:solidFill>
                  <a:schemeClr val="bg1"/>
                </a:solidFill>
              </a:rPr>
              <a:t>ِ</a:t>
            </a:r>
            <a:r>
              <a:rPr lang="ar-SA" sz="3200" dirty="0">
                <a:solidFill>
                  <a:schemeClr val="bg1"/>
                </a:solidFill>
              </a:rPr>
              <a:t>نحس</a:t>
            </a:r>
            <a:r>
              <a:rPr lang="ar-LB" sz="3200" dirty="0">
                <a:solidFill>
                  <a:schemeClr val="bg1"/>
                </a:solidFill>
              </a:rPr>
              <a:t>ِ</a:t>
            </a:r>
            <a:r>
              <a:rPr lang="ar-SA" sz="3200" dirty="0">
                <a:solidFill>
                  <a:schemeClr val="bg1"/>
                </a:solidFill>
              </a:rPr>
              <a:t>د</a:t>
            </a:r>
            <a:r>
              <a:rPr lang="ar-LB" sz="3200" dirty="0">
                <a:solidFill>
                  <a:schemeClr val="bg1"/>
                </a:solidFill>
              </a:rPr>
              <a:t>ْ</a:t>
            </a:r>
            <a:r>
              <a:rPr lang="ar-SA" sz="3200" dirty="0">
                <a:solidFill>
                  <a:schemeClr val="bg1"/>
                </a:solidFill>
              </a:rPr>
              <a:t> من داو</a:t>
            </a:r>
            <a:r>
              <a:rPr lang="ar-LB" sz="3200" dirty="0">
                <a:solidFill>
                  <a:schemeClr val="bg1"/>
                </a:solidFill>
              </a:rPr>
              <a:t>ُ</a:t>
            </a:r>
            <a:r>
              <a:rPr lang="ar-SA" sz="3200" dirty="0">
                <a:solidFill>
                  <a:schemeClr val="bg1"/>
                </a:solidFill>
              </a:rPr>
              <a:t>د ويغار منّو</a:t>
            </a:r>
            <a:r>
              <a:rPr lang="ar-LB" sz="3200" dirty="0">
                <a:solidFill>
                  <a:schemeClr val="bg1"/>
                </a:solidFill>
              </a:rPr>
              <a:t> وبَلَّش يفَتِّش عَ</a:t>
            </a:r>
            <a:r>
              <a:rPr lang="ar-SA" sz="3200" dirty="0">
                <a:solidFill>
                  <a:schemeClr val="bg1"/>
                </a:solidFill>
              </a:rPr>
              <a:t> طريقَة ت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 </a:t>
            </a:r>
            <a:r>
              <a:rPr lang="ar-SA" sz="3200" dirty="0" err="1">
                <a:solidFill>
                  <a:schemeClr val="bg1"/>
                </a:solidFill>
              </a:rPr>
              <a:t>يق</a:t>
            </a:r>
            <a:r>
              <a:rPr lang="ar-LB" sz="3200" dirty="0">
                <a:solidFill>
                  <a:schemeClr val="bg1"/>
                </a:solidFill>
              </a:rPr>
              <a:t>ِ</a:t>
            </a:r>
            <a:r>
              <a:rPr lang="ar-SA" sz="3200" dirty="0">
                <a:solidFill>
                  <a:schemeClr val="bg1"/>
                </a:solidFill>
              </a:rPr>
              <a:t>ت</a:t>
            </a:r>
            <a:r>
              <a:rPr lang="ar-LB" sz="3200" dirty="0">
                <a:solidFill>
                  <a:schemeClr val="bg1"/>
                </a:solidFill>
              </a:rPr>
              <a:t>ْ</a:t>
            </a:r>
            <a:r>
              <a:rPr lang="ar-SA" sz="3200" dirty="0">
                <a:solidFill>
                  <a:schemeClr val="bg1"/>
                </a:solidFill>
              </a:rPr>
              <a:t>لو </a:t>
            </a:r>
            <a:endParaRPr lang="ar-LB" sz="3200" dirty="0">
              <a:solidFill>
                <a:schemeClr val="bg1"/>
              </a:solidFill>
            </a:endParaRPr>
          </a:p>
          <a:p>
            <a:pPr algn="ctr" rtl="1"/>
            <a:r>
              <a:rPr lang="ar-SA" sz="3200" dirty="0">
                <a:solidFill>
                  <a:schemeClr val="bg1"/>
                </a:solidFill>
              </a:rPr>
              <a:t>وي</a:t>
            </a:r>
            <a:r>
              <a:rPr lang="ar-LB" sz="3200" dirty="0">
                <a:solidFill>
                  <a:schemeClr val="bg1"/>
                </a:solidFill>
              </a:rPr>
              <a:t>ِ</a:t>
            </a:r>
            <a:r>
              <a:rPr lang="ar-SA" sz="3200" dirty="0">
                <a:solidFill>
                  <a:schemeClr val="bg1"/>
                </a:solidFill>
              </a:rPr>
              <a:t>تخ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لَّص م</a:t>
            </a:r>
            <a:r>
              <a:rPr lang="ar-LB" sz="3200" dirty="0">
                <a:solidFill>
                  <a:schemeClr val="bg1"/>
                </a:solidFill>
              </a:rPr>
              <a:t>ِ</a:t>
            </a:r>
            <a:r>
              <a:rPr lang="ar-SA" sz="3200" dirty="0" err="1">
                <a:solidFill>
                  <a:schemeClr val="bg1"/>
                </a:solidFill>
              </a:rPr>
              <a:t>نّو</a:t>
            </a:r>
            <a:r>
              <a:rPr lang="ar-SA" sz="3200" dirty="0">
                <a:solidFill>
                  <a:schemeClr val="bg1"/>
                </a:solidFill>
              </a:rPr>
              <a:t>. </a:t>
            </a:r>
            <a:endParaRPr lang="en-US" sz="3200" dirty="0">
              <a:solidFill>
                <a:schemeClr val="bg1"/>
              </a:solidFill>
            </a:endParaRPr>
          </a:p>
          <a:p>
            <a:pPr algn="ctr" rtl="1"/>
            <a:r>
              <a:rPr lang="ar-SA" sz="3200" dirty="0">
                <a:solidFill>
                  <a:schemeClr val="bg1"/>
                </a:solidFill>
              </a:rPr>
              <a:t>حاو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ل شاول ع</a:t>
            </a:r>
            <a:r>
              <a:rPr lang="ar-LB" sz="3200" dirty="0">
                <a:solidFill>
                  <a:schemeClr val="bg1"/>
                </a:solidFill>
              </a:rPr>
              <a:t>ِ</a:t>
            </a:r>
            <a:r>
              <a:rPr lang="ar-SA" sz="3200" dirty="0">
                <a:solidFill>
                  <a:schemeClr val="bg1"/>
                </a:solidFill>
              </a:rPr>
              <a:t>دّ</a:t>
            </a:r>
            <a:r>
              <a:rPr lang="ar-LB" sz="3200" dirty="0">
                <a:solidFill>
                  <a:schemeClr val="bg1"/>
                </a:solidFill>
              </a:rPr>
              <a:t>ِ</a:t>
            </a:r>
            <a:r>
              <a:rPr lang="ar-SA" sz="3200" dirty="0">
                <a:solidFill>
                  <a:schemeClr val="bg1"/>
                </a:solidFill>
              </a:rPr>
              <a:t>ة م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رّات إنّو ي</a:t>
            </a:r>
            <a:r>
              <a:rPr lang="ar-LB" sz="3200" dirty="0">
                <a:solidFill>
                  <a:schemeClr val="bg1"/>
                </a:solidFill>
              </a:rPr>
              <a:t>ِ</a:t>
            </a:r>
            <a:r>
              <a:rPr lang="ar-SA" sz="3200" dirty="0">
                <a:solidFill>
                  <a:schemeClr val="bg1"/>
                </a:solidFill>
              </a:rPr>
              <a:t>تخ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لَّص م</a:t>
            </a:r>
            <a:r>
              <a:rPr lang="ar-LB" sz="3200" dirty="0">
                <a:solidFill>
                  <a:schemeClr val="bg1"/>
                </a:solidFill>
              </a:rPr>
              <a:t>ِ</a:t>
            </a:r>
            <a:r>
              <a:rPr lang="ar-SA" sz="3200" dirty="0">
                <a:solidFill>
                  <a:schemeClr val="bg1"/>
                </a:solidFill>
              </a:rPr>
              <a:t>ن داود ب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س ك</a:t>
            </a:r>
            <a:r>
              <a:rPr lang="ar-LB" sz="3200" dirty="0">
                <a:solidFill>
                  <a:schemeClr val="bg1"/>
                </a:solidFill>
              </a:rPr>
              <a:t>ِ</a:t>
            </a:r>
            <a:r>
              <a:rPr lang="ar-SA" sz="3200" dirty="0">
                <a:solidFill>
                  <a:schemeClr val="bg1"/>
                </a:solidFill>
              </a:rPr>
              <a:t>لّ مرَّة كان</a:t>
            </a:r>
            <a:r>
              <a:rPr lang="ar-LB" sz="3200" dirty="0">
                <a:solidFill>
                  <a:schemeClr val="bg1"/>
                </a:solidFill>
              </a:rPr>
              <a:t>ِ</a:t>
            </a:r>
            <a:r>
              <a:rPr lang="ar-SA" sz="3200" dirty="0">
                <a:solidFill>
                  <a:schemeClr val="bg1"/>
                </a:solidFill>
              </a:rPr>
              <a:t>ت الم</a:t>
            </a:r>
            <a:r>
              <a:rPr lang="ar-LB" sz="3200" dirty="0">
                <a:solidFill>
                  <a:schemeClr val="bg1"/>
                </a:solidFill>
              </a:rPr>
              <a:t>ُ</a:t>
            </a:r>
            <a:r>
              <a:rPr lang="ar-SA" sz="3200" dirty="0">
                <a:solidFill>
                  <a:schemeClr val="bg1"/>
                </a:solidFill>
              </a:rPr>
              <a:t>حاو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ل</a:t>
            </a:r>
            <a:r>
              <a:rPr lang="ar-LB" sz="3200" dirty="0">
                <a:solidFill>
                  <a:schemeClr val="bg1"/>
                </a:solidFill>
              </a:rPr>
              <a:t>ِ</a:t>
            </a:r>
            <a:r>
              <a:rPr lang="ar-SA" sz="3200" dirty="0">
                <a:solidFill>
                  <a:schemeClr val="bg1"/>
                </a:solidFill>
              </a:rPr>
              <a:t>ة ت</a:t>
            </a:r>
            <a:r>
              <a:rPr lang="ar-LB" sz="3200" dirty="0">
                <a:solidFill>
                  <a:schemeClr val="bg1"/>
                </a:solidFill>
              </a:rPr>
              <a:t>ِ</a:t>
            </a:r>
            <a:r>
              <a:rPr lang="ar-SA" sz="3200" dirty="0">
                <a:solidFill>
                  <a:schemeClr val="bg1"/>
                </a:solidFill>
              </a:rPr>
              <a:t>فشَل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-2" y="0"/>
            <a:ext cx="9144001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800" dirty="0">
              <a:solidFill>
                <a:schemeClr val="tx1"/>
              </a:solidFill>
            </a:endParaRPr>
          </a:p>
          <a:p>
            <a:pPr algn="ctr" rtl="1"/>
            <a:endParaRPr lang="ar-LB" sz="4000" dirty="0">
              <a:solidFill>
                <a:schemeClr val="tx1"/>
              </a:solidFill>
            </a:endParaRP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اشت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دّ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ت الح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ر</a:t>
            </a:r>
            <a:r>
              <a:rPr lang="ar-LB" sz="4000" dirty="0">
                <a:solidFill>
                  <a:schemeClr val="tx1"/>
                </a:solidFill>
              </a:rPr>
              <a:t>ْ</a:t>
            </a:r>
            <a:r>
              <a:rPr lang="ar-SA" sz="4000" dirty="0">
                <a:solidFill>
                  <a:schemeClr val="tx1"/>
                </a:solidFill>
              </a:rPr>
              <a:t>ب </a:t>
            </a:r>
            <a:r>
              <a:rPr lang="ar-SA" sz="4000" dirty="0" err="1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ين شاو</a:t>
            </a:r>
            <a:r>
              <a:rPr lang="ar-LB" sz="4000" dirty="0">
                <a:solidFill>
                  <a:schemeClr val="tx1"/>
                </a:solidFill>
              </a:rPr>
              <a:t>ُ</a:t>
            </a:r>
            <a:r>
              <a:rPr lang="ar-SA" sz="4000" dirty="0">
                <a:solidFill>
                  <a:schemeClr val="tx1"/>
                </a:solidFill>
              </a:rPr>
              <a:t>ل والف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ل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سطن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ي</a:t>
            </a:r>
            <a:r>
              <a:rPr lang="ar-LB" sz="4000" dirty="0">
                <a:solidFill>
                  <a:schemeClr val="tx1"/>
                </a:solidFill>
              </a:rPr>
              <a:t>ّ</a:t>
            </a:r>
            <a:r>
              <a:rPr lang="ar-SA" sz="4000" dirty="0">
                <a:solidFill>
                  <a:schemeClr val="tx1"/>
                </a:solidFill>
              </a:rPr>
              <a:t>ين. </a:t>
            </a:r>
            <a:endParaRPr lang="ar-LB" sz="4000" dirty="0">
              <a:solidFill>
                <a:schemeClr val="tx1"/>
              </a:solidFill>
            </a:endParaRP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وب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ي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 err="1">
                <a:solidFill>
                  <a:schemeClr val="tx1"/>
                </a:solidFill>
              </a:rPr>
              <a:t>وم</a:t>
            </a:r>
            <a:r>
              <a:rPr lang="ar-SA" sz="4000" dirty="0">
                <a:solidFill>
                  <a:schemeClr val="tx1"/>
                </a:solidFill>
              </a:rPr>
              <a:t> م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ن </a:t>
            </a:r>
            <a:r>
              <a:rPr lang="ar-SA" sz="4000" dirty="0" err="1">
                <a:solidFill>
                  <a:schemeClr val="tx1"/>
                </a:solidFill>
              </a:rPr>
              <a:t>الإي</a:t>
            </a:r>
            <a:r>
              <a:rPr lang="ar-LB" sz="4000" dirty="0">
                <a:solidFill>
                  <a:schemeClr val="tx1"/>
                </a:solidFill>
              </a:rPr>
              <a:t>ّ</a:t>
            </a:r>
            <a:r>
              <a:rPr lang="ar-SA" sz="4000" dirty="0">
                <a:solidFill>
                  <a:schemeClr val="tx1"/>
                </a:solidFill>
              </a:rPr>
              <a:t>ام ق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ت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ل الف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لسطن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ي</a:t>
            </a:r>
            <a:r>
              <a:rPr lang="ar-LB" sz="4000" dirty="0">
                <a:solidFill>
                  <a:schemeClr val="tx1"/>
                </a:solidFill>
              </a:rPr>
              <a:t>ّ</a:t>
            </a:r>
            <a:r>
              <a:rPr lang="ar-SA" sz="4000" dirty="0">
                <a:solidFill>
                  <a:schemeClr val="tx1"/>
                </a:solidFill>
              </a:rPr>
              <a:t>ين </a:t>
            </a:r>
            <a:r>
              <a:rPr lang="ar-LB" sz="4000" dirty="0">
                <a:solidFill>
                  <a:schemeClr val="tx1"/>
                </a:solidFill>
              </a:rPr>
              <a:t>ولاد شاول</a:t>
            </a:r>
            <a:r>
              <a:rPr lang="ar-SA" sz="4000" dirty="0">
                <a:solidFill>
                  <a:schemeClr val="tx1"/>
                </a:solidFill>
              </a:rPr>
              <a:t> </a:t>
            </a:r>
            <a:r>
              <a:rPr lang="ar-LB" sz="4000" dirty="0">
                <a:solidFill>
                  <a:schemeClr val="tx1"/>
                </a:solidFill>
              </a:rPr>
              <a:t>، ولما شاف شاول هيدا أخد السيف وقتل حالو </a:t>
            </a:r>
          </a:p>
          <a:p>
            <a:pPr algn="ctr" rtl="1"/>
            <a:r>
              <a:rPr lang="ar-LB" sz="4000" dirty="0">
                <a:solidFill>
                  <a:schemeClr val="tx1"/>
                </a:solidFill>
              </a:rPr>
              <a:t>قبل ما يقتلوه.</a:t>
            </a:r>
          </a:p>
          <a:p>
            <a:pPr algn="ctr" rtl="1"/>
            <a:r>
              <a:rPr lang="ar-LB" sz="4000" dirty="0">
                <a:solidFill>
                  <a:schemeClr val="tx1"/>
                </a:solidFill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  <a:p>
            <a:pPr algn="ctr" rtl="1"/>
            <a:r>
              <a:rPr lang="ar-LB" sz="2800" b="1" dirty="0">
                <a:solidFill>
                  <a:schemeClr val="tx1"/>
                </a:solidFill>
              </a:rPr>
              <a:t> 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431234" y="278296"/>
            <a:ext cx="5466521" cy="1101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/>
              <a:t> داوُد المَلِك</a:t>
            </a:r>
            <a:endParaRPr lang="en-US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4135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677" y="551611"/>
            <a:ext cx="5960680" cy="902826"/>
          </a:xfrm>
        </p:spPr>
        <p:txBody>
          <a:bodyPr/>
          <a:lstStyle/>
          <a:p>
            <a:pPr rtl="1"/>
            <a:r>
              <a:rPr lang="ar-LB" dirty="0"/>
              <a:t>اللِّقاءُ</a:t>
            </a:r>
            <a:r>
              <a:rPr lang="en-US" dirty="0"/>
              <a:t> </a:t>
            </a:r>
            <a:r>
              <a:rPr lang="ar-LB" dirty="0"/>
              <a:t>الحادي عَشَر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49943" y="4002611"/>
            <a:ext cx="5953401" cy="1565314"/>
          </a:xfrm>
        </p:spPr>
        <p:txBody>
          <a:bodyPr>
            <a:noAutofit/>
          </a:bodyPr>
          <a:lstStyle/>
          <a:p>
            <a:pPr rtl="1"/>
            <a:r>
              <a:rPr lang="ar-LB" sz="7000" b="1" dirty="0">
                <a:solidFill>
                  <a:schemeClr val="accent2">
                    <a:lumMod val="50000"/>
                  </a:schemeClr>
                </a:solidFill>
              </a:rPr>
              <a:t>داوُد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-2" y="0"/>
            <a:ext cx="9144001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58417" y="3480891"/>
            <a:ext cx="79115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rtl="1"/>
            <a:r>
              <a:rPr lang="ar-SA" sz="3600" dirty="0"/>
              <a:t>.</a:t>
            </a:r>
            <a:endParaRPr lang="en-US" sz="3600" dirty="0"/>
          </a:p>
        </p:txBody>
      </p:sp>
      <p:pic>
        <p:nvPicPr>
          <p:cNvPr id="78850" name="Picture 2" descr="C:\Users\Liliane\Desktop\work from home\Eb 4\اللقاء 11\005-fn-king-dav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14972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21682"/>
            <a:ext cx="71700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solidFill>
                  <a:schemeClr val="bg1"/>
                </a:solidFill>
              </a:rPr>
              <a:t>كان داو</a:t>
            </a:r>
            <a:r>
              <a:rPr lang="ar-LB" sz="2800" dirty="0">
                <a:solidFill>
                  <a:schemeClr val="bg1"/>
                </a:solidFill>
              </a:rPr>
              <a:t>ُ</a:t>
            </a:r>
            <a:r>
              <a:rPr lang="ar-SA" sz="2800" dirty="0">
                <a:solidFill>
                  <a:schemeClr val="bg1"/>
                </a:solidFill>
              </a:rPr>
              <a:t>د ب</a:t>
            </a:r>
            <a:r>
              <a:rPr lang="ar-LB" sz="2800" dirty="0">
                <a:solidFill>
                  <a:schemeClr val="bg1"/>
                </a:solidFill>
              </a:rPr>
              <a:t>ْ</a:t>
            </a:r>
            <a:r>
              <a:rPr lang="ar-SA" sz="2800" dirty="0">
                <a:solidFill>
                  <a:schemeClr val="bg1"/>
                </a:solidFill>
              </a:rPr>
              <a:t>عيد عَن شاول وه</a:t>
            </a:r>
            <a:r>
              <a:rPr lang="ar-LB" sz="2800" dirty="0">
                <a:solidFill>
                  <a:schemeClr val="bg1"/>
                </a:solidFill>
              </a:rPr>
              <a:t>ِ</a:t>
            </a:r>
            <a:r>
              <a:rPr lang="ar-SA" sz="2800" dirty="0">
                <a:solidFill>
                  <a:schemeClr val="bg1"/>
                </a:solidFill>
              </a:rPr>
              <a:t>ر</a:t>
            </a:r>
            <a:r>
              <a:rPr lang="ar-LB" sz="2800" dirty="0">
                <a:solidFill>
                  <a:schemeClr val="bg1"/>
                </a:solidFill>
              </a:rPr>
              <a:t>ْ</a:t>
            </a:r>
            <a:r>
              <a:rPr lang="ar-SA" sz="2800" dirty="0">
                <a:solidFill>
                  <a:schemeClr val="bg1"/>
                </a:solidFill>
              </a:rPr>
              <a:t>بان م</a:t>
            </a:r>
            <a:r>
              <a:rPr lang="ar-LB" sz="2800" dirty="0">
                <a:solidFill>
                  <a:schemeClr val="bg1"/>
                </a:solidFill>
              </a:rPr>
              <a:t>ِ</a:t>
            </a:r>
            <a:r>
              <a:rPr lang="ar-SA" sz="2800" dirty="0">
                <a:solidFill>
                  <a:schemeClr val="bg1"/>
                </a:solidFill>
              </a:rPr>
              <a:t>نّو.</a:t>
            </a:r>
            <a:endParaRPr lang="en-US" sz="2800" dirty="0">
              <a:solidFill>
                <a:schemeClr val="bg1"/>
              </a:solidFill>
            </a:endParaRPr>
          </a:p>
          <a:p>
            <a:pPr algn="ctr" rtl="1"/>
            <a:r>
              <a:rPr lang="ar-SA" sz="2800" dirty="0">
                <a:solidFill>
                  <a:schemeClr val="bg1"/>
                </a:solidFill>
              </a:rPr>
              <a:t>و</a:t>
            </a:r>
            <a:r>
              <a:rPr lang="ar-LB" sz="2800" dirty="0">
                <a:solidFill>
                  <a:schemeClr val="bg1"/>
                </a:solidFill>
              </a:rPr>
              <a:t>ِ</a:t>
            </a:r>
            <a:r>
              <a:rPr lang="ar-SA" sz="2800" dirty="0">
                <a:solidFill>
                  <a:schemeClr val="bg1"/>
                </a:solidFill>
              </a:rPr>
              <a:t>ص</a:t>
            </a:r>
            <a:r>
              <a:rPr lang="ar-LB" sz="2800" dirty="0">
                <a:solidFill>
                  <a:schemeClr val="bg1"/>
                </a:solidFill>
              </a:rPr>
              <a:t>ِ</a:t>
            </a:r>
            <a:r>
              <a:rPr lang="ar-SA" sz="2800" dirty="0">
                <a:solidFill>
                  <a:schemeClr val="bg1"/>
                </a:solidFill>
              </a:rPr>
              <a:t>ل</a:t>
            </a:r>
            <a:r>
              <a:rPr lang="ar-LB" sz="2800" dirty="0">
                <a:solidFill>
                  <a:schemeClr val="bg1"/>
                </a:solidFill>
              </a:rPr>
              <a:t>ْ</a:t>
            </a:r>
            <a:r>
              <a:rPr lang="ar-SA" sz="2800" dirty="0">
                <a:solidFill>
                  <a:schemeClr val="bg1"/>
                </a:solidFill>
              </a:rPr>
              <a:t> ل</a:t>
            </a:r>
            <a:r>
              <a:rPr lang="ar-LB" sz="2800" dirty="0">
                <a:solidFill>
                  <a:schemeClr val="bg1"/>
                </a:solidFill>
              </a:rPr>
              <a:t>َ</a:t>
            </a:r>
            <a:r>
              <a:rPr lang="ar-SA" sz="2800" dirty="0">
                <a:solidFill>
                  <a:schemeClr val="bg1"/>
                </a:solidFill>
              </a:rPr>
              <a:t>ع</a:t>
            </a:r>
            <a:r>
              <a:rPr lang="ar-LB" sz="2800" dirty="0">
                <a:solidFill>
                  <a:schemeClr val="bg1"/>
                </a:solidFill>
              </a:rPr>
              <a:t>ِ</a:t>
            </a:r>
            <a:r>
              <a:rPr lang="ar-SA" sz="2800" dirty="0">
                <a:solidFill>
                  <a:schemeClr val="bg1"/>
                </a:solidFill>
              </a:rPr>
              <a:t>ندو ر</a:t>
            </a:r>
            <a:r>
              <a:rPr lang="ar-LB" sz="2800" dirty="0">
                <a:solidFill>
                  <a:schemeClr val="bg1"/>
                </a:solidFill>
              </a:rPr>
              <a:t>َ</a:t>
            </a:r>
            <a:r>
              <a:rPr lang="ar-SA" sz="2800" dirty="0">
                <a:solidFill>
                  <a:schemeClr val="bg1"/>
                </a:solidFill>
              </a:rPr>
              <a:t>جل ت</a:t>
            </a:r>
            <a:r>
              <a:rPr lang="ar-LB" sz="2800" dirty="0">
                <a:solidFill>
                  <a:schemeClr val="bg1"/>
                </a:solidFill>
              </a:rPr>
              <a:t>ْ</a:t>
            </a:r>
            <a:r>
              <a:rPr lang="ar-SA" sz="2800" dirty="0">
                <a:solidFill>
                  <a:schemeClr val="bg1"/>
                </a:solidFill>
              </a:rPr>
              <a:t>يابو مخ</a:t>
            </a:r>
            <a:r>
              <a:rPr lang="ar-LB" sz="2800" dirty="0">
                <a:solidFill>
                  <a:schemeClr val="bg1"/>
                </a:solidFill>
              </a:rPr>
              <a:t>َ</a:t>
            </a:r>
            <a:r>
              <a:rPr lang="ar-SA" sz="2800" dirty="0">
                <a:solidFill>
                  <a:schemeClr val="bg1"/>
                </a:solidFill>
              </a:rPr>
              <a:t>زَّقَة والت</a:t>
            </a:r>
            <a:r>
              <a:rPr lang="ar-LB" sz="2800" dirty="0">
                <a:solidFill>
                  <a:schemeClr val="bg1"/>
                </a:solidFill>
              </a:rPr>
              <a:t>ّ</a:t>
            </a:r>
            <a:r>
              <a:rPr lang="ar-SA" sz="2800" dirty="0">
                <a:solidFill>
                  <a:schemeClr val="bg1"/>
                </a:solidFill>
              </a:rPr>
              <a:t>راب ع وجّو و</a:t>
            </a:r>
            <a:r>
              <a:rPr lang="ar-LB" sz="2800" dirty="0">
                <a:solidFill>
                  <a:schemeClr val="bg1"/>
                </a:solidFill>
              </a:rPr>
              <a:t>َ</a:t>
            </a:r>
            <a:r>
              <a:rPr lang="ar-SA" sz="2800" dirty="0">
                <a:solidFill>
                  <a:schemeClr val="bg1"/>
                </a:solidFill>
              </a:rPr>
              <a:t>ع</a:t>
            </a:r>
            <a:r>
              <a:rPr lang="ar-LB" sz="2800" dirty="0">
                <a:solidFill>
                  <a:schemeClr val="bg1"/>
                </a:solidFill>
              </a:rPr>
              <a:t>َ</a:t>
            </a:r>
            <a:r>
              <a:rPr lang="ar-SA" sz="2800" dirty="0">
                <a:solidFill>
                  <a:schemeClr val="bg1"/>
                </a:solidFill>
              </a:rPr>
              <a:t> راسو. سألو داود: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265711" y="1654628"/>
            <a:ext cx="2249715" cy="1422400"/>
          </a:xfrm>
          <a:prstGeom prst="wedgeEllipseCallout">
            <a:avLst>
              <a:gd name="adj1" fmla="val 110914"/>
              <a:gd name="adj2" fmla="val -358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bg1"/>
                </a:solidFill>
              </a:rPr>
              <a:t>م</a:t>
            </a:r>
            <a:r>
              <a:rPr lang="ar-LB" sz="2800" dirty="0">
                <a:solidFill>
                  <a:schemeClr val="bg1"/>
                </a:solidFill>
              </a:rPr>
              <a:t>ِ</a:t>
            </a:r>
            <a:r>
              <a:rPr lang="ar-SA" sz="2800" dirty="0">
                <a:solidFill>
                  <a:schemeClr val="bg1"/>
                </a:solidFill>
              </a:rPr>
              <a:t>ن وَين جايي؟"</a:t>
            </a:r>
            <a:endParaRPr lang="en-US" sz="2800" dirty="0"/>
          </a:p>
        </p:txBody>
      </p:sp>
      <p:sp>
        <p:nvSpPr>
          <p:cNvPr id="9" name="Oval Callout 8"/>
          <p:cNvSpPr/>
          <p:nvPr/>
        </p:nvSpPr>
        <p:spPr>
          <a:xfrm>
            <a:off x="2605311" y="3135086"/>
            <a:ext cx="4158345" cy="2111830"/>
          </a:xfrm>
          <a:prstGeom prst="wedgeEllipseCallout">
            <a:avLst>
              <a:gd name="adj1" fmla="val -75538"/>
              <a:gd name="adj2" fmla="val 5499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bg1"/>
                </a:solidFill>
              </a:rPr>
              <a:t>خ</a:t>
            </a:r>
            <a:r>
              <a:rPr lang="ar-LB" sz="2800" dirty="0">
                <a:solidFill>
                  <a:schemeClr val="bg1"/>
                </a:solidFill>
              </a:rPr>
              <a:t>ِ</a:t>
            </a:r>
            <a:r>
              <a:rPr lang="ar-SA" sz="2800" dirty="0">
                <a:solidFill>
                  <a:schemeClr val="bg1"/>
                </a:solidFill>
              </a:rPr>
              <a:t>س</a:t>
            </a:r>
            <a:r>
              <a:rPr lang="ar-LB" sz="2800" dirty="0">
                <a:solidFill>
                  <a:schemeClr val="bg1"/>
                </a:solidFill>
              </a:rPr>
              <a:t>ِ</a:t>
            </a:r>
            <a:r>
              <a:rPr lang="ar-SA" sz="2800" dirty="0">
                <a:solidFill>
                  <a:schemeClr val="bg1"/>
                </a:solidFill>
              </a:rPr>
              <a:t>ر</a:t>
            </a:r>
            <a:r>
              <a:rPr lang="ar-LB" sz="2800" dirty="0">
                <a:solidFill>
                  <a:schemeClr val="bg1"/>
                </a:solidFill>
              </a:rPr>
              <a:t>ْ</a:t>
            </a:r>
            <a:r>
              <a:rPr lang="ar-SA" sz="2800" dirty="0">
                <a:solidFill>
                  <a:schemeClr val="bg1"/>
                </a:solidFill>
              </a:rPr>
              <a:t>نا الم</a:t>
            </a:r>
            <a:r>
              <a:rPr lang="ar-LB" sz="2800" dirty="0">
                <a:solidFill>
                  <a:schemeClr val="bg1"/>
                </a:solidFill>
              </a:rPr>
              <a:t>َ</a:t>
            </a:r>
            <a:r>
              <a:rPr lang="ar-SA" sz="2800" dirty="0">
                <a:solidFill>
                  <a:schemeClr val="bg1"/>
                </a:solidFill>
              </a:rPr>
              <a:t>عر</a:t>
            </a:r>
            <a:r>
              <a:rPr lang="ar-LB" sz="2800" dirty="0">
                <a:solidFill>
                  <a:schemeClr val="bg1"/>
                </a:solidFill>
              </a:rPr>
              <a:t>َ</a:t>
            </a:r>
            <a:r>
              <a:rPr lang="ar-SA" sz="2800" dirty="0">
                <a:solidFill>
                  <a:schemeClr val="bg1"/>
                </a:solidFill>
              </a:rPr>
              <a:t>كة. وكتار من</a:t>
            </a:r>
            <a:r>
              <a:rPr lang="ar-LB" sz="2800" dirty="0">
                <a:solidFill>
                  <a:schemeClr val="bg1"/>
                </a:solidFill>
              </a:rPr>
              <a:t>ِ</a:t>
            </a:r>
            <a:r>
              <a:rPr lang="ar-SA" sz="2800" dirty="0">
                <a:solidFill>
                  <a:schemeClr val="bg1"/>
                </a:solidFill>
              </a:rPr>
              <a:t>ّا ماتو وشاول ويوناتان ماتو ك</a:t>
            </a:r>
            <a:r>
              <a:rPr lang="ar-LB" sz="2800" dirty="0">
                <a:solidFill>
                  <a:schemeClr val="bg1"/>
                </a:solidFill>
              </a:rPr>
              <a:t>َ</a:t>
            </a:r>
            <a:r>
              <a:rPr lang="ar-SA" sz="2800" dirty="0">
                <a:solidFill>
                  <a:schemeClr val="bg1"/>
                </a:solidFill>
              </a:rPr>
              <a:t>مان</a:t>
            </a:r>
            <a:r>
              <a:rPr lang="ar-LB" sz="2800" dirty="0">
                <a:solidFill>
                  <a:schemeClr val="bg1"/>
                </a:solidFill>
              </a:rPr>
              <a:t>"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444170" y="5188020"/>
            <a:ext cx="59145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dirty="0">
                <a:solidFill>
                  <a:schemeClr val="bg1"/>
                </a:solidFill>
              </a:rPr>
              <a:t>زع</a:t>
            </a:r>
            <a:r>
              <a:rPr lang="ar-SA" sz="2800" dirty="0">
                <a:solidFill>
                  <a:schemeClr val="bg1"/>
                </a:solidFill>
              </a:rPr>
              <a:t>ل داو</a:t>
            </a:r>
            <a:r>
              <a:rPr lang="ar-LB" sz="2800" dirty="0">
                <a:solidFill>
                  <a:schemeClr val="bg1"/>
                </a:solidFill>
              </a:rPr>
              <a:t>ُ</a:t>
            </a:r>
            <a:r>
              <a:rPr lang="ar-SA" sz="2800" dirty="0">
                <a:solidFill>
                  <a:schemeClr val="bg1"/>
                </a:solidFill>
              </a:rPr>
              <a:t>د وصار ي</a:t>
            </a:r>
            <a:r>
              <a:rPr lang="ar-LB" sz="2800" dirty="0">
                <a:solidFill>
                  <a:schemeClr val="bg1"/>
                </a:solidFill>
              </a:rPr>
              <a:t>ِ</a:t>
            </a:r>
            <a:r>
              <a:rPr lang="ar-SA" sz="2800" dirty="0">
                <a:solidFill>
                  <a:schemeClr val="bg1"/>
                </a:solidFill>
              </a:rPr>
              <a:t>ب</a:t>
            </a:r>
            <a:r>
              <a:rPr lang="ar-LB" sz="2800" dirty="0">
                <a:solidFill>
                  <a:schemeClr val="bg1"/>
                </a:solidFill>
              </a:rPr>
              <a:t>ْ</a:t>
            </a:r>
            <a:r>
              <a:rPr lang="ar-SA" sz="2800" dirty="0">
                <a:solidFill>
                  <a:schemeClr val="bg1"/>
                </a:solidFill>
              </a:rPr>
              <a:t>كي ع</a:t>
            </a:r>
            <a:r>
              <a:rPr lang="ar-LB" sz="2800" dirty="0">
                <a:solidFill>
                  <a:schemeClr val="bg1"/>
                </a:solidFill>
              </a:rPr>
              <a:t>َ</a:t>
            </a:r>
            <a:r>
              <a:rPr lang="ar-SA" sz="2800" dirty="0">
                <a:solidFill>
                  <a:schemeClr val="bg1"/>
                </a:solidFill>
              </a:rPr>
              <a:t>لى شاو</a:t>
            </a:r>
            <a:r>
              <a:rPr lang="ar-LB" sz="2800" dirty="0">
                <a:solidFill>
                  <a:schemeClr val="bg1"/>
                </a:solidFill>
              </a:rPr>
              <a:t>ْ</a:t>
            </a:r>
            <a:r>
              <a:rPr lang="ar-SA" sz="2800" dirty="0">
                <a:solidFill>
                  <a:schemeClr val="bg1"/>
                </a:solidFill>
              </a:rPr>
              <a:t>ل ويوناتان وألَّف ق</a:t>
            </a:r>
            <a:r>
              <a:rPr lang="ar-LB" sz="2800" dirty="0">
                <a:solidFill>
                  <a:schemeClr val="bg1"/>
                </a:solidFill>
              </a:rPr>
              <a:t>َ</a:t>
            </a:r>
            <a:r>
              <a:rPr lang="ar-SA" sz="2800" dirty="0">
                <a:solidFill>
                  <a:schemeClr val="bg1"/>
                </a:solidFill>
              </a:rPr>
              <a:t>صيدة بهالم</a:t>
            </a:r>
            <a:r>
              <a:rPr lang="ar-LB" sz="2800" dirty="0">
                <a:solidFill>
                  <a:schemeClr val="bg1"/>
                </a:solidFill>
              </a:rPr>
              <a:t>ُ</a:t>
            </a:r>
            <a:r>
              <a:rPr lang="ar-SA" sz="2800" dirty="0">
                <a:solidFill>
                  <a:schemeClr val="bg1"/>
                </a:solidFill>
              </a:rPr>
              <a:t>ناس</a:t>
            </a:r>
            <a:r>
              <a:rPr lang="ar-LB" sz="2800" dirty="0">
                <a:solidFill>
                  <a:schemeClr val="bg1"/>
                </a:solidFill>
              </a:rPr>
              <a:t>َ</a:t>
            </a:r>
            <a:r>
              <a:rPr lang="ar-SA" sz="2800" dirty="0">
                <a:solidFill>
                  <a:schemeClr val="bg1"/>
                </a:solidFill>
              </a:rPr>
              <a:t>بَة.</a:t>
            </a:r>
            <a:endParaRPr lang="en-US" sz="2800" dirty="0">
              <a:solidFill>
                <a:schemeClr val="bg1"/>
              </a:solidFill>
            </a:endParaRPr>
          </a:p>
          <a:p>
            <a:pPr algn="ctr" rtl="1"/>
            <a:r>
              <a:rPr lang="ar-SA" sz="2800" dirty="0">
                <a:solidFill>
                  <a:schemeClr val="bg1"/>
                </a:solidFill>
              </a:rPr>
              <a:t>ط</a:t>
            </a:r>
            <a:r>
              <a:rPr lang="ar-LB" sz="2800" dirty="0">
                <a:solidFill>
                  <a:schemeClr val="bg1"/>
                </a:solidFill>
              </a:rPr>
              <a:t>ِ</a:t>
            </a:r>
            <a:r>
              <a:rPr lang="ar-SA" sz="2800" dirty="0">
                <a:solidFill>
                  <a:schemeClr val="bg1"/>
                </a:solidFill>
              </a:rPr>
              <a:t>ل</a:t>
            </a:r>
            <a:r>
              <a:rPr lang="ar-LB" sz="2800" dirty="0">
                <a:solidFill>
                  <a:schemeClr val="bg1"/>
                </a:solidFill>
              </a:rPr>
              <a:t>ِ</a:t>
            </a:r>
            <a:r>
              <a:rPr lang="ar-SA" sz="2800" dirty="0">
                <a:solidFill>
                  <a:schemeClr val="bg1"/>
                </a:solidFill>
              </a:rPr>
              <a:t>ع داو</a:t>
            </a:r>
            <a:r>
              <a:rPr lang="ar-LB" sz="2800" dirty="0">
                <a:solidFill>
                  <a:schemeClr val="bg1"/>
                </a:solidFill>
              </a:rPr>
              <a:t>ُ</a:t>
            </a:r>
            <a:r>
              <a:rPr lang="ar-SA" sz="2800" dirty="0">
                <a:solidFill>
                  <a:schemeClr val="bg1"/>
                </a:solidFill>
              </a:rPr>
              <a:t>د مَع ر</a:t>
            </a:r>
            <a:r>
              <a:rPr lang="ar-LB" sz="2800" dirty="0">
                <a:solidFill>
                  <a:schemeClr val="bg1"/>
                </a:solidFill>
              </a:rPr>
              <a:t>ْ</a:t>
            </a:r>
            <a:r>
              <a:rPr lang="ar-SA" sz="2800" dirty="0">
                <a:solidFill>
                  <a:schemeClr val="bg1"/>
                </a:solidFill>
              </a:rPr>
              <a:t>جالو ل</a:t>
            </a:r>
            <a:r>
              <a:rPr lang="ar-LB" sz="2800" dirty="0">
                <a:solidFill>
                  <a:schemeClr val="bg1"/>
                </a:solidFill>
              </a:rPr>
              <a:t>َ</a:t>
            </a:r>
            <a:r>
              <a:rPr lang="ar-SA" sz="2800" dirty="0">
                <a:solidFill>
                  <a:schemeClr val="bg1"/>
                </a:solidFill>
              </a:rPr>
              <a:t>م</a:t>
            </a:r>
            <a:r>
              <a:rPr lang="ar-LB" sz="2800" dirty="0">
                <a:solidFill>
                  <a:schemeClr val="bg1"/>
                </a:solidFill>
              </a:rPr>
              <a:t>َ</a:t>
            </a:r>
            <a:r>
              <a:rPr lang="ar-SA" sz="2800" dirty="0">
                <a:solidFill>
                  <a:schemeClr val="bg1"/>
                </a:solidFill>
              </a:rPr>
              <a:t>دين</a:t>
            </a:r>
            <a:r>
              <a:rPr lang="ar-LB" sz="2800" dirty="0">
                <a:solidFill>
                  <a:schemeClr val="bg1"/>
                </a:solidFill>
              </a:rPr>
              <a:t>ِ</a:t>
            </a:r>
            <a:r>
              <a:rPr lang="ar-SA" sz="2800" dirty="0">
                <a:solidFill>
                  <a:schemeClr val="bg1"/>
                </a:solidFill>
              </a:rPr>
              <a:t>ة حبرون.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4135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9874" name="Picture 2" descr="C:\Users\Liliane\Desktop\work from home\Eb 4\اللقاء 11\006-fn-king-dav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769429" y="333830"/>
            <a:ext cx="30988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LB" sz="2500" dirty="0">
                <a:solidFill>
                  <a:schemeClr val="bg1"/>
                </a:solidFill>
              </a:rPr>
              <a:t>إ</a:t>
            </a:r>
            <a:r>
              <a:rPr lang="ar-SA" sz="2500" dirty="0">
                <a:solidFill>
                  <a:schemeClr val="bg1"/>
                </a:solidFill>
              </a:rPr>
              <a:t>جو ر</a:t>
            </a:r>
            <a:r>
              <a:rPr lang="ar-LB" sz="2500" dirty="0">
                <a:solidFill>
                  <a:schemeClr val="bg1"/>
                </a:solidFill>
              </a:rPr>
              <a:t>ِ</a:t>
            </a:r>
            <a:r>
              <a:rPr lang="ar-SA" sz="2500" dirty="0">
                <a:solidFill>
                  <a:schemeClr val="bg1"/>
                </a:solidFill>
              </a:rPr>
              <a:t>جال ق</a:t>
            </a:r>
            <a:r>
              <a:rPr lang="ar-LB" sz="2500" dirty="0">
                <a:solidFill>
                  <a:schemeClr val="bg1"/>
                </a:solidFill>
              </a:rPr>
              <a:t>َ</a:t>
            </a:r>
            <a:r>
              <a:rPr lang="ar-SA" sz="2500" dirty="0">
                <a:solidFill>
                  <a:schemeClr val="bg1"/>
                </a:solidFill>
              </a:rPr>
              <a:t>بيل</a:t>
            </a:r>
            <a:r>
              <a:rPr lang="ar-LB" sz="2500" dirty="0">
                <a:solidFill>
                  <a:schemeClr val="bg1"/>
                </a:solidFill>
              </a:rPr>
              <a:t>ِ</a:t>
            </a:r>
            <a:r>
              <a:rPr lang="ar-SA" sz="2500" dirty="0">
                <a:solidFill>
                  <a:schemeClr val="bg1"/>
                </a:solidFill>
              </a:rPr>
              <a:t>ة ي</a:t>
            </a:r>
            <a:r>
              <a:rPr lang="ar-LB" sz="2500" dirty="0">
                <a:solidFill>
                  <a:schemeClr val="bg1"/>
                </a:solidFill>
              </a:rPr>
              <a:t>َ</a:t>
            </a:r>
            <a:r>
              <a:rPr lang="ar-SA" sz="2500" dirty="0">
                <a:solidFill>
                  <a:schemeClr val="bg1"/>
                </a:solidFill>
              </a:rPr>
              <a:t>هوذا وط</a:t>
            </a:r>
            <a:r>
              <a:rPr lang="ar-LB" sz="2500" dirty="0">
                <a:solidFill>
                  <a:schemeClr val="bg1"/>
                </a:solidFill>
              </a:rPr>
              <a:t>َ</a:t>
            </a:r>
            <a:r>
              <a:rPr lang="ar-SA" sz="2500" dirty="0">
                <a:solidFill>
                  <a:schemeClr val="bg1"/>
                </a:solidFill>
              </a:rPr>
              <a:t>ل</a:t>
            </a:r>
            <a:r>
              <a:rPr lang="ar-LB" sz="2500" dirty="0">
                <a:solidFill>
                  <a:schemeClr val="bg1"/>
                </a:solidFill>
              </a:rPr>
              <a:t>َ</a:t>
            </a:r>
            <a:r>
              <a:rPr lang="ar-SA" sz="2500" dirty="0">
                <a:solidFill>
                  <a:schemeClr val="bg1"/>
                </a:solidFill>
              </a:rPr>
              <a:t>بو</a:t>
            </a:r>
            <a:r>
              <a:rPr lang="ar-LB" sz="2500" dirty="0">
                <a:solidFill>
                  <a:schemeClr val="bg1"/>
                </a:solidFill>
              </a:rPr>
              <a:t>ا</a:t>
            </a:r>
            <a:r>
              <a:rPr lang="ar-SA" sz="2500" dirty="0">
                <a:solidFill>
                  <a:schemeClr val="bg1"/>
                </a:solidFill>
              </a:rPr>
              <a:t> م</a:t>
            </a:r>
            <a:r>
              <a:rPr lang="ar-LB" sz="2500" dirty="0">
                <a:solidFill>
                  <a:schemeClr val="bg1"/>
                </a:solidFill>
              </a:rPr>
              <a:t>ِ</a:t>
            </a:r>
            <a:r>
              <a:rPr lang="ar-SA" sz="2500" dirty="0">
                <a:solidFill>
                  <a:schemeClr val="bg1"/>
                </a:solidFill>
              </a:rPr>
              <a:t>نّ</a:t>
            </a:r>
            <a:r>
              <a:rPr lang="ar-LB" sz="2500" dirty="0">
                <a:solidFill>
                  <a:schemeClr val="bg1"/>
                </a:solidFill>
              </a:rPr>
              <a:t> </a:t>
            </a:r>
            <a:r>
              <a:rPr lang="ar-SA" sz="2500" dirty="0">
                <a:solidFill>
                  <a:schemeClr val="bg1"/>
                </a:solidFill>
              </a:rPr>
              <a:t>داو</a:t>
            </a:r>
            <a:r>
              <a:rPr lang="ar-LB" sz="2500" dirty="0">
                <a:solidFill>
                  <a:schemeClr val="bg1"/>
                </a:solidFill>
              </a:rPr>
              <a:t>ُ</a:t>
            </a:r>
            <a:r>
              <a:rPr lang="ar-SA" sz="2500" dirty="0">
                <a:solidFill>
                  <a:schemeClr val="bg1"/>
                </a:solidFill>
              </a:rPr>
              <a:t>د إ</a:t>
            </a:r>
            <a:r>
              <a:rPr lang="ar-LB" sz="2500" dirty="0">
                <a:solidFill>
                  <a:schemeClr val="bg1"/>
                </a:solidFill>
              </a:rPr>
              <a:t>ِ</a:t>
            </a:r>
            <a:r>
              <a:rPr lang="ar-SA" sz="2500" dirty="0">
                <a:solidFill>
                  <a:schemeClr val="bg1"/>
                </a:solidFill>
              </a:rPr>
              <a:t>ن</a:t>
            </a:r>
            <a:r>
              <a:rPr lang="ar-LB" sz="2500" dirty="0">
                <a:solidFill>
                  <a:schemeClr val="bg1"/>
                </a:solidFill>
              </a:rPr>
              <a:t>ّ</a:t>
            </a:r>
            <a:r>
              <a:rPr lang="ar-SA" sz="2500" dirty="0">
                <a:solidFill>
                  <a:schemeClr val="bg1"/>
                </a:solidFill>
              </a:rPr>
              <a:t>و يكون م</a:t>
            </a:r>
            <a:r>
              <a:rPr lang="ar-LB" sz="2500" dirty="0">
                <a:solidFill>
                  <a:schemeClr val="bg1"/>
                </a:solidFill>
              </a:rPr>
              <a:t>َ</a:t>
            </a:r>
            <a:r>
              <a:rPr lang="ar-SA" sz="2500" dirty="0">
                <a:solidFill>
                  <a:schemeClr val="bg1"/>
                </a:solidFill>
              </a:rPr>
              <a:t>ل</a:t>
            </a:r>
            <a:r>
              <a:rPr lang="ar-LB" sz="2500" dirty="0">
                <a:solidFill>
                  <a:schemeClr val="bg1"/>
                </a:solidFill>
              </a:rPr>
              <a:t>ِ</a:t>
            </a:r>
            <a:r>
              <a:rPr lang="ar-SA" sz="2500" dirty="0">
                <a:solidFill>
                  <a:schemeClr val="bg1"/>
                </a:solidFill>
              </a:rPr>
              <a:t>ك ع</a:t>
            </a:r>
            <a:r>
              <a:rPr lang="ar-LB" sz="2500" dirty="0">
                <a:solidFill>
                  <a:schemeClr val="bg1"/>
                </a:solidFill>
              </a:rPr>
              <a:t>َ</a:t>
            </a:r>
            <a:r>
              <a:rPr lang="ar-SA" sz="2500" dirty="0">
                <a:solidFill>
                  <a:schemeClr val="bg1"/>
                </a:solidFill>
              </a:rPr>
              <a:t>لى ي</a:t>
            </a:r>
            <a:r>
              <a:rPr lang="ar-LB" sz="2500" dirty="0">
                <a:solidFill>
                  <a:schemeClr val="bg1"/>
                </a:solidFill>
              </a:rPr>
              <a:t>َ</a:t>
            </a:r>
            <a:r>
              <a:rPr lang="ar-SA" sz="2500" dirty="0">
                <a:solidFill>
                  <a:schemeClr val="bg1"/>
                </a:solidFill>
              </a:rPr>
              <a:t>هوذا وق</a:t>
            </a:r>
            <a:r>
              <a:rPr lang="ar-LB" sz="2500" dirty="0">
                <a:solidFill>
                  <a:schemeClr val="bg1"/>
                </a:solidFill>
              </a:rPr>
              <a:t>ِ</a:t>
            </a:r>
            <a:r>
              <a:rPr lang="ar-SA" sz="2500" dirty="0">
                <a:solidFill>
                  <a:schemeClr val="bg1"/>
                </a:solidFill>
              </a:rPr>
              <a:t>ب</a:t>
            </a:r>
            <a:r>
              <a:rPr lang="ar-LB" sz="2500" dirty="0">
                <a:solidFill>
                  <a:schemeClr val="bg1"/>
                </a:solidFill>
              </a:rPr>
              <a:t>ِ</a:t>
            </a:r>
            <a:r>
              <a:rPr lang="ar-SA" sz="2500" dirty="0">
                <a:solidFill>
                  <a:schemeClr val="bg1"/>
                </a:solidFill>
              </a:rPr>
              <a:t>ل</a:t>
            </a:r>
            <a:r>
              <a:rPr lang="ar-LB" sz="2500" dirty="0">
                <a:solidFill>
                  <a:schemeClr val="bg1"/>
                </a:solidFill>
              </a:rPr>
              <a:t>ْ</a:t>
            </a:r>
            <a:r>
              <a:rPr lang="ar-SA" sz="2500" dirty="0">
                <a:solidFill>
                  <a:schemeClr val="bg1"/>
                </a:solidFill>
              </a:rPr>
              <a:t>. </a:t>
            </a:r>
            <a:endParaRPr lang="ar-LB" sz="2500" dirty="0">
              <a:solidFill>
                <a:schemeClr val="bg1"/>
              </a:solidFill>
            </a:endParaRPr>
          </a:p>
          <a:p>
            <a:pPr lvl="0" algn="ctr" rtl="1"/>
            <a:r>
              <a:rPr lang="ar-SA" sz="2500" dirty="0">
                <a:solidFill>
                  <a:schemeClr val="bg1"/>
                </a:solidFill>
              </a:rPr>
              <a:t>وب</a:t>
            </a:r>
            <a:r>
              <a:rPr lang="ar-LB" sz="2500" dirty="0">
                <a:solidFill>
                  <a:schemeClr val="bg1"/>
                </a:solidFill>
              </a:rPr>
              <a:t>َ</a:t>
            </a:r>
            <a:r>
              <a:rPr lang="ar-SA" sz="2500" dirty="0">
                <a:solidFill>
                  <a:schemeClr val="bg1"/>
                </a:solidFill>
              </a:rPr>
              <a:t>عد س</a:t>
            </a:r>
            <a:r>
              <a:rPr lang="ar-LB" sz="2500" dirty="0">
                <a:solidFill>
                  <a:schemeClr val="bg1"/>
                </a:solidFill>
              </a:rPr>
              <a:t>َ</a:t>
            </a:r>
            <a:r>
              <a:rPr lang="ar-SA" sz="2500" dirty="0">
                <a:solidFill>
                  <a:schemeClr val="bg1"/>
                </a:solidFill>
              </a:rPr>
              <a:t>ن</a:t>
            </a:r>
            <a:r>
              <a:rPr lang="ar-LB" sz="2500" dirty="0">
                <a:solidFill>
                  <a:schemeClr val="bg1"/>
                </a:solidFill>
              </a:rPr>
              <a:t>َ</a:t>
            </a:r>
            <a:r>
              <a:rPr lang="ar-SA" sz="2500" dirty="0">
                <a:solidFill>
                  <a:schemeClr val="bg1"/>
                </a:solidFill>
              </a:rPr>
              <a:t>تين إ</a:t>
            </a:r>
            <a:r>
              <a:rPr lang="ar-LB" sz="2500" dirty="0">
                <a:solidFill>
                  <a:schemeClr val="bg1"/>
                </a:solidFill>
              </a:rPr>
              <a:t>ِ</a:t>
            </a:r>
            <a:r>
              <a:rPr lang="ar-SA" sz="2500" dirty="0">
                <a:solidFill>
                  <a:schemeClr val="bg1"/>
                </a:solidFill>
              </a:rPr>
              <a:t>جو ق</a:t>
            </a:r>
            <a:r>
              <a:rPr lang="ar-LB" sz="2500" dirty="0">
                <a:solidFill>
                  <a:schemeClr val="bg1"/>
                </a:solidFill>
              </a:rPr>
              <a:t>َ</a:t>
            </a:r>
            <a:r>
              <a:rPr lang="ar-SA" sz="2500" dirty="0">
                <a:solidFill>
                  <a:schemeClr val="bg1"/>
                </a:solidFill>
              </a:rPr>
              <a:t>بائ</a:t>
            </a:r>
            <a:r>
              <a:rPr lang="ar-LB" sz="2500" dirty="0">
                <a:solidFill>
                  <a:schemeClr val="bg1"/>
                </a:solidFill>
              </a:rPr>
              <a:t>ِ</a:t>
            </a:r>
            <a:r>
              <a:rPr lang="ar-SA" sz="2500" dirty="0">
                <a:solidFill>
                  <a:schemeClr val="bg1"/>
                </a:solidFill>
              </a:rPr>
              <a:t>ل إسرائيل الباق</a:t>
            </a:r>
            <a:r>
              <a:rPr lang="ar-LB" sz="2500" dirty="0">
                <a:solidFill>
                  <a:schemeClr val="bg1"/>
                </a:solidFill>
              </a:rPr>
              <a:t>ِ</a:t>
            </a:r>
            <a:r>
              <a:rPr lang="ar-SA" sz="2500" dirty="0">
                <a:solidFill>
                  <a:schemeClr val="bg1"/>
                </a:solidFill>
              </a:rPr>
              <a:t>ية لع</a:t>
            </a:r>
            <a:r>
              <a:rPr lang="ar-LB" sz="2500" dirty="0">
                <a:solidFill>
                  <a:schemeClr val="bg1"/>
                </a:solidFill>
              </a:rPr>
              <a:t>ِ</a:t>
            </a:r>
            <a:r>
              <a:rPr lang="ar-SA" sz="2500" dirty="0">
                <a:solidFill>
                  <a:schemeClr val="bg1"/>
                </a:solidFill>
              </a:rPr>
              <a:t>ند داو</a:t>
            </a:r>
            <a:r>
              <a:rPr lang="ar-LB" sz="2500" dirty="0">
                <a:solidFill>
                  <a:schemeClr val="bg1"/>
                </a:solidFill>
              </a:rPr>
              <a:t>ُ</a:t>
            </a:r>
            <a:r>
              <a:rPr lang="ar-SA" sz="2500" dirty="0">
                <a:solidFill>
                  <a:schemeClr val="bg1"/>
                </a:solidFill>
              </a:rPr>
              <a:t>د في ح</a:t>
            </a:r>
            <a:r>
              <a:rPr lang="ar-LB" sz="2500" dirty="0">
                <a:solidFill>
                  <a:schemeClr val="bg1"/>
                </a:solidFill>
              </a:rPr>
              <a:t>َ</a:t>
            </a:r>
            <a:r>
              <a:rPr lang="ar-SA" sz="2500" dirty="0">
                <a:solidFill>
                  <a:schemeClr val="bg1"/>
                </a:solidFill>
              </a:rPr>
              <a:t>برون (ال</a:t>
            </a:r>
            <a:r>
              <a:rPr lang="ar-LB" sz="2500" dirty="0">
                <a:solidFill>
                  <a:schemeClr val="bg1"/>
                </a:solidFill>
              </a:rPr>
              <a:t>ج</a:t>
            </a:r>
            <a:r>
              <a:rPr lang="ar-SA" sz="2500" dirty="0">
                <a:solidFill>
                  <a:schemeClr val="bg1"/>
                </a:solidFill>
              </a:rPr>
              <a:t>ليل) وع</a:t>
            </a:r>
            <a:r>
              <a:rPr lang="ar-LB" sz="2500" dirty="0">
                <a:solidFill>
                  <a:schemeClr val="bg1"/>
                </a:solidFill>
              </a:rPr>
              <a:t>ِ</a:t>
            </a:r>
            <a:r>
              <a:rPr lang="ar-SA" sz="2500" dirty="0">
                <a:solidFill>
                  <a:schemeClr val="bg1"/>
                </a:solidFill>
              </a:rPr>
              <a:t>م</a:t>
            </a:r>
            <a:r>
              <a:rPr lang="ar-LB" sz="2500" dirty="0">
                <a:solidFill>
                  <a:schemeClr val="bg1"/>
                </a:solidFill>
              </a:rPr>
              <a:t>ْ</a:t>
            </a:r>
            <a:r>
              <a:rPr lang="ar-SA" sz="2500" dirty="0">
                <a:solidFill>
                  <a:schemeClr val="bg1"/>
                </a:solidFill>
              </a:rPr>
              <a:t>لو</a:t>
            </a:r>
            <a:r>
              <a:rPr lang="ar-LB" sz="2500" dirty="0">
                <a:solidFill>
                  <a:schemeClr val="bg1"/>
                </a:solidFill>
              </a:rPr>
              <a:t>ا</a:t>
            </a:r>
            <a:r>
              <a:rPr lang="ar-SA" sz="2500" dirty="0">
                <a:solidFill>
                  <a:schemeClr val="bg1"/>
                </a:solidFill>
              </a:rPr>
              <a:t> مَع</a:t>
            </a:r>
            <a:r>
              <a:rPr lang="ar-LB" sz="2500" dirty="0">
                <a:solidFill>
                  <a:schemeClr val="bg1"/>
                </a:solidFill>
              </a:rPr>
              <a:t>و</a:t>
            </a:r>
            <a:r>
              <a:rPr lang="ar-SA" sz="2500" dirty="0">
                <a:solidFill>
                  <a:schemeClr val="bg1"/>
                </a:solidFill>
              </a:rPr>
              <a:t> ع</a:t>
            </a:r>
            <a:r>
              <a:rPr lang="ar-LB" sz="2500" dirty="0">
                <a:solidFill>
                  <a:schemeClr val="bg1"/>
                </a:solidFill>
              </a:rPr>
              <a:t>َ</a:t>
            </a:r>
            <a:r>
              <a:rPr lang="ar-SA" sz="2500" dirty="0">
                <a:solidFill>
                  <a:schemeClr val="bg1"/>
                </a:solidFill>
              </a:rPr>
              <a:t>هد ت</a:t>
            </a:r>
            <a:r>
              <a:rPr lang="ar-LB" sz="2500" dirty="0">
                <a:solidFill>
                  <a:schemeClr val="bg1"/>
                </a:solidFill>
              </a:rPr>
              <a:t>َ</a:t>
            </a:r>
            <a:r>
              <a:rPr lang="ar-SA" sz="2500" dirty="0">
                <a:solidFill>
                  <a:schemeClr val="bg1"/>
                </a:solidFill>
              </a:rPr>
              <a:t> ي</a:t>
            </a:r>
            <a:r>
              <a:rPr lang="ar-LB" sz="2500" dirty="0">
                <a:solidFill>
                  <a:schemeClr val="bg1"/>
                </a:solidFill>
              </a:rPr>
              <a:t>ْ</a:t>
            </a:r>
            <a:r>
              <a:rPr lang="ar-SA" sz="2500" dirty="0">
                <a:solidFill>
                  <a:schemeClr val="bg1"/>
                </a:solidFill>
              </a:rPr>
              <a:t>كون م</a:t>
            </a:r>
            <a:r>
              <a:rPr lang="ar-LB" sz="2500" dirty="0">
                <a:solidFill>
                  <a:schemeClr val="bg1"/>
                </a:solidFill>
              </a:rPr>
              <a:t>َ</a:t>
            </a:r>
            <a:r>
              <a:rPr lang="ar-SA" sz="2500" dirty="0">
                <a:solidFill>
                  <a:schemeClr val="bg1"/>
                </a:solidFill>
              </a:rPr>
              <a:t>ل</a:t>
            </a:r>
            <a:r>
              <a:rPr lang="ar-LB" sz="2500" dirty="0">
                <a:solidFill>
                  <a:schemeClr val="bg1"/>
                </a:solidFill>
              </a:rPr>
              <a:t>ِ</a:t>
            </a:r>
            <a:r>
              <a:rPr lang="ar-SA" sz="2500" dirty="0">
                <a:solidFill>
                  <a:schemeClr val="bg1"/>
                </a:solidFill>
              </a:rPr>
              <a:t>ك ع</a:t>
            </a:r>
            <a:r>
              <a:rPr lang="ar-LB" sz="2500" dirty="0">
                <a:solidFill>
                  <a:schemeClr val="bg1"/>
                </a:solidFill>
              </a:rPr>
              <a:t>ْ</a:t>
            </a:r>
            <a:r>
              <a:rPr lang="ar-SA" sz="2500" dirty="0">
                <a:solidFill>
                  <a:schemeClr val="bg1"/>
                </a:solidFill>
              </a:rPr>
              <a:t>ل</a:t>
            </a:r>
            <a:r>
              <a:rPr lang="ar-LB" sz="2500" dirty="0">
                <a:solidFill>
                  <a:schemeClr val="bg1"/>
                </a:solidFill>
              </a:rPr>
              <a:t>َ</a:t>
            </a:r>
            <a:r>
              <a:rPr lang="ar-SA" sz="2500" dirty="0">
                <a:solidFill>
                  <a:schemeClr val="bg1"/>
                </a:solidFill>
              </a:rPr>
              <a:t>يه</a:t>
            </a:r>
            <a:r>
              <a:rPr lang="ar-LB" sz="2500" dirty="0">
                <a:solidFill>
                  <a:schemeClr val="bg1"/>
                </a:solidFill>
              </a:rPr>
              <a:t>ُ</a:t>
            </a:r>
            <a:r>
              <a:rPr lang="ar-SA" sz="2500" dirty="0">
                <a:solidFill>
                  <a:schemeClr val="bg1"/>
                </a:solidFill>
              </a:rPr>
              <a:t>ن ك</a:t>
            </a:r>
            <a:r>
              <a:rPr lang="ar-LB" sz="2500" dirty="0">
                <a:solidFill>
                  <a:schemeClr val="bg1"/>
                </a:solidFill>
              </a:rPr>
              <a:t>َ</a:t>
            </a:r>
            <a:r>
              <a:rPr lang="ar-SA" sz="2500" dirty="0">
                <a:solidFill>
                  <a:schemeClr val="bg1"/>
                </a:solidFill>
              </a:rPr>
              <a:t>مان.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944" y="580574"/>
            <a:ext cx="19812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3800" dirty="0">
                <a:solidFill>
                  <a:schemeClr val="bg1"/>
                </a:solidFill>
              </a:rPr>
              <a:t>كان داو</a:t>
            </a:r>
            <a:r>
              <a:rPr lang="ar-LB" sz="3800" dirty="0">
                <a:solidFill>
                  <a:schemeClr val="bg1"/>
                </a:solidFill>
              </a:rPr>
              <a:t>ُ</a:t>
            </a:r>
            <a:r>
              <a:rPr lang="ar-SA" sz="3800" dirty="0">
                <a:solidFill>
                  <a:schemeClr val="bg1"/>
                </a:solidFill>
              </a:rPr>
              <a:t>د ع</a:t>
            </a:r>
            <a:r>
              <a:rPr lang="ar-LB" sz="3800" dirty="0">
                <a:solidFill>
                  <a:schemeClr val="bg1"/>
                </a:solidFill>
              </a:rPr>
              <a:t>ُ</a:t>
            </a:r>
            <a:r>
              <a:rPr lang="ar-SA" sz="3800" dirty="0">
                <a:solidFill>
                  <a:schemeClr val="bg1"/>
                </a:solidFill>
              </a:rPr>
              <a:t>مرو 30 س</a:t>
            </a:r>
            <a:r>
              <a:rPr lang="ar-LB" sz="3800" dirty="0">
                <a:solidFill>
                  <a:schemeClr val="bg1"/>
                </a:solidFill>
              </a:rPr>
              <a:t>ِ</a:t>
            </a:r>
            <a:r>
              <a:rPr lang="ar-SA" sz="3800" dirty="0">
                <a:solidFill>
                  <a:schemeClr val="bg1"/>
                </a:solidFill>
              </a:rPr>
              <a:t>ن</a:t>
            </a:r>
            <a:r>
              <a:rPr lang="ar-LB" sz="3800" dirty="0">
                <a:solidFill>
                  <a:schemeClr val="bg1"/>
                </a:solidFill>
              </a:rPr>
              <a:t>ِ</a:t>
            </a:r>
            <a:r>
              <a:rPr lang="ar-SA" sz="3800" dirty="0">
                <a:solidFill>
                  <a:schemeClr val="bg1"/>
                </a:solidFill>
              </a:rPr>
              <a:t>ة وب</a:t>
            </a:r>
            <a:r>
              <a:rPr lang="ar-LB" sz="3800" dirty="0">
                <a:solidFill>
                  <a:schemeClr val="bg1"/>
                </a:solidFill>
              </a:rPr>
              <a:t>ِ</a:t>
            </a:r>
            <a:r>
              <a:rPr lang="ar-SA" sz="3800" dirty="0">
                <a:solidFill>
                  <a:schemeClr val="bg1"/>
                </a:solidFill>
              </a:rPr>
              <a:t>قي م</a:t>
            </a:r>
            <a:r>
              <a:rPr lang="ar-LB" sz="3800" dirty="0">
                <a:solidFill>
                  <a:schemeClr val="bg1"/>
                </a:solidFill>
              </a:rPr>
              <a:t>َ</a:t>
            </a:r>
            <a:r>
              <a:rPr lang="ar-SA" sz="3800" dirty="0">
                <a:solidFill>
                  <a:schemeClr val="bg1"/>
                </a:solidFill>
              </a:rPr>
              <a:t>ل</a:t>
            </a:r>
            <a:r>
              <a:rPr lang="ar-LB" sz="3800" dirty="0">
                <a:solidFill>
                  <a:schemeClr val="bg1"/>
                </a:solidFill>
              </a:rPr>
              <a:t>ِ</a:t>
            </a:r>
            <a:r>
              <a:rPr lang="ar-SA" sz="3800" dirty="0">
                <a:solidFill>
                  <a:schemeClr val="bg1"/>
                </a:solidFill>
              </a:rPr>
              <a:t>ك ل</a:t>
            </a:r>
            <a:r>
              <a:rPr lang="ar-LB" sz="3800" dirty="0">
                <a:solidFill>
                  <a:schemeClr val="bg1"/>
                </a:solidFill>
              </a:rPr>
              <a:t>َ</a:t>
            </a:r>
            <a:r>
              <a:rPr lang="ar-SA" sz="3800" dirty="0">
                <a:solidFill>
                  <a:schemeClr val="bg1"/>
                </a:solidFill>
              </a:rPr>
              <a:t>م</a:t>
            </a:r>
            <a:r>
              <a:rPr lang="ar-LB" sz="3800" dirty="0">
                <a:solidFill>
                  <a:schemeClr val="bg1"/>
                </a:solidFill>
              </a:rPr>
              <a:t>ِ</a:t>
            </a:r>
            <a:r>
              <a:rPr lang="ar-SA" sz="3800" dirty="0">
                <a:solidFill>
                  <a:schemeClr val="bg1"/>
                </a:solidFill>
              </a:rPr>
              <a:t>دّ</a:t>
            </a:r>
            <a:r>
              <a:rPr lang="ar-LB" sz="3800" dirty="0">
                <a:solidFill>
                  <a:schemeClr val="bg1"/>
                </a:solidFill>
              </a:rPr>
              <a:t>ِ</a:t>
            </a:r>
            <a:r>
              <a:rPr lang="ar-SA" sz="3800" dirty="0">
                <a:solidFill>
                  <a:schemeClr val="bg1"/>
                </a:solidFill>
              </a:rPr>
              <a:t>ة 40 س</a:t>
            </a:r>
            <a:r>
              <a:rPr lang="ar-LB" sz="3800" dirty="0">
                <a:solidFill>
                  <a:schemeClr val="bg1"/>
                </a:solidFill>
              </a:rPr>
              <a:t>ِ</a:t>
            </a:r>
            <a:r>
              <a:rPr lang="ar-SA" sz="3800" dirty="0">
                <a:solidFill>
                  <a:schemeClr val="bg1"/>
                </a:solidFill>
              </a:rPr>
              <a:t>ن</a:t>
            </a:r>
            <a:r>
              <a:rPr lang="ar-LB" sz="3800" dirty="0">
                <a:solidFill>
                  <a:schemeClr val="bg1"/>
                </a:solidFill>
              </a:rPr>
              <a:t>ِ</a:t>
            </a:r>
            <a:r>
              <a:rPr lang="ar-SA" sz="3800" dirty="0">
                <a:solidFill>
                  <a:schemeClr val="bg1"/>
                </a:solidFill>
              </a:rPr>
              <a:t>ة ت</a:t>
            </a:r>
            <a:r>
              <a:rPr lang="ar-LB" sz="3800" dirty="0">
                <a:solidFill>
                  <a:schemeClr val="bg1"/>
                </a:solidFill>
              </a:rPr>
              <a:t>َ</a:t>
            </a:r>
            <a:r>
              <a:rPr lang="ar-SA" sz="3800" dirty="0">
                <a:solidFill>
                  <a:schemeClr val="bg1"/>
                </a:solidFill>
              </a:rPr>
              <a:t> مات</a:t>
            </a:r>
            <a:r>
              <a:rPr lang="ar-SA" sz="3800" dirty="0">
                <a:solidFill>
                  <a:prstClr val="black"/>
                </a:solidFill>
              </a:rPr>
              <a:t>.</a:t>
            </a:r>
            <a:endParaRPr lang="en-US" sz="3800" dirty="0">
              <a:solidFill>
                <a:prstClr val="black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44583" y="241858"/>
            <a:ext cx="6120674" cy="3517404"/>
          </a:xfrm>
          <a:prstGeom prst="cloudCallout">
            <a:avLst>
              <a:gd name="adj1" fmla="val 55149"/>
              <a:gd name="adj2" fmla="val 5106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200" b="1" dirty="0">
                <a:solidFill>
                  <a:schemeClr val="tx1"/>
                </a:solidFill>
              </a:rPr>
              <a:t>م</a:t>
            </a:r>
            <a:r>
              <a:rPr lang="ar-LB" sz="3200" b="1" dirty="0">
                <a:solidFill>
                  <a:schemeClr val="tx1"/>
                </a:solidFill>
              </a:rPr>
              <a:t>ِ</a:t>
            </a:r>
            <a:r>
              <a:rPr lang="ar-AE" sz="3200" b="1" dirty="0">
                <a:solidFill>
                  <a:schemeClr val="tx1"/>
                </a:solidFill>
              </a:rPr>
              <a:t>ن ب</a:t>
            </a:r>
            <a:r>
              <a:rPr lang="ar-LB" sz="3200" b="1" dirty="0">
                <a:solidFill>
                  <a:schemeClr val="tx1"/>
                </a:solidFill>
              </a:rPr>
              <a:t>َ</a:t>
            </a:r>
            <a:r>
              <a:rPr lang="ar-AE" sz="3200" b="1" dirty="0">
                <a:solidFill>
                  <a:schemeClr val="tx1"/>
                </a:solidFill>
              </a:rPr>
              <a:t>عد ما </a:t>
            </a:r>
            <a:r>
              <a:rPr lang="ar-LB" sz="3200" b="1" dirty="0">
                <a:solidFill>
                  <a:schemeClr val="tx1"/>
                </a:solidFill>
              </a:rPr>
              <a:t>تعرَّفنا ع قصة داود الحلوة، 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راح نجرِّب هلّق  نعمِل هَالنَّشاطات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Liliane\Desktop\work from home\Eb 4\اللقاء 10\online-classes-coursifym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0527" y="3491405"/>
            <a:ext cx="5390148" cy="359118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8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Liliane\Desktop\work from home\Eb 4\اللقاء 11\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2480" cy="618978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Liliane\Desktop\work from home\Eb 4\اللقاء 11\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75250" y="0"/>
            <a:ext cx="9144000" cy="618978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90646" y="3066757"/>
            <a:ext cx="16318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000" b="1" dirty="0"/>
              <a:t>راعيّ</a:t>
            </a:r>
            <a:endParaRPr lang="en-US" sz="3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60695" y="3022210"/>
            <a:ext cx="16318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000" b="1" dirty="0"/>
              <a:t>يُعَوّزني</a:t>
            </a:r>
            <a:endParaRPr lang="en-US" sz="3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16813" y="3779522"/>
            <a:ext cx="16318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000" b="1" dirty="0"/>
              <a:t>نَضيرَة</a:t>
            </a:r>
            <a:endParaRPr lang="en-US" sz="3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55588" y="4513385"/>
            <a:ext cx="16318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000" b="1" dirty="0"/>
              <a:t>الرّاحَة</a:t>
            </a:r>
            <a:endParaRPr lang="en-US" sz="3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67132" y="4428979"/>
            <a:ext cx="16318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000" b="1" dirty="0"/>
              <a:t>يُنعِشُ</a:t>
            </a:r>
            <a:endParaRPr lang="en-US" sz="3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97458" y="5244904"/>
            <a:ext cx="16318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000" b="1" dirty="0"/>
              <a:t>البِرّ</a:t>
            </a:r>
            <a:endParaRPr lang="en-US" sz="3000" b="1" dirty="0"/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221"/>
            <a:ext cx="9144000" cy="60318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7095"/>
            <a:ext cx="9144000" cy="624037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3368842" y="2342147"/>
            <a:ext cx="1026696" cy="8823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352800" y="3048000"/>
            <a:ext cx="1026696" cy="248652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384884" y="2229853"/>
            <a:ext cx="994612" cy="16202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449053" y="4636168"/>
            <a:ext cx="946484" cy="75397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481137" y="3834063"/>
            <a:ext cx="930442" cy="8181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352800" y="6160168"/>
            <a:ext cx="1050758" cy="24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084361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567542" y="252280"/>
            <a:ext cx="5786846" cy="1368735"/>
          </a:xfrm>
          <a:prstGeom prst="cloudCallout">
            <a:avLst>
              <a:gd name="adj1" fmla="val 44657"/>
              <a:gd name="adj2" fmla="val 10087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 err="1">
                <a:solidFill>
                  <a:schemeClr val="tx1"/>
                </a:solidFill>
              </a:rPr>
              <a:t>شو</a:t>
            </a:r>
            <a:r>
              <a:rPr lang="ar-LB" sz="3800" b="1" dirty="0">
                <a:solidFill>
                  <a:schemeClr val="tx1"/>
                </a:solidFill>
              </a:rPr>
              <a:t> عُصارِة </a:t>
            </a:r>
            <a:r>
              <a:rPr lang="ar-LB" sz="3800" b="1" dirty="0" err="1">
                <a:solidFill>
                  <a:schemeClr val="tx1"/>
                </a:solidFill>
              </a:rPr>
              <a:t>هَاللِّقاء</a:t>
            </a:r>
            <a:r>
              <a:rPr lang="ar-LB" sz="3800" b="1" dirty="0">
                <a:solidFill>
                  <a:schemeClr val="tx1"/>
                </a:solidFill>
              </a:rPr>
              <a:t>؟</a:t>
            </a:r>
          </a:p>
        </p:txBody>
      </p:sp>
      <p:pic>
        <p:nvPicPr>
          <p:cNvPr id="12289" name="Picture 1" descr="C:\Users\Liliane\Desktop\work from home\Eb 4\اللقاء 11\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948" y="2183910"/>
            <a:ext cx="8334103" cy="467409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6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iliane\Desktop\work from home\Eb 4\اللقاء 10\online-classes-coursifym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1451" y="665016"/>
            <a:ext cx="4142549" cy="2759973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520984" y="471055"/>
            <a:ext cx="4203416" cy="2238617"/>
          </a:xfrm>
          <a:prstGeom prst="cloudCallout">
            <a:avLst>
              <a:gd name="adj1" fmla="val 83907"/>
              <a:gd name="adj2" fmla="val 22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بَدّي مِنكُن هَيْدا الأُسْبوع</a:t>
            </a:r>
          </a:p>
        </p:txBody>
      </p:sp>
      <p:pic>
        <p:nvPicPr>
          <p:cNvPr id="11265" name="Picture 1" descr="C:\Users\Liliane\Desktop\work from home\Eb 4\اللقاء 11\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65" y="3788230"/>
            <a:ext cx="8708199" cy="27823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6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7.pn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69412"/>
            <a:ext cx="9191372" cy="4241820"/>
          </a:xfrm>
        </p:spPr>
      </p:pic>
      <p:sp>
        <p:nvSpPr>
          <p:cNvPr id="6" name="Cloud Callout 5"/>
          <p:cNvSpPr/>
          <p:nvPr/>
        </p:nvSpPr>
        <p:spPr>
          <a:xfrm>
            <a:off x="520984" y="471056"/>
            <a:ext cx="4893698" cy="1931486"/>
          </a:xfrm>
          <a:prstGeom prst="cloudCallout">
            <a:avLst>
              <a:gd name="adj1" fmla="val 83907"/>
              <a:gd name="adj2" fmla="val 22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 err="1">
                <a:solidFill>
                  <a:schemeClr val="tx1"/>
                </a:solidFill>
              </a:rPr>
              <a:t>منوقَف</a:t>
            </a:r>
            <a:r>
              <a:rPr lang="ar-LB" sz="3800" b="1" dirty="0">
                <a:solidFill>
                  <a:schemeClr val="tx1"/>
                </a:solidFill>
              </a:rPr>
              <a:t> كِلْنا ومِنْصَلّي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C:\Users\Liliane\Desktop\work from home\Eb 4\اللقاء 11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8575"/>
            <a:ext cx="5638800" cy="680085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05197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24370" y="431961"/>
            <a:ext cx="4622187" cy="4035107"/>
          </a:xfrm>
          <a:prstGeom prst="cloudCallout">
            <a:avLst>
              <a:gd name="adj1" fmla="val 81846"/>
              <a:gd name="adj2" fmla="val 323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dirty="0">
                <a:solidFill>
                  <a:schemeClr val="tx1"/>
                </a:solidFill>
              </a:rPr>
              <a:t>باي باي، إِلى </a:t>
            </a:r>
            <a:r>
              <a:rPr lang="ar-LB" sz="4125">
                <a:solidFill>
                  <a:schemeClr val="tx1"/>
                </a:solidFill>
              </a:rPr>
              <a:t>الأسبوع القادِم...</a:t>
            </a:r>
            <a:endParaRPr lang="ar-LB" sz="4125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Liliane\Desktop\work from home\Eb 4\اللقاء 10\online-classes-coursifym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0527" y="3491405"/>
            <a:ext cx="5390148" cy="359118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14081" y="545432"/>
            <a:ext cx="4920445" cy="4446292"/>
          </a:xfrm>
          <a:prstGeom prst="cloudCallout">
            <a:avLst>
              <a:gd name="adj1" fmla="val 73596"/>
              <a:gd name="adj2" fmla="val 301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سَلام المَسيح أَصدِقائي...</a:t>
            </a:r>
          </a:p>
          <a:p>
            <a:pPr algn="ctr" rtl="1"/>
            <a:r>
              <a:rPr lang="ar-LB" sz="3200" dirty="0" err="1">
                <a:solidFill>
                  <a:schemeClr val="tx1"/>
                </a:solidFill>
              </a:rPr>
              <a:t>بِلِقاءْنا</a:t>
            </a:r>
            <a:r>
              <a:rPr lang="ar-LB" sz="3200" dirty="0">
                <a:solidFill>
                  <a:schemeClr val="tx1"/>
                </a:solidFill>
              </a:rPr>
              <a:t> اليَوم رَح نْشوف قِصّة المَلِك يَلّي حَلّ مَحَل شاوُل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Liliane\Desktop\work from home\Eb 4\اللقاء 10\online-classes-coursifym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0443" y="3753121"/>
            <a:ext cx="4660231" cy="310487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5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07859" y="773180"/>
            <a:ext cx="4536141" cy="34779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918" y="4677257"/>
            <a:ext cx="7557247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4000" b="1" dirty="0">
                <a:solidFill>
                  <a:schemeClr val="accent1">
                    <a:lumMod val="75000"/>
                  </a:schemeClr>
                </a:solidFill>
              </a:rPr>
              <a:t>نِكتِشِف </a:t>
            </a:r>
            <a:r>
              <a:rPr lang="ar-LB" sz="4000" dirty="0"/>
              <a:t>إِنّو يَلّي بيِتِكِّل عَ</a:t>
            </a:r>
            <a:r>
              <a:rPr lang="fr-FR" sz="4000" dirty="0"/>
              <a:t> </a:t>
            </a:r>
            <a:r>
              <a:rPr lang="ar-LB" sz="4000" dirty="0"/>
              <a:t>الله، هُوّي دايمًا رِبْحان </a:t>
            </a:r>
            <a:endParaRPr lang="en-US" sz="40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115595" y="593104"/>
            <a:ext cx="4428564" cy="1255059"/>
          </a:xfrm>
          <a:prstGeom prst="wedgeRoundRectCallout">
            <a:avLst>
              <a:gd name="adj1" fmla="val 39780"/>
              <a:gd name="adj2" fmla="val 58565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شو</a:t>
            </a:r>
            <a:r>
              <a:rPr lang="ar-LB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هَدَفْنا مِن </a:t>
            </a:r>
            <a:r>
              <a:rPr lang="ar-LB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هَاللِّقاء</a:t>
            </a:r>
            <a:r>
              <a:rPr lang="ar-LB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؟ 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481263" y="650413"/>
            <a:ext cx="5345346" cy="3106578"/>
          </a:xfrm>
          <a:prstGeom prst="cloudCallout">
            <a:avLst>
              <a:gd name="adj1" fmla="val 66479"/>
              <a:gd name="adj2" fmla="val 39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شو</a:t>
            </a:r>
            <a:r>
              <a:rPr lang="ar-LB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ar-LB" sz="4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بْتَعرفو</a:t>
            </a:r>
            <a:r>
              <a:rPr lang="ar-LB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عَن داوُد؟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2" descr="C:\Users\Liliane\Desktop\work from home\Eb 4\اللقاء 10\online-classes-coursifym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0527" y="3491405"/>
            <a:ext cx="5390148" cy="359118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5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5976" y="1637373"/>
            <a:ext cx="6598024" cy="5220627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942106" y="1086943"/>
            <a:ext cx="4492487" cy="2132043"/>
          </a:xfrm>
          <a:prstGeom prst="wedgeRoundRectCallout">
            <a:avLst>
              <a:gd name="adj1" fmla="val 43687"/>
              <a:gd name="adj2" fmla="val 59971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كان راعي خِراف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570540" y="477078"/>
            <a:ext cx="5598694" cy="3829753"/>
          </a:xfrm>
          <a:prstGeom prst="cloudCallout">
            <a:avLst>
              <a:gd name="adj1" fmla="val 64117"/>
              <a:gd name="adj2" fmla="val 3981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برافو! وهَلَّق خَلّونا نْشوف </a:t>
            </a:r>
            <a:r>
              <a:rPr lang="ar-LB" sz="3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شو</a:t>
            </a:r>
            <a:r>
              <a:rPr lang="ar-LB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ar-LB" sz="3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بيخَبِّرنا</a:t>
            </a:r>
            <a:r>
              <a:rPr lang="ar-LB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الكْتاب المقدَّس عَنّو</a:t>
            </a:r>
            <a:endParaRPr lang="en-US" sz="3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2" descr="C:\Users\Liliane\Desktop\work from home\Eb 4\اللقاء 10\online-classes-coursifym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6358" y="3499426"/>
            <a:ext cx="5606717" cy="359118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2965489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1249</TotalTime>
  <Words>1636</Words>
  <Application>Microsoft Office PowerPoint</Application>
  <PresentationFormat>On-screen Show (4:3)</PresentationFormat>
  <Paragraphs>127</Paragraphs>
  <Slides>40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Adobe Arabic</vt:lpstr>
      <vt:lpstr>Arial</vt:lpstr>
      <vt:lpstr>Calibri</vt:lpstr>
      <vt:lpstr>Times New Roman</vt:lpstr>
      <vt:lpstr>Trebuchet MS</vt:lpstr>
      <vt:lpstr>Wingdings 3</vt:lpstr>
      <vt:lpstr>Facet</vt:lpstr>
      <vt:lpstr>مَركَزُ التَّربِيَّةِ الدّينِيَّة رُهبانِيَّةُ القَلَبَين الأقدَسَين </vt:lpstr>
      <vt:lpstr>PowerPoint Presentation</vt:lpstr>
      <vt:lpstr>اللِّقاءُ الحادي عَشَر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ولَبّسو تْياب الحَرْب. بَسّ داود مِش مْعَوَّد علَيهن، وصار يِتفَركَش فيهُن</vt:lpstr>
      <vt:lpstr>كِرمال هَيك شَلَحُن وأخَد بِإيدو عَصا ومَعو المِقلاع وراح جاب مِن النّهر خَمس بَحْصات ناعمين حَطّن بِكيسو وراح وِقِف قِدّام العِمْلاق.</vt:lpstr>
      <vt:lpstr>هَيداك، احتَقَرو وَقَلّلو: </vt:lpstr>
      <vt:lpstr>مدّ داوُد إيدو عَ الكيس وأخَد بَحصَة ورَماها بِالمِقلاع وصاب الفلَسطينِيّ بِجْبينو، ووقّعو على الأرض،  وهَجَم عَليه قَتَلو</vt:lpstr>
      <vt:lpstr>وهَيك هَرَبوا الفِلَسطينِيي ورَبَّحُن داوُد المَعرَكِة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EB4 اللقاء الحادي عشر</dc:title>
  <dc:creator>Michel Haddad</dc:creator>
  <cp:lastModifiedBy>Michel Haddad (Prof)</cp:lastModifiedBy>
  <cp:revision>103</cp:revision>
  <dcterms:created xsi:type="dcterms:W3CDTF">2020-08-25T06:38:39Z</dcterms:created>
  <dcterms:modified xsi:type="dcterms:W3CDTF">2022-04-16T16:52:53Z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9B060ECA-3AB1-4D30-9C67-968FCFC244ED</vt:lpwstr>
  </property>
  <property fmtid="{D5CDD505-2E9C-101B-9397-08002B2CF9AE}" pid="3" name="ArticulatePath">
    <vt:lpwstr>EB4 اللقاء الحادي عشر </vt:lpwstr>
  </property>
</Properties>
</file>