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9"/>
  </p:notesMasterIdLst>
  <p:sldIdLst>
    <p:sldId id="257" r:id="rId2"/>
    <p:sldId id="304" r:id="rId3"/>
    <p:sldId id="258" r:id="rId4"/>
    <p:sldId id="292" r:id="rId5"/>
    <p:sldId id="289" r:id="rId6"/>
    <p:sldId id="259" r:id="rId7"/>
    <p:sldId id="290" r:id="rId8"/>
    <p:sldId id="418" r:id="rId9"/>
    <p:sldId id="311" r:id="rId10"/>
    <p:sldId id="476" r:id="rId11"/>
    <p:sldId id="477" r:id="rId12"/>
    <p:sldId id="478" r:id="rId13"/>
    <p:sldId id="481" r:id="rId14"/>
    <p:sldId id="480" r:id="rId15"/>
    <p:sldId id="483" r:id="rId16"/>
    <p:sldId id="485" r:id="rId17"/>
    <p:sldId id="484" r:id="rId18"/>
    <p:sldId id="486" r:id="rId19"/>
    <p:sldId id="487" r:id="rId20"/>
    <p:sldId id="488" r:id="rId21"/>
    <p:sldId id="489" r:id="rId22"/>
    <p:sldId id="491" r:id="rId23"/>
    <p:sldId id="492" r:id="rId24"/>
    <p:sldId id="493" r:id="rId25"/>
    <p:sldId id="494" r:id="rId26"/>
    <p:sldId id="495" r:id="rId27"/>
    <p:sldId id="496" r:id="rId28"/>
    <p:sldId id="498" r:id="rId29"/>
    <p:sldId id="286" r:id="rId30"/>
    <p:sldId id="413" r:id="rId31"/>
    <p:sldId id="499" r:id="rId32"/>
    <p:sldId id="500" r:id="rId33"/>
    <p:sldId id="501" r:id="rId34"/>
    <p:sldId id="502" r:id="rId35"/>
    <p:sldId id="415" r:id="rId36"/>
    <p:sldId id="446" r:id="rId37"/>
    <p:sldId id="283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رُهبانِيَّةُ القَلبَين الأقدَسَين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65" y="528456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الأساسِيَّ الرّابِع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768">
        <p15:prstTrans prst="fracture"/>
      </p:transition>
    </mc:Choice>
    <mc:Fallback xmlns="">
      <p:transition spd="slow" advTm="5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work from home\Eb 4\rencontres 12-15\اللقاء 12\KING\001-solomon-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328263" y="0"/>
            <a:ext cx="1815736" cy="3291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300" b="1" dirty="0"/>
              <a:t>س</a:t>
            </a:r>
            <a:r>
              <a:rPr lang="ar-LB" sz="2300" b="1" dirty="0"/>
              <a:t>ُ</a:t>
            </a:r>
            <a:r>
              <a:rPr lang="ar-SA" sz="2300" b="1" dirty="0"/>
              <a:t>ل</a:t>
            </a:r>
            <a:r>
              <a:rPr lang="ar-LB" sz="2300" b="1" dirty="0"/>
              <a:t>َ</a:t>
            </a:r>
            <a:r>
              <a:rPr lang="ar-SA" sz="2300" b="1" dirty="0"/>
              <a:t>يمان </a:t>
            </a:r>
            <a:r>
              <a:rPr lang="ar-SA" sz="2800" b="1" dirty="0"/>
              <a:t>يخلف</a:t>
            </a:r>
            <a:r>
              <a:rPr lang="ar-LB" sz="2800" b="1" dirty="0"/>
              <a:t>ُ</a:t>
            </a:r>
            <a:r>
              <a:rPr lang="ar-SA" sz="2800" b="1" dirty="0"/>
              <a:t> داو</a:t>
            </a:r>
            <a:r>
              <a:rPr lang="ar-LB" sz="2800" b="1" dirty="0"/>
              <a:t>ُ</a:t>
            </a:r>
            <a:r>
              <a:rPr lang="ar-SA" sz="2800" b="1" dirty="0"/>
              <a:t>د </a:t>
            </a:r>
            <a:r>
              <a:rPr lang="ar-SA" sz="2000" b="1" dirty="0"/>
              <a:t>(1مل 1/15-35 ؛ 2/10 و 12)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18012" y="349572"/>
            <a:ext cx="453281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800" b="1" dirty="0"/>
              <a:t>ك</a:t>
            </a:r>
            <a:r>
              <a:rPr lang="ar-LB" sz="3800" b="1" dirty="0"/>
              <a:t>ِ</a:t>
            </a:r>
            <a:r>
              <a:rPr lang="ar-SA" sz="3800" b="1" dirty="0"/>
              <a:t>بِر داو</a:t>
            </a:r>
            <a:r>
              <a:rPr lang="ar-LB" sz="3800" b="1" dirty="0"/>
              <a:t>ُ</a:t>
            </a:r>
            <a:r>
              <a:rPr lang="ar-SA" sz="3800" b="1" dirty="0"/>
              <a:t>د وص</a:t>
            </a:r>
            <a:r>
              <a:rPr lang="ar-LB" sz="3800" b="1" dirty="0"/>
              <a:t>َ</a:t>
            </a:r>
            <a:r>
              <a:rPr lang="ar-SA" sz="3800" b="1" dirty="0"/>
              <a:t>ار خ</a:t>
            </a:r>
            <a:r>
              <a:rPr lang="ar-LB" sz="3800" b="1" dirty="0"/>
              <a:t>ِ</a:t>
            </a:r>
            <a:r>
              <a:rPr lang="ar-SA" sz="3800" b="1" dirty="0"/>
              <a:t>ت</a:t>
            </a:r>
            <a:r>
              <a:rPr lang="ar-LB" sz="3800" b="1" dirty="0"/>
              <a:t>ْ</a:t>
            </a:r>
            <a:r>
              <a:rPr lang="ar-SA" sz="3800" b="1" dirty="0" err="1"/>
              <a:t>يار</a:t>
            </a:r>
            <a:r>
              <a:rPr lang="ar-SA" sz="3800" b="1" dirty="0"/>
              <a:t>، قال</a:t>
            </a:r>
            <a:r>
              <a:rPr lang="ar-SA" sz="3800" dirty="0"/>
              <a:t>:</a:t>
            </a:r>
            <a:endParaRPr lang="en-US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171301" y="2647405"/>
            <a:ext cx="3918858" cy="3500846"/>
          </a:xfrm>
          <a:prstGeom prst="cloudCallout">
            <a:avLst>
              <a:gd name="adj1" fmla="val 74879"/>
              <a:gd name="adj2" fmla="val -4299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جيب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ولي </a:t>
            </a:r>
            <a:r>
              <a:rPr lang="ar-S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صادوق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الكاه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وناتان الن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وبَنايا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يوياداع".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Liliane\Desktop\work from home\Eb 4\rencontres 12-15\اللقاء 12\KING\005-solomon-k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44983" y="0"/>
            <a:ext cx="519901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666206"/>
            <a:ext cx="2782389" cy="434993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 rtl="1"/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4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وو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ق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دّام </a:t>
            </a:r>
            <a:b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الم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 </a:t>
            </a:r>
            <a:b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داو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 </a:t>
            </a:r>
            <a:b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وق</a:t>
            </a:r>
            <a:r>
              <a:rPr lang="ar-LB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4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لْلُن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13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 4\rencontres 12-15\اللقاء 12\KING\002-solomon-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730637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614056" y="2416629"/>
            <a:ext cx="4302036" cy="4110445"/>
          </a:xfrm>
          <a:prstGeom prst="cloudCallout">
            <a:avLst>
              <a:gd name="adj1" fmla="val 74879"/>
              <a:gd name="adj2" fmla="val -4299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خ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دو معك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الخدَم </a:t>
            </a:r>
            <a:r>
              <a:rPr lang="ar-S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وخ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لْلُوا س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يمان ابني ي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ركَب ع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لى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البغلة ي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لْلِي أ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نا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ها وانز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r>
              <a:rPr lang="ar-L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وا على جيحون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C:\Users\Liliane\Desktop\work from home\Eb 4\rencontres 12-15\اللقاء 12\KING\008-solomon-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225142" y="1058091"/>
            <a:ext cx="3918858" cy="3500846"/>
          </a:xfrm>
          <a:prstGeom prst="cloudCallout">
            <a:avLst>
              <a:gd name="adj1" fmla="val 36212"/>
              <a:gd name="adj2" fmla="val -6985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وه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ونيك خ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لْلُوا الكاه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صادوق </a:t>
            </a:r>
            <a:r>
              <a:rPr lang="ar-SA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وناتان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الن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َّ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ي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مس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حو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ه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ب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الز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َّ</a:t>
            </a:r>
            <a:r>
              <a:rPr lang="ar-SA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يت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ت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ي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كون م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 ع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لى</a:t>
            </a:r>
            <a:r>
              <a:rPr lang="ar-SA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LB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إِ</a:t>
            </a:r>
            <a:r>
              <a:rPr lang="ar-SA" sz="2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سرائيل</a:t>
            </a:r>
            <a:endParaRPr lang="en-US" sz="2900"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liane\Desktop\work from home\Eb 4\rencontres 12-15\اللقاء 12\KING\009-solomon-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042262" y="1306287"/>
            <a:ext cx="3918858" cy="4728754"/>
          </a:xfrm>
          <a:prstGeom prst="cloudCallout">
            <a:avLst>
              <a:gd name="adj1" fmla="val 42579"/>
              <a:gd name="adj2" fmla="val -6739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وقول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ُ</a:t>
            </a:r>
            <a:r>
              <a:rPr lang="ar-SA" sz="26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وا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: "ي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عيش الم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ل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ِ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ك س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ُ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ل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يمان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،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 واطل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عُ</a:t>
            </a:r>
            <a:r>
              <a:rPr lang="ar-SA" sz="26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وا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 و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راه وخ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لْلُوه ي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ِ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قع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ُ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د على ع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ر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ْ</a:t>
            </a:r>
            <a:r>
              <a:rPr lang="ar-SA" sz="26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شي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 وي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ْ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كون م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ل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ِ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ك م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ح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LB" sz="26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لِّل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ي. 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أنا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 ب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دّي إن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ُّ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و ي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ْ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كون ه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ُ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و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ّي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  <a:r>
              <a:rPr lang="ar-SA" sz="26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قائ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ِ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د ع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SA" sz="26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لى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إِ</a:t>
            </a:r>
            <a:r>
              <a:rPr lang="ar-SA" sz="26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سرائيل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 وي</a:t>
            </a:r>
            <a:r>
              <a:rPr lang="ar-LB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َ</a:t>
            </a:r>
            <a:r>
              <a:rPr lang="ar-SA" sz="26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هوذا</a:t>
            </a:r>
            <a:r>
              <a:rPr lang="ar-SA" sz="2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+mj-cs"/>
              </a:rPr>
              <a:t>".</a:t>
            </a:r>
            <a:endParaRPr lang="ar-SA" sz="2600" dirty="0">
              <a:solidFill>
                <a:schemeClr val="tx1"/>
              </a:solidFill>
              <a:latin typeface="Arial" pitchFamily="34" charset="0"/>
              <a:cs typeface="+mj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C:\Users\Liliane\Desktop\work from home\Eb 4\rencontres 12-15\اللقاء 12\KING\014-solomon-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02129" y="0"/>
            <a:ext cx="894187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وم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ات داو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ُ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د ود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َ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ف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َ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ن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ُ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وه 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بِ 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أور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َ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ش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َ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ليم وصار س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ُ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ل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َ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يمان ه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ُ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و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ّي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الم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َ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ل</a:t>
            </a:r>
            <a:r>
              <a:rPr kumimoji="0" lang="ar-LB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ِ</a:t>
            </a:r>
            <a:r>
              <a:rPr kumimoji="0" lang="ar-SA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ك.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Liliane\Desktop\work from home\Eb 4\rencontres 12-15\اللقاء 12\KING\SOLOMON WI\002-solomon-wis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10567"/>
            <a:ext cx="6347714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43406" y="-116114"/>
            <a:ext cx="3702570" cy="1998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b="1" dirty="0"/>
          </a:p>
          <a:p>
            <a:pPr algn="ctr" rtl="1"/>
            <a:r>
              <a:rPr lang="ar-LB" sz="2800" b="1" dirty="0"/>
              <a:t>حُلُ</a:t>
            </a:r>
            <a:r>
              <a:rPr lang="ar-SA" sz="2800" b="1" dirty="0"/>
              <a:t>م س</a:t>
            </a:r>
            <a:r>
              <a:rPr lang="ar-LB" sz="2800" b="1" dirty="0"/>
              <a:t>ُ</a:t>
            </a:r>
            <a:r>
              <a:rPr lang="ar-SA" sz="2800" b="1" dirty="0"/>
              <a:t>ل</a:t>
            </a:r>
            <a:r>
              <a:rPr lang="ar-LB" sz="2800" b="1" dirty="0"/>
              <a:t>َ</a:t>
            </a:r>
            <a:r>
              <a:rPr lang="ar-SA" sz="2800" b="1" dirty="0"/>
              <a:t>يمان </a:t>
            </a:r>
            <a:endParaRPr lang="ar-LB" sz="2800" b="1" dirty="0"/>
          </a:p>
          <a:p>
            <a:pPr algn="ctr" rtl="1"/>
            <a:r>
              <a:rPr lang="ar-SA" sz="2200" b="1" dirty="0"/>
              <a:t>(1مل 3/4 إلى 15)</a:t>
            </a:r>
            <a:endParaRPr lang="en-US" sz="2200" dirty="0"/>
          </a:p>
          <a:p>
            <a:pPr rtl="1"/>
            <a:r>
              <a:rPr lang="ar-LB" sz="2200" dirty="0"/>
              <a:t> 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1114148" y="4319986"/>
            <a:ext cx="4207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راح</a:t>
            </a:r>
            <a:r>
              <a:rPr lang="ar-L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</a:t>
            </a:r>
            <a:r>
              <a:rPr lang="ar-L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L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يمان </a:t>
            </a:r>
            <a:r>
              <a:rPr lang="ar-SA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لجبعون</a:t>
            </a:r>
            <a:endParaRPr lang="ar-L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</a:t>
            </a:r>
            <a:r>
              <a:rPr lang="ar-L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</a:t>
            </a:r>
            <a:r>
              <a:rPr lang="ar-L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دّ</a:t>
            </a:r>
            <a:r>
              <a:rPr lang="ar-L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 ذ</a:t>
            </a:r>
            <a:r>
              <a:rPr lang="ar-L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SA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بائ</a:t>
            </a:r>
            <a:r>
              <a:rPr lang="ar-L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 </a:t>
            </a:r>
            <a:r>
              <a:rPr lang="ar-SA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للر</a:t>
            </a:r>
            <a:r>
              <a:rPr lang="ar-L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</a:t>
            </a:r>
            <a:r>
              <a:rPr lang="ar-S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بّ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Liliane\Desktop\work from home\Eb 4\rencontres 12-15\اللقاء 12\KING\SOLOMON WI\003-solomon-wis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5436" y="214661"/>
            <a:ext cx="4532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وه</a:t>
            </a:r>
            <a:r>
              <a:rPr lang="ar-LB" sz="4000" dirty="0"/>
              <a:t>ُ</a:t>
            </a:r>
            <a:r>
              <a:rPr lang="ar-SA" sz="4000" dirty="0"/>
              <a:t>و</a:t>
            </a:r>
            <a:r>
              <a:rPr lang="ar-LB" sz="4000" dirty="0"/>
              <a:t>ّي</a:t>
            </a:r>
            <a:r>
              <a:rPr lang="ar-SA" sz="4000" dirty="0"/>
              <a:t> ناي</a:t>
            </a:r>
            <a:r>
              <a:rPr lang="ar-LB" sz="4000" dirty="0"/>
              <a:t>ِ</a:t>
            </a:r>
            <a:r>
              <a:rPr lang="ar-SA" sz="4000" dirty="0"/>
              <a:t>م</a:t>
            </a:r>
            <a:r>
              <a:rPr lang="ar-LB" sz="4000" dirty="0"/>
              <a:t>ْ</a:t>
            </a:r>
            <a:r>
              <a:rPr lang="ar-SA" sz="4000" dirty="0"/>
              <a:t> ظ</a:t>
            </a:r>
            <a:r>
              <a:rPr lang="ar-LB" sz="4000" dirty="0"/>
              <a:t>َ</a:t>
            </a:r>
            <a:r>
              <a:rPr lang="ar-SA" sz="4000" dirty="0"/>
              <a:t>ه</a:t>
            </a:r>
            <a:r>
              <a:rPr lang="ar-LB" sz="4000" dirty="0"/>
              <a:t>َ</a:t>
            </a:r>
            <a:r>
              <a:rPr lang="ar-SA" sz="4000" dirty="0"/>
              <a:t>ر</a:t>
            </a:r>
            <a:r>
              <a:rPr lang="ar-LB" sz="4000" dirty="0"/>
              <a:t>ْل</a:t>
            </a:r>
            <a:r>
              <a:rPr lang="ar-SA" sz="4000" dirty="0"/>
              <a:t>و الر</a:t>
            </a:r>
            <a:r>
              <a:rPr lang="ar-LB" sz="4000" dirty="0"/>
              <a:t>َّ</a:t>
            </a:r>
            <a:r>
              <a:rPr lang="ar-SA" sz="4000" dirty="0"/>
              <a:t>بّ </a:t>
            </a:r>
            <a:r>
              <a:rPr lang="ar-LB" sz="4000" dirty="0"/>
              <a:t>بِ</a:t>
            </a:r>
            <a:r>
              <a:rPr lang="ar-SA" sz="4000" dirty="0"/>
              <a:t>الم</a:t>
            </a:r>
            <a:r>
              <a:rPr lang="ar-LB" sz="4000" dirty="0"/>
              <a:t>َ</a:t>
            </a:r>
            <a:r>
              <a:rPr lang="ar-SA" sz="4000" dirty="0"/>
              <a:t>نام وق</a:t>
            </a:r>
            <a:r>
              <a:rPr lang="ar-LB" sz="4000" dirty="0"/>
              <a:t>َ</a:t>
            </a:r>
            <a:r>
              <a:rPr lang="ar-SA" sz="4000" dirty="0"/>
              <a:t>لْلُو:</a:t>
            </a:r>
            <a:endParaRPr lang="en-US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171302" y="3918856"/>
            <a:ext cx="3918858" cy="2338252"/>
          </a:xfrm>
          <a:prstGeom prst="cloudCallout">
            <a:avLst>
              <a:gd name="adj1" fmla="val 78212"/>
              <a:gd name="adj2" fmla="val -194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br>
              <a:rPr lang="ar-LB" sz="3200" b="1" dirty="0"/>
            </a:b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لوب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شو ما ب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دّ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ك، ب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طيك</a:t>
            </a:r>
            <a:r>
              <a:rPr lang="ar-L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rtl="1"/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Liliane\Desktop\work from home\Eb 4\rencontres 12-15\اللقاء 12\KING\SOLOMON WI\004-solomon-wis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43869" cy="70079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99679" y="329784"/>
            <a:ext cx="4532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ق</a:t>
            </a:r>
            <a:r>
              <a:rPr lang="ar-LB" sz="4000" dirty="0"/>
              <a:t>َ</a:t>
            </a:r>
            <a:r>
              <a:rPr lang="ar-SA" sz="4000" dirty="0"/>
              <a:t>ل</a:t>
            </a:r>
            <a:r>
              <a:rPr lang="ar-LB" sz="4000" dirty="0"/>
              <a:t>ُّ</a:t>
            </a:r>
            <a:r>
              <a:rPr lang="ar-SA" sz="4000" dirty="0"/>
              <a:t>لو </a:t>
            </a:r>
            <a:endParaRPr lang="ar-LB" sz="4000" dirty="0"/>
          </a:p>
          <a:p>
            <a:pPr algn="ctr" rtl="1"/>
            <a:r>
              <a:rPr lang="ar-SA" sz="4000" dirty="0"/>
              <a:t>س</a:t>
            </a:r>
            <a:r>
              <a:rPr lang="ar-LB" sz="4000" dirty="0"/>
              <a:t>ُ</a:t>
            </a:r>
            <a:r>
              <a:rPr lang="ar-SA" sz="4000" dirty="0"/>
              <a:t>ل</a:t>
            </a:r>
            <a:r>
              <a:rPr lang="ar-LB" sz="4000" dirty="0"/>
              <a:t>َ</a:t>
            </a:r>
            <a:r>
              <a:rPr lang="ar-SA" sz="4000" dirty="0"/>
              <a:t>يمان:</a:t>
            </a:r>
            <a:endParaRPr lang="en-US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317167" y="3627620"/>
            <a:ext cx="4826833" cy="3230380"/>
          </a:xfrm>
          <a:prstGeom prst="cloudCallout">
            <a:avLst>
              <a:gd name="adj1" fmla="val 262"/>
              <a:gd name="adj2" fmla="val -10596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يا ر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بّ ح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طَي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تني م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 محَل داو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ُ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 ب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يّي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وأنا ب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LB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ني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زْغير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ك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 هَيك ب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دّي ياك ت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عطيني فِهِم ت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 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إقد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ْ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م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يّ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ِ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ز ب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ين الخير والش</a:t>
            </a:r>
            <a:r>
              <a:rPr lang="ar-L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َّ</a:t>
            </a: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رّ.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Liliane\Desktop\work from home\Eb 4\rencontres 12-15\اللقاء 12\KING\SOLOMON WI\005-solomon-wis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205927" y="314793"/>
            <a:ext cx="3256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chemeClr val="bg1"/>
                </a:solidFill>
              </a:rPr>
              <a:t>انبَسَط</a:t>
            </a:r>
            <a:endParaRPr lang="ar-LB" sz="3600" dirty="0">
              <a:solidFill>
                <a:schemeClr val="bg1"/>
              </a:solidFill>
            </a:endParaRPr>
          </a:p>
          <a:p>
            <a:pPr algn="ctr" rtl="1"/>
            <a:r>
              <a:rPr lang="ar-SA" sz="3600" dirty="0">
                <a:solidFill>
                  <a:schemeClr val="bg1"/>
                </a:solidFill>
              </a:rPr>
              <a:t> الر</a:t>
            </a:r>
            <a:r>
              <a:rPr lang="ar-LB" sz="3600" dirty="0">
                <a:solidFill>
                  <a:schemeClr val="bg1"/>
                </a:solidFill>
              </a:rPr>
              <a:t>ّ</a:t>
            </a:r>
            <a:r>
              <a:rPr lang="ar-SA" sz="3600" dirty="0">
                <a:solidFill>
                  <a:schemeClr val="bg1"/>
                </a:solidFill>
              </a:rPr>
              <a:t>بّ </a:t>
            </a:r>
            <a:endParaRPr lang="ar-LB" sz="3600" dirty="0">
              <a:solidFill>
                <a:schemeClr val="bg1"/>
              </a:solidFill>
            </a:endParaRPr>
          </a:p>
          <a:p>
            <a:pPr algn="ctr" rtl="1"/>
            <a:r>
              <a:rPr lang="ar-SA" sz="3600" dirty="0">
                <a:solidFill>
                  <a:schemeClr val="bg1"/>
                </a:solidFill>
              </a:rPr>
              <a:t>من ك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لام س</a:t>
            </a:r>
            <a:r>
              <a:rPr lang="ar-LB" sz="3600" dirty="0">
                <a:solidFill>
                  <a:schemeClr val="bg1"/>
                </a:solidFill>
              </a:rPr>
              <a:t>ُ</a:t>
            </a:r>
            <a:r>
              <a:rPr lang="ar-SA" sz="3600" dirty="0">
                <a:solidFill>
                  <a:schemeClr val="bg1"/>
                </a:solidFill>
              </a:rPr>
              <a:t>ل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يمان</a:t>
            </a:r>
            <a:endParaRPr lang="ar-LB" sz="3600" dirty="0">
              <a:solidFill>
                <a:schemeClr val="bg1"/>
              </a:solidFill>
            </a:endParaRPr>
          </a:p>
          <a:p>
            <a:pPr algn="ctr" rtl="1"/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SA" sz="3600" dirty="0" err="1">
                <a:solidFill>
                  <a:schemeClr val="bg1"/>
                </a:solidFill>
              </a:rPr>
              <a:t>وإ</a:t>
            </a:r>
            <a:r>
              <a:rPr lang="ar-LB" sz="3600" dirty="0">
                <a:solidFill>
                  <a:schemeClr val="bg1"/>
                </a:solidFill>
              </a:rPr>
              <a:t>ِ</a:t>
            </a:r>
            <a:r>
              <a:rPr lang="ar-SA" sz="3600" dirty="0" err="1">
                <a:solidFill>
                  <a:schemeClr val="bg1"/>
                </a:solidFill>
              </a:rPr>
              <a:t>نّو</a:t>
            </a:r>
            <a:r>
              <a:rPr lang="ar-SA" sz="3600" dirty="0">
                <a:solidFill>
                  <a:schemeClr val="bg1"/>
                </a:solidFill>
              </a:rPr>
              <a:t> ط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ل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ب</a:t>
            </a:r>
            <a:r>
              <a:rPr lang="ar-LB" sz="3600" dirty="0">
                <a:solidFill>
                  <a:schemeClr val="bg1"/>
                </a:solidFill>
              </a:rPr>
              <a:t>ْ</a:t>
            </a:r>
            <a:r>
              <a:rPr lang="ar-SA" sz="3600" dirty="0">
                <a:solidFill>
                  <a:schemeClr val="bg1"/>
                </a:solidFill>
              </a:rPr>
              <a:t> ه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 err="1">
                <a:solidFill>
                  <a:schemeClr val="bg1"/>
                </a:solidFill>
              </a:rPr>
              <a:t>يك</a:t>
            </a:r>
            <a:r>
              <a:rPr lang="ar-SA" sz="3600" dirty="0">
                <a:solidFill>
                  <a:schemeClr val="bg1"/>
                </a:solidFill>
              </a:rPr>
              <a:t> </a:t>
            </a:r>
            <a:r>
              <a:rPr lang="ar-LB" sz="3600" dirty="0">
                <a:solidFill>
                  <a:schemeClr val="bg1"/>
                </a:solidFill>
              </a:rPr>
              <a:t>و</a:t>
            </a:r>
            <a:r>
              <a:rPr lang="ar-SA" sz="3600" dirty="0">
                <a:solidFill>
                  <a:schemeClr val="bg1"/>
                </a:solidFill>
              </a:rPr>
              <a:t>ق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لْلُو</a:t>
            </a:r>
            <a:r>
              <a:rPr lang="ar-LB" sz="3600" dirty="0">
                <a:solidFill>
                  <a:schemeClr val="bg1"/>
                </a:solidFill>
              </a:rPr>
              <a:t>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0" y="0"/>
            <a:ext cx="4826833" cy="5126636"/>
          </a:xfrm>
          <a:prstGeom prst="cloudCallout">
            <a:avLst>
              <a:gd name="adj1" fmla="val 77591"/>
              <a:gd name="adj2" fmla="val -4205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/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لأنَّك ط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ب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ت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 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الط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ب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 وما ط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ب</a:t>
            </a:r>
            <a:r>
              <a:rPr lang="ar-LB" sz="2800" dirty="0">
                <a:solidFill>
                  <a:schemeClr val="tx1"/>
                </a:solidFill>
              </a:rPr>
              <a:t>ِتْ</a:t>
            </a:r>
            <a:r>
              <a:rPr lang="ar-SA" sz="2800" dirty="0">
                <a:solidFill>
                  <a:schemeClr val="tx1"/>
                </a:solidFill>
              </a:rPr>
              <a:t> ط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ول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ة الع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مر ولا الغن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ى و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لا 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وت أعداء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ك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،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سّ ت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 err="1">
                <a:solidFill>
                  <a:schemeClr val="tx1"/>
                </a:solidFill>
              </a:rPr>
              <a:t>يّز</a:t>
            </a:r>
            <a:r>
              <a:rPr lang="ar-SA" sz="2800" dirty="0">
                <a:solidFill>
                  <a:schemeClr val="tx1"/>
                </a:solidFill>
              </a:rPr>
              <a:t> الخ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ير من الش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رّ وكيف ت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ح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ك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م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، ر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ح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عطيك 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لّ شي ط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ب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ت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 ويلْلِي ما ط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لب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ت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 ر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ح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عطيك </a:t>
            </a:r>
            <a:r>
              <a:rPr lang="ar-SA" sz="2800" dirty="0" err="1">
                <a:solidFill>
                  <a:schemeClr val="tx1"/>
                </a:solidFill>
              </a:rPr>
              <a:t>ياه</a:t>
            </a:r>
            <a:r>
              <a:rPr lang="ar-SA" sz="2800" dirty="0">
                <a:solidFill>
                  <a:schemeClr val="tx1"/>
                </a:solidFill>
              </a:rPr>
              <a:t> ك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مان</a:t>
            </a:r>
            <a:r>
              <a:rPr lang="ar-LB" sz="2800" dirty="0">
                <a:solidFill>
                  <a:schemeClr val="tx1"/>
                </a:solidFill>
              </a:rPr>
              <a:t>!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3898" y="0"/>
            <a:ext cx="5036204" cy="686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C:\Users\Liliane\Desktop\work from home\Eb 4\rencontres 12-15\اللقاء 12\KING\SOLOMON WI\007-solomon-wis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19332" y="254834"/>
            <a:ext cx="2368445" cy="383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900" b="1" dirty="0"/>
              <a:t>و</a:t>
            </a:r>
            <a:r>
              <a:rPr lang="ar-LB" sz="3900" b="1" dirty="0"/>
              <a:t>ِ</a:t>
            </a:r>
            <a:r>
              <a:rPr lang="ar-SA" sz="3900" b="1" dirty="0"/>
              <a:t>عي س</a:t>
            </a:r>
            <a:r>
              <a:rPr lang="ar-LB" sz="3900" b="1" dirty="0"/>
              <a:t>ُ</a:t>
            </a:r>
            <a:r>
              <a:rPr lang="ar-SA" sz="3900" b="1" dirty="0"/>
              <a:t>ل</a:t>
            </a:r>
            <a:r>
              <a:rPr lang="ar-LB" sz="3900" b="1" dirty="0"/>
              <a:t>َ</a:t>
            </a:r>
            <a:r>
              <a:rPr lang="ar-SA" sz="3900" b="1" dirty="0"/>
              <a:t>يمان وف</a:t>
            </a:r>
            <a:r>
              <a:rPr lang="ar-LB" sz="3900" b="1" dirty="0"/>
              <a:t>ِ</a:t>
            </a:r>
            <a:r>
              <a:rPr lang="ar-SA" sz="3900" b="1" dirty="0"/>
              <a:t>ه</a:t>
            </a:r>
            <a:r>
              <a:rPr lang="ar-LB" sz="3900" b="1" dirty="0"/>
              <a:t>ِ</a:t>
            </a:r>
            <a:r>
              <a:rPr lang="ar-SA" sz="3900" b="1" dirty="0"/>
              <a:t>م</a:t>
            </a:r>
            <a:endParaRPr lang="ar-LB" sz="3900" b="1" dirty="0"/>
          </a:p>
          <a:p>
            <a:pPr algn="ctr" rtl="1"/>
            <a:r>
              <a:rPr lang="ar-SA" sz="3900" b="1" dirty="0"/>
              <a:t> إ</a:t>
            </a:r>
            <a:r>
              <a:rPr lang="ar-LB" sz="3900" b="1" dirty="0"/>
              <a:t>ِ</a:t>
            </a:r>
            <a:r>
              <a:rPr lang="ar-SA" sz="3900" b="1" dirty="0" err="1"/>
              <a:t>نّو</a:t>
            </a:r>
            <a:r>
              <a:rPr lang="ar-SA" sz="3900" b="1" dirty="0"/>
              <a:t> الر</a:t>
            </a:r>
            <a:r>
              <a:rPr lang="ar-LB" sz="3900" b="1" dirty="0"/>
              <a:t>َّ</a:t>
            </a:r>
            <a:r>
              <a:rPr lang="ar-SA" sz="3900" b="1" dirty="0"/>
              <a:t>بّ ك</a:t>
            </a:r>
            <a:r>
              <a:rPr lang="ar-LB" sz="3900" b="1" dirty="0"/>
              <a:t>َ</a:t>
            </a:r>
            <a:r>
              <a:rPr lang="ar-SA" sz="3900" b="1" dirty="0" err="1"/>
              <a:t>لَّمو</a:t>
            </a:r>
            <a:r>
              <a:rPr lang="ar-SA" sz="3900" b="1" dirty="0"/>
              <a:t> ب</a:t>
            </a:r>
            <a:r>
              <a:rPr lang="ar-LB" sz="3900" b="1" dirty="0"/>
              <a:t>ِ</a:t>
            </a:r>
            <a:r>
              <a:rPr lang="ar-SA" sz="3900" b="1" dirty="0"/>
              <a:t>الح</a:t>
            </a:r>
            <a:r>
              <a:rPr lang="ar-LB" sz="3900" b="1" dirty="0"/>
              <a:t>ِ</a:t>
            </a:r>
            <a:r>
              <a:rPr lang="ar-SA" sz="3900" b="1" dirty="0"/>
              <a:t>ل</a:t>
            </a:r>
            <a:r>
              <a:rPr lang="ar-LB" sz="3900" b="1" dirty="0"/>
              <a:t>ِ</a:t>
            </a:r>
            <a:r>
              <a:rPr lang="ar-SA" sz="3900" b="1" dirty="0"/>
              <a:t>م</a:t>
            </a:r>
            <a:r>
              <a:rPr lang="ar-SA" dirty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Liliane\Desktop\work from home\Eb 4\rencontres 12-15\اللقاء 12\KING\SOLOMON WI\008-solomon-wisdom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2353458" y="3672590"/>
            <a:ext cx="6505732" cy="3185410"/>
          </a:xfrm>
          <a:prstGeom prst="cloudCallout">
            <a:avLst>
              <a:gd name="adj1" fmla="val -39921"/>
              <a:gd name="adj2" fmla="val -636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600" dirty="0">
                <a:solidFill>
                  <a:schemeClr val="tx1"/>
                </a:solidFill>
              </a:rPr>
              <a:t>ب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ت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ر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ج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اك يا س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ي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دي، اسم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ع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لي. أنا وه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ال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م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ر</a:t>
            </a:r>
            <a:r>
              <a:rPr lang="ar-LB" sz="2600" dirty="0">
                <a:solidFill>
                  <a:schemeClr val="tx1"/>
                </a:solidFill>
              </a:rPr>
              <a:t>َا</a:t>
            </a:r>
            <a:r>
              <a:rPr lang="ar-SA" sz="2600" dirty="0">
                <a:solidFill>
                  <a:schemeClr val="tx1"/>
                </a:solidFill>
              </a:rPr>
              <a:t> عاي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شين ب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فَر</a:t>
            </a:r>
            <a:r>
              <a:rPr lang="ar-LB" sz="2600" dirty="0">
                <a:solidFill>
                  <a:schemeClr val="tx1"/>
                </a:solidFill>
              </a:rPr>
              <a:t>ض</a:t>
            </a:r>
            <a:r>
              <a:rPr lang="ar-SA" sz="2600" dirty="0">
                <a:solidFill>
                  <a:schemeClr val="tx1"/>
                </a:solidFill>
              </a:rPr>
              <a:t> ب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 err="1">
                <a:solidFill>
                  <a:schemeClr val="tx1"/>
                </a:solidFill>
              </a:rPr>
              <a:t>يت</a:t>
            </a:r>
            <a:r>
              <a:rPr lang="ar-LB" sz="2600" dirty="0">
                <a:solidFill>
                  <a:schemeClr val="tx1"/>
                </a:solidFill>
              </a:rPr>
              <a:t>.</a:t>
            </a:r>
            <a:r>
              <a:rPr lang="ar-SA" sz="2600" dirty="0">
                <a:solidFill>
                  <a:schemeClr val="tx1"/>
                </a:solidFill>
              </a:rPr>
              <a:t> و</a:t>
            </a:r>
            <a:r>
              <a:rPr lang="ar-LB" sz="2600" dirty="0">
                <a:solidFill>
                  <a:schemeClr val="tx1"/>
                </a:solidFill>
              </a:rPr>
              <a:t>َلَّ</a:t>
            </a:r>
            <a:r>
              <a:rPr lang="ar-SA" sz="2600" dirty="0">
                <a:solidFill>
                  <a:schemeClr val="tx1"/>
                </a:solidFill>
              </a:rPr>
              <a:t>د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ت </a:t>
            </a:r>
            <a:r>
              <a:rPr lang="ar-LB" sz="2600" dirty="0">
                <a:solidFill>
                  <a:schemeClr val="tx1"/>
                </a:solidFill>
              </a:rPr>
              <a:t>أنا </a:t>
            </a:r>
            <a:r>
              <a:rPr lang="ar-SA" sz="2600" dirty="0">
                <a:solidFill>
                  <a:schemeClr val="tx1"/>
                </a:solidFill>
              </a:rPr>
              <a:t>ب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ه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الب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 err="1">
                <a:solidFill>
                  <a:schemeClr val="tx1"/>
                </a:solidFill>
              </a:rPr>
              <a:t>يت</a:t>
            </a:r>
            <a:r>
              <a:rPr lang="ar-SA" sz="2600" dirty="0">
                <a:solidFill>
                  <a:schemeClr val="tx1"/>
                </a:solidFill>
              </a:rPr>
              <a:t>، وب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عد 3 </a:t>
            </a:r>
            <a:r>
              <a:rPr lang="ar-LB" sz="2600" dirty="0">
                <a:solidFill>
                  <a:schemeClr val="tx1"/>
                </a:solidFill>
              </a:rPr>
              <a:t>أ</a:t>
            </a:r>
            <a:r>
              <a:rPr lang="ar-SA" sz="2600" dirty="0">
                <a:solidFill>
                  <a:schemeClr val="tx1"/>
                </a:solidFill>
              </a:rPr>
              <a:t>ي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ام و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لّد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ت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 ه</a:t>
            </a:r>
            <a:r>
              <a:rPr lang="ar-LB" sz="2600" dirty="0">
                <a:solidFill>
                  <a:schemeClr val="tx1"/>
                </a:solidFill>
              </a:rPr>
              <a:t>ِيّ</a:t>
            </a:r>
            <a:r>
              <a:rPr lang="ar-SA" sz="2600" dirty="0">
                <a:solidFill>
                  <a:schemeClr val="tx1"/>
                </a:solidFill>
              </a:rPr>
              <a:t>ي كمان، ك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ن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ّا س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 err="1">
                <a:solidFill>
                  <a:schemeClr val="tx1"/>
                </a:solidFill>
              </a:rPr>
              <a:t>وا</a:t>
            </a:r>
            <a:r>
              <a:rPr lang="ar-SA" sz="2600" dirty="0">
                <a:solidFill>
                  <a:schemeClr val="tx1"/>
                </a:solidFill>
              </a:rPr>
              <a:t> وما في ح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د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ا م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ع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 err="1">
                <a:solidFill>
                  <a:schemeClr val="tx1"/>
                </a:solidFill>
              </a:rPr>
              <a:t>نا</a:t>
            </a:r>
            <a:r>
              <a:rPr lang="ar-SA" sz="2600" dirty="0">
                <a:solidFill>
                  <a:schemeClr val="tx1"/>
                </a:solidFill>
              </a:rPr>
              <a:t>. ب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ه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الل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يلة مات </a:t>
            </a:r>
            <a:r>
              <a:rPr lang="ar-SA" sz="2600" dirty="0" err="1">
                <a:solidFill>
                  <a:schemeClr val="tx1"/>
                </a:solidFill>
              </a:rPr>
              <a:t>إب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 err="1">
                <a:solidFill>
                  <a:schemeClr val="tx1"/>
                </a:solidFill>
              </a:rPr>
              <a:t>نا</a:t>
            </a:r>
            <a:r>
              <a:rPr lang="ar-SA" sz="2600" dirty="0">
                <a:solidFill>
                  <a:schemeClr val="tx1"/>
                </a:solidFill>
              </a:rPr>
              <a:t>، لأن</a:t>
            </a:r>
            <a:r>
              <a:rPr lang="ar-LB" sz="2600" dirty="0">
                <a:solidFill>
                  <a:schemeClr val="tx1"/>
                </a:solidFill>
              </a:rPr>
              <a:t>َّ</a:t>
            </a:r>
            <a:r>
              <a:rPr lang="ar-SA" sz="2600" dirty="0">
                <a:solidFill>
                  <a:schemeClr val="tx1"/>
                </a:solidFill>
              </a:rPr>
              <a:t>ا قَلَبِتْ عل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يه وفَطّس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ت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وا</a:t>
            </a:r>
            <a:r>
              <a:rPr lang="ar-LB" sz="2600" dirty="0">
                <a:solidFill>
                  <a:schemeClr val="tx1"/>
                </a:solidFill>
              </a:rPr>
              <a:t>.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1" y="130630"/>
            <a:ext cx="28302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إ</a:t>
            </a:r>
            <a:r>
              <a:rPr lang="ar-SA" sz="2800" dirty="0"/>
              <a:t>جا ل</a:t>
            </a:r>
            <a:r>
              <a:rPr lang="ar-LB" sz="2800" dirty="0"/>
              <a:t>َ</a:t>
            </a:r>
            <a:r>
              <a:rPr lang="ar-SA" sz="2800" dirty="0"/>
              <a:t>ع</a:t>
            </a:r>
            <a:r>
              <a:rPr lang="ar-LB" sz="2800" dirty="0"/>
              <a:t>ِ</a:t>
            </a:r>
            <a:r>
              <a:rPr lang="ar-SA" sz="2800" dirty="0"/>
              <a:t>ن</a:t>
            </a:r>
            <a:r>
              <a:rPr lang="ar-LB" sz="2800" dirty="0"/>
              <a:t>ْ</a:t>
            </a:r>
            <a:r>
              <a:rPr lang="ar-SA" sz="2800" dirty="0"/>
              <a:t>د الم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ك نِسوان تن</a:t>
            </a:r>
            <a:r>
              <a:rPr lang="ar-LB" sz="2800" dirty="0"/>
              <a:t>َ</a:t>
            </a:r>
            <a:r>
              <a:rPr lang="ar-SA" sz="2800" dirty="0"/>
              <a:t>ين (بغيتان)، و</a:t>
            </a:r>
            <a:r>
              <a:rPr lang="ar-LB" sz="2800" dirty="0"/>
              <a:t>ِ</a:t>
            </a:r>
            <a:r>
              <a:rPr lang="ar-SA" sz="2800" dirty="0"/>
              <a:t>قف</a:t>
            </a:r>
            <a:r>
              <a:rPr lang="ar-LB" sz="2800" dirty="0"/>
              <a:t>ُ</a:t>
            </a:r>
            <a:r>
              <a:rPr lang="ar-SA" sz="2800" dirty="0"/>
              <a:t>وا ق</a:t>
            </a:r>
            <a:r>
              <a:rPr lang="ar-LB" sz="2800" dirty="0"/>
              <a:t>ِ</a:t>
            </a:r>
            <a:r>
              <a:rPr lang="ar-SA" sz="2800" dirty="0"/>
              <a:t>د</a:t>
            </a:r>
            <a:r>
              <a:rPr lang="ar-LB" sz="2800" dirty="0"/>
              <a:t>ّ</a:t>
            </a:r>
            <a:r>
              <a:rPr lang="ar-SA" sz="2800" dirty="0"/>
              <a:t>امو وقال</a:t>
            </a:r>
            <a:r>
              <a:rPr lang="ar-LB" sz="2800" dirty="0"/>
              <a:t>ِ</a:t>
            </a:r>
            <a:r>
              <a:rPr lang="ar-SA" sz="2800" dirty="0"/>
              <a:t>ت </a:t>
            </a:r>
            <a:endParaRPr lang="ar-LB" sz="2800" dirty="0"/>
          </a:p>
          <a:p>
            <a:pPr algn="ctr" rtl="1"/>
            <a:r>
              <a:rPr lang="ar-SA" sz="2800" dirty="0"/>
              <a:t>و</a:t>
            </a:r>
            <a:r>
              <a:rPr lang="ar-LB" sz="2800" dirty="0"/>
              <a:t>ِ</a:t>
            </a:r>
            <a:r>
              <a:rPr lang="ar-SA" sz="2800" dirty="0"/>
              <a:t>ح</a:t>
            </a:r>
            <a:r>
              <a:rPr lang="ar-LB" sz="2800" dirty="0"/>
              <a:t>ْ</a:t>
            </a:r>
            <a:r>
              <a:rPr lang="ar-SA" sz="2800" dirty="0"/>
              <a:t>د</a:t>
            </a:r>
            <a:r>
              <a:rPr lang="ar-LB" sz="2800" dirty="0"/>
              <a:t>َ</a:t>
            </a:r>
            <a:r>
              <a:rPr lang="ar-SA" sz="2800" dirty="0"/>
              <a:t>ة م</a:t>
            </a:r>
            <a:r>
              <a:rPr lang="ar-LB" sz="2800" dirty="0"/>
              <a:t>ِ</a:t>
            </a:r>
            <a:r>
              <a:rPr lang="ar-SA" sz="2800" dirty="0"/>
              <a:t>نُن</a:t>
            </a:r>
            <a:r>
              <a:rPr lang="ar-LB" sz="2800" dirty="0"/>
              <a:t>: 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4049010" y="0"/>
            <a:ext cx="2656590" cy="2002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/>
              <a:t>حكم</a:t>
            </a:r>
            <a:r>
              <a:rPr lang="ar-LB" sz="2800" b="1" dirty="0"/>
              <a:t>ة</a:t>
            </a:r>
            <a:r>
              <a:rPr lang="ar-SA" sz="2800" b="1" dirty="0"/>
              <a:t> س</a:t>
            </a:r>
            <a:r>
              <a:rPr lang="ar-LB" sz="2800" b="1" dirty="0"/>
              <a:t>ُ</a:t>
            </a:r>
            <a:r>
              <a:rPr lang="ar-SA" sz="2800" b="1" dirty="0"/>
              <a:t>ل</a:t>
            </a:r>
            <a:r>
              <a:rPr lang="ar-LB" sz="2800" b="1" dirty="0"/>
              <a:t>َ</a:t>
            </a:r>
            <a:r>
              <a:rPr lang="ar-SA" sz="2800" b="1" dirty="0"/>
              <a:t>يمان </a:t>
            </a:r>
            <a:r>
              <a:rPr lang="ar-SA" sz="2200" b="1" dirty="0"/>
              <a:t>(1مل3/16-28)</a:t>
            </a:r>
            <a:endParaRPr lang="en-US" sz="2200" dirty="0"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C:\Users\Liliane\Desktop\work from home\Eb 4\rencontres 12-15\اللقاء 12\KING\SOLOMON WI\009-solomon-wisdom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3477720" y="3642610"/>
            <a:ext cx="5666280" cy="3215390"/>
          </a:xfrm>
          <a:prstGeom prst="cloudCallout">
            <a:avLst>
              <a:gd name="adj1" fmla="val -53451"/>
              <a:gd name="adj2" fmla="val -17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>
              <a:solidFill>
                <a:schemeClr val="tx1"/>
              </a:solidFill>
            </a:endParaRPr>
          </a:p>
          <a:p>
            <a:pPr algn="ctr" rtl="1"/>
            <a:r>
              <a:rPr lang="ar-SA" sz="2600" dirty="0">
                <a:solidFill>
                  <a:schemeClr val="tx1"/>
                </a:solidFill>
              </a:rPr>
              <a:t>قامِت بنِصّ الل</a:t>
            </a:r>
            <a:r>
              <a:rPr lang="ar-LB" sz="2600" dirty="0">
                <a:solidFill>
                  <a:schemeClr val="tx1"/>
                </a:solidFill>
              </a:rPr>
              <a:t>ّ</a:t>
            </a:r>
            <a:r>
              <a:rPr lang="ar-SA" sz="2600" dirty="0">
                <a:solidFill>
                  <a:schemeClr val="tx1"/>
                </a:solidFill>
              </a:rPr>
              <a:t>يل وأخ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 err="1">
                <a:solidFill>
                  <a:schemeClr val="tx1"/>
                </a:solidFill>
              </a:rPr>
              <a:t>دِت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 </a:t>
            </a:r>
            <a:r>
              <a:rPr lang="ar-LB" sz="2600" dirty="0">
                <a:solidFill>
                  <a:schemeClr val="tx1"/>
                </a:solidFill>
              </a:rPr>
              <a:t>إِ</a:t>
            </a:r>
            <a:r>
              <a:rPr lang="ar-SA" sz="2600" dirty="0">
                <a:solidFill>
                  <a:schemeClr val="tx1"/>
                </a:solidFill>
              </a:rPr>
              <a:t>ب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 err="1">
                <a:solidFill>
                  <a:schemeClr val="tx1"/>
                </a:solidFill>
              </a:rPr>
              <a:t>ني</a:t>
            </a:r>
            <a:r>
              <a:rPr lang="ar-SA" sz="2600" dirty="0">
                <a:solidFill>
                  <a:schemeClr val="tx1"/>
                </a:solidFill>
              </a:rPr>
              <a:t> م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ن ح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دّي، وح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طّت بح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ض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ني </a:t>
            </a:r>
            <a:r>
              <a:rPr lang="ar-SA" sz="2600" dirty="0" err="1">
                <a:solidFill>
                  <a:schemeClr val="tx1"/>
                </a:solidFill>
              </a:rPr>
              <a:t>إبنا</a:t>
            </a:r>
            <a:r>
              <a:rPr lang="ar-SA" sz="2600" dirty="0">
                <a:solidFill>
                  <a:schemeClr val="tx1"/>
                </a:solidFill>
              </a:rPr>
              <a:t> الم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يّ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ت. ل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م</a:t>
            </a:r>
            <a:r>
              <a:rPr lang="ar-LB" sz="2600" dirty="0">
                <a:solidFill>
                  <a:schemeClr val="tx1"/>
                </a:solidFill>
              </a:rPr>
              <a:t>َّ</a:t>
            </a:r>
            <a:r>
              <a:rPr lang="ar-SA" sz="2600" dirty="0">
                <a:solidFill>
                  <a:schemeClr val="tx1"/>
                </a:solidFill>
              </a:rPr>
              <a:t>ا و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ع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ي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ت ت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ر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ض</a:t>
            </a:r>
            <a:r>
              <a:rPr lang="ar-LB" sz="2600" dirty="0">
                <a:solidFill>
                  <a:schemeClr val="tx1"/>
                </a:solidFill>
              </a:rPr>
              <a:t>ِّ</a:t>
            </a:r>
            <a:r>
              <a:rPr lang="ar-SA" sz="2600" dirty="0">
                <a:solidFill>
                  <a:schemeClr val="tx1"/>
                </a:solidFill>
              </a:rPr>
              <a:t>ع </a:t>
            </a:r>
            <a:r>
              <a:rPr lang="ar-LB" sz="2600" dirty="0">
                <a:solidFill>
                  <a:schemeClr val="tx1"/>
                </a:solidFill>
              </a:rPr>
              <a:t>إ</a:t>
            </a:r>
            <a:r>
              <a:rPr lang="ar-SA" sz="2600" dirty="0">
                <a:solidFill>
                  <a:schemeClr val="tx1"/>
                </a:solidFill>
              </a:rPr>
              <a:t>بني ل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ق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يتو م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ي</a:t>
            </a:r>
            <a:r>
              <a:rPr lang="ar-LB" sz="2600" dirty="0">
                <a:solidFill>
                  <a:schemeClr val="tx1"/>
                </a:solidFill>
              </a:rPr>
              <a:t>ِّ</a:t>
            </a:r>
            <a:r>
              <a:rPr lang="ar-SA" sz="2600" dirty="0">
                <a:solidFill>
                  <a:schemeClr val="tx1"/>
                </a:solidFill>
              </a:rPr>
              <a:t>ت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؛ اطلَّع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ت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 في</a:t>
            </a:r>
            <a:r>
              <a:rPr lang="ar-LB" sz="2600" dirty="0">
                <a:solidFill>
                  <a:schemeClr val="tx1"/>
                </a:solidFill>
              </a:rPr>
              <a:t>ه</a:t>
            </a:r>
            <a:r>
              <a:rPr lang="ar-SA" sz="2600" dirty="0">
                <a:solidFill>
                  <a:schemeClr val="tx1"/>
                </a:solidFill>
              </a:rPr>
              <a:t> م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نيح، لقيت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و م</a:t>
            </a:r>
            <a:r>
              <a:rPr lang="ar-LB" sz="2600" dirty="0">
                <a:solidFill>
                  <a:schemeClr val="tx1"/>
                </a:solidFill>
              </a:rPr>
              <a:t>ِ</a:t>
            </a:r>
            <a:r>
              <a:rPr lang="ar-SA" sz="2600" dirty="0">
                <a:solidFill>
                  <a:schemeClr val="tx1"/>
                </a:solidFill>
              </a:rPr>
              <a:t>ش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 ابني ي</a:t>
            </a:r>
            <a:r>
              <a:rPr lang="ar-LB" sz="2600" dirty="0">
                <a:solidFill>
                  <a:schemeClr val="tx1"/>
                </a:solidFill>
              </a:rPr>
              <a:t>َ</a:t>
            </a:r>
            <a:r>
              <a:rPr lang="ar-SA" sz="2600" dirty="0">
                <a:solidFill>
                  <a:schemeClr val="tx1"/>
                </a:solidFill>
              </a:rPr>
              <a:t>لْلِي وَل</a:t>
            </a:r>
            <a:r>
              <a:rPr lang="ar-LB" sz="2600" dirty="0">
                <a:solidFill>
                  <a:schemeClr val="tx1"/>
                </a:solidFill>
              </a:rPr>
              <a:t>َّ</a:t>
            </a:r>
            <a:r>
              <a:rPr lang="ar-SA" sz="2600" dirty="0">
                <a:solidFill>
                  <a:schemeClr val="tx1"/>
                </a:solidFill>
              </a:rPr>
              <a:t>د</a:t>
            </a:r>
            <a:r>
              <a:rPr lang="ar-LB" sz="2600" dirty="0">
                <a:solidFill>
                  <a:schemeClr val="tx1"/>
                </a:solidFill>
              </a:rPr>
              <a:t>ْ</a:t>
            </a:r>
            <a:r>
              <a:rPr lang="ar-SA" sz="2600" dirty="0">
                <a:solidFill>
                  <a:schemeClr val="tx1"/>
                </a:solidFill>
              </a:rPr>
              <a:t>ت</a:t>
            </a:r>
            <a:r>
              <a:rPr lang="ar-LB" sz="2600" dirty="0">
                <a:solidFill>
                  <a:schemeClr val="tx1"/>
                </a:solidFill>
              </a:rPr>
              <a:t>ُ</a:t>
            </a:r>
            <a:r>
              <a:rPr lang="ar-SA" sz="2600" dirty="0">
                <a:solidFill>
                  <a:schemeClr val="tx1"/>
                </a:solidFill>
              </a:rPr>
              <a:t>و.</a:t>
            </a:r>
            <a:r>
              <a:rPr lang="ar-LB" sz="2600" dirty="0">
                <a:solidFill>
                  <a:schemeClr val="tx1"/>
                </a:solidFill>
              </a:rPr>
              <a:t>"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Liliane\Desktop\work from home\Eb 4\rencontres 12-15\اللقاء 12\KING\SOLOMON WI\010-solomon-wisdom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4227228" y="3897441"/>
            <a:ext cx="4916772" cy="1723870"/>
          </a:xfrm>
          <a:prstGeom prst="cloudCallout">
            <a:avLst>
              <a:gd name="adj1" fmla="val -16166"/>
              <a:gd name="adj2" fmla="val -12037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أ </a:t>
            </a:r>
            <a:r>
              <a:rPr lang="ar-SA" sz="2800" dirty="0">
                <a:solidFill>
                  <a:schemeClr val="tx1"/>
                </a:solidFill>
              </a:rPr>
              <a:t>إبنِك ه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ي الم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يّ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ت </a:t>
            </a:r>
            <a:r>
              <a:rPr lang="ar-SA" sz="2800" dirty="0" err="1">
                <a:solidFill>
                  <a:schemeClr val="tx1"/>
                </a:solidFill>
              </a:rPr>
              <a:t>وإ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ب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 err="1">
                <a:solidFill>
                  <a:schemeClr val="tx1"/>
                </a:solidFill>
              </a:rPr>
              <a:t>ني</a:t>
            </a:r>
            <a:r>
              <a:rPr lang="ar-SA" sz="2800" dirty="0">
                <a:solidFill>
                  <a:schemeClr val="tx1"/>
                </a:solidFill>
              </a:rPr>
              <a:t> ه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ي </a:t>
            </a:r>
            <a:r>
              <a:rPr lang="ar-SA" sz="2800" dirty="0" err="1">
                <a:solidFill>
                  <a:schemeClr val="tx1"/>
                </a:solidFill>
              </a:rPr>
              <a:t>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لْلِي 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عد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 طيّ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ب"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2472" y="194873"/>
            <a:ext cx="4532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صَرخ</a:t>
            </a:r>
            <a:r>
              <a:rPr lang="ar-LB" sz="4000" dirty="0"/>
              <a:t>ِ</a:t>
            </a:r>
            <a:r>
              <a:rPr lang="ar-SA" sz="4000" dirty="0"/>
              <a:t>ت</a:t>
            </a:r>
            <a:r>
              <a:rPr lang="ar-LB" sz="4000" dirty="0"/>
              <a:t>ْ</a:t>
            </a:r>
            <a:r>
              <a:rPr lang="ar-SA" sz="4000" dirty="0"/>
              <a:t> ال</a:t>
            </a:r>
            <a:r>
              <a:rPr lang="ar-LB" sz="4000" dirty="0"/>
              <a:t>تّ</a:t>
            </a:r>
            <a:r>
              <a:rPr lang="ar-SA" sz="4000" dirty="0"/>
              <a:t>ان</a:t>
            </a:r>
            <a:r>
              <a:rPr lang="ar-LB" sz="4000" dirty="0"/>
              <a:t>ْ</a:t>
            </a:r>
            <a:r>
              <a:rPr lang="ar-SA" sz="4000" dirty="0"/>
              <a:t>ي</a:t>
            </a:r>
            <a:r>
              <a:rPr lang="ar-LB" sz="4000" dirty="0"/>
              <a:t>ِه</a:t>
            </a:r>
          </a:p>
          <a:p>
            <a:pPr algn="ctr" rtl="1"/>
            <a:r>
              <a:rPr lang="ar-SA" sz="4000" dirty="0"/>
              <a:t> وقال</a:t>
            </a:r>
            <a:r>
              <a:rPr lang="ar-LB" sz="4000" dirty="0"/>
              <a:t>ِ</a:t>
            </a:r>
            <a:r>
              <a:rPr lang="ar-SA" sz="4000" dirty="0"/>
              <a:t>ت</a:t>
            </a:r>
            <a:r>
              <a:rPr lang="ar-LB" sz="4000" dirty="0"/>
              <a:t>ْ:</a:t>
            </a:r>
            <a:r>
              <a:rPr lang="ar-SA" sz="4000" dirty="0"/>
              <a:t> </a:t>
            </a:r>
            <a:endParaRPr lang="en-US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Liliane\Desktop\work from home\Eb 4\rencontres 12-15\اللقاء 12\KING\SOLOMON WI\011-solomon-wis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4047346" y="3777521"/>
            <a:ext cx="4916772" cy="2323475"/>
          </a:xfrm>
          <a:prstGeom prst="cloudCallout">
            <a:avLst>
              <a:gd name="adj1" fmla="val 26517"/>
              <a:gd name="adj2" fmla="val -1145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 err="1">
                <a:solidFill>
                  <a:schemeClr val="tx1"/>
                </a:solidFill>
              </a:rPr>
              <a:t>جيبولي</a:t>
            </a:r>
            <a:r>
              <a:rPr lang="ar-LB" sz="2800" dirty="0">
                <a:solidFill>
                  <a:schemeClr val="tx1"/>
                </a:solidFill>
              </a:rPr>
              <a:t> سَيف </a:t>
            </a: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قط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 err="1">
                <a:solidFill>
                  <a:schemeClr val="tx1"/>
                </a:solidFill>
              </a:rPr>
              <a:t>وا</a:t>
            </a:r>
            <a:r>
              <a:rPr lang="ar-SA" sz="2800" dirty="0">
                <a:solidFill>
                  <a:schemeClr val="tx1"/>
                </a:solidFill>
              </a:rPr>
              <a:t> 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الو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د الح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يّ نُص</a:t>
            </a:r>
            <a:r>
              <a:rPr lang="ar-LB" sz="2800" dirty="0">
                <a:solidFill>
                  <a:schemeClr val="tx1"/>
                </a:solidFill>
              </a:rPr>
              <a:t>َّ</a:t>
            </a:r>
            <a:r>
              <a:rPr lang="ar-SA" sz="2800" dirty="0">
                <a:solidFill>
                  <a:schemeClr val="tx1"/>
                </a:solidFill>
              </a:rPr>
              <a:t>ين. اعط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نُصّ 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ال</a:t>
            </a:r>
            <a:r>
              <a:rPr lang="ar-LB" sz="2800" dirty="0">
                <a:solidFill>
                  <a:schemeClr val="tx1"/>
                </a:solidFill>
              </a:rPr>
              <a:t>ْمَ</a:t>
            </a:r>
            <a:r>
              <a:rPr lang="ar-SA" sz="2800" dirty="0">
                <a:solidFill>
                  <a:schemeClr val="tx1"/>
                </a:solidFill>
              </a:rPr>
              <a:t>ر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ة ونُصّ ل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لت</a:t>
            </a:r>
            <a:r>
              <a:rPr lang="ar-LB" sz="2800" dirty="0">
                <a:solidFill>
                  <a:schemeClr val="tx1"/>
                </a:solidFill>
              </a:rPr>
              <a:t>َّ</a:t>
            </a:r>
            <a:r>
              <a:rPr lang="ar-SA" sz="2800" dirty="0">
                <a:solidFill>
                  <a:schemeClr val="tx1"/>
                </a:solidFill>
              </a:rPr>
              <a:t>ان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ي</a:t>
            </a:r>
            <a:r>
              <a:rPr lang="ar-LB" sz="2800" dirty="0">
                <a:solidFill>
                  <a:schemeClr val="tx1"/>
                </a:solidFill>
              </a:rPr>
              <a:t>ّه</a:t>
            </a:r>
            <a:r>
              <a:rPr lang="ar-SA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ar-LB" sz="2800" dirty="0"/>
              <a:t>: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765" y="0"/>
            <a:ext cx="8109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3000" dirty="0"/>
              <a:t>فَكَّر </a:t>
            </a:r>
            <a:r>
              <a:rPr lang="ar-SA" sz="3000" dirty="0"/>
              <a:t>الم</a:t>
            </a:r>
            <a:r>
              <a:rPr lang="ar-LB" sz="3000" dirty="0"/>
              <a:t>َ</a:t>
            </a:r>
            <a:r>
              <a:rPr lang="ar-SA" sz="3000" dirty="0"/>
              <a:t>ل</a:t>
            </a:r>
            <a:r>
              <a:rPr lang="ar-LB" sz="3000" dirty="0"/>
              <a:t>ِ</a:t>
            </a:r>
            <a:r>
              <a:rPr lang="ar-SA" sz="3000" dirty="0"/>
              <a:t>ك</a:t>
            </a:r>
            <a:r>
              <a:rPr lang="ar-LB" sz="3000" dirty="0"/>
              <a:t>ْ</a:t>
            </a:r>
            <a:r>
              <a:rPr lang="ar-SA" sz="3000" dirty="0"/>
              <a:t> س</a:t>
            </a:r>
            <a:r>
              <a:rPr lang="ar-LB" sz="3000" dirty="0"/>
              <a:t>ُ</a:t>
            </a:r>
            <a:r>
              <a:rPr lang="ar-SA" sz="3000" dirty="0"/>
              <a:t>ل</a:t>
            </a:r>
            <a:r>
              <a:rPr lang="ar-LB" sz="3000" dirty="0"/>
              <a:t>َ</a:t>
            </a:r>
            <a:r>
              <a:rPr lang="ar-SA" sz="3000" dirty="0"/>
              <a:t>يمان كيف ب</a:t>
            </a:r>
            <a:r>
              <a:rPr lang="ar-LB" sz="3000" dirty="0"/>
              <a:t>َ</a:t>
            </a:r>
            <a:r>
              <a:rPr lang="ar-SA" sz="3000" dirty="0"/>
              <a:t>دّو </a:t>
            </a:r>
            <a:r>
              <a:rPr lang="ar-SA" sz="3000" dirty="0" err="1"/>
              <a:t>يح</a:t>
            </a:r>
            <a:r>
              <a:rPr lang="ar-LB" sz="3000" dirty="0"/>
              <a:t>ِ</a:t>
            </a:r>
            <a:r>
              <a:rPr lang="ar-SA" sz="3000" dirty="0"/>
              <a:t>ل</a:t>
            </a:r>
            <a:r>
              <a:rPr lang="ar-LB" sz="3000" dirty="0"/>
              <a:t>ّ </a:t>
            </a:r>
            <a:r>
              <a:rPr lang="ar-SA" sz="3000" dirty="0"/>
              <a:t>الق</a:t>
            </a:r>
            <a:r>
              <a:rPr lang="ar-LB" sz="3000" dirty="0"/>
              <a:t>َ</a:t>
            </a:r>
            <a:r>
              <a:rPr lang="ar-SA" sz="3000" dirty="0"/>
              <a:t>ض</a:t>
            </a:r>
            <a:r>
              <a:rPr lang="ar-LB" sz="3000" dirty="0"/>
              <a:t>ِ</a:t>
            </a:r>
            <a:r>
              <a:rPr lang="ar-SA" sz="3000" dirty="0" err="1"/>
              <a:t>يّة</a:t>
            </a:r>
            <a:r>
              <a:rPr lang="ar-LB" sz="3000" dirty="0"/>
              <a:t> وقال:</a:t>
            </a:r>
            <a:endParaRPr lang="en-US" sz="3000" dirty="0"/>
          </a:p>
          <a:p>
            <a:pPr algn="ctr"/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Liliane\Desktop\work from home\Eb 4\rencontres 12-15\اللقاء 12\KING\SOLOMON WI\012-solomon-wis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3165773" y="1439481"/>
            <a:ext cx="3132943" cy="1693887"/>
          </a:xfrm>
          <a:prstGeom prst="cloudCallout">
            <a:avLst>
              <a:gd name="adj1" fmla="val -42555"/>
              <a:gd name="adj2" fmla="val 8677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أ،</a:t>
            </a:r>
            <a:r>
              <a:rPr lang="ar-SA" sz="2800" dirty="0">
                <a:solidFill>
                  <a:schemeClr val="tx1"/>
                </a:solidFill>
              </a:rPr>
              <a:t> اعطوها </a:t>
            </a:r>
            <a:r>
              <a:rPr lang="ar-LB" sz="2800" dirty="0">
                <a:solidFill>
                  <a:schemeClr val="tx1"/>
                </a:solidFill>
              </a:rPr>
              <a:t>إ</a:t>
            </a:r>
            <a:r>
              <a:rPr lang="ar-SA" sz="2800" dirty="0">
                <a:solidFill>
                  <a:schemeClr val="tx1"/>
                </a:solidFill>
              </a:rPr>
              <a:t>بني وما تِقِتلو</a:t>
            </a:r>
            <a:r>
              <a:rPr lang="ar-LB" sz="2800" dirty="0">
                <a:solidFill>
                  <a:schemeClr val="tx1"/>
                </a:solidFill>
              </a:rPr>
              <a:t>ه</a:t>
            </a:r>
            <a:r>
              <a:rPr lang="ar-SA" sz="2800" dirty="0">
                <a:solidFill>
                  <a:schemeClr val="tx1"/>
                </a:solidFill>
              </a:rPr>
              <a:t>".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9156" y="0"/>
            <a:ext cx="4691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صَرخِت إ</a:t>
            </a:r>
            <a:r>
              <a:rPr lang="ar-LB" sz="3200" dirty="0"/>
              <a:t>ِ</a:t>
            </a:r>
            <a:r>
              <a:rPr lang="ar-SA" sz="3200" dirty="0"/>
              <a:t>مّ الص</a:t>
            </a:r>
            <a:r>
              <a:rPr lang="ar-LB" sz="3200" dirty="0"/>
              <a:t>َّ</a:t>
            </a:r>
            <a:r>
              <a:rPr lang="ar-SA" sz="3200" dirty="0"/>
              <a:t>ب</a:t>
            </a:r>
            <a:r>
              <a:rPr lang="ar-LB" sz="3200" dirty="0"/>
              <a:t>ِ</a:t>
            </a:r>
            <a:r>
              <a:rPr lang="ar-SA" sz="3200" dirty="0"/>
              <a:t>ي</a:t>
            </a:r>
            <a:r>
              <a:rPr lang="ar-LB" sz="3200" dirty="0"/>
              <a:t> </a:t>
            </a:r>
            <a:r>
              <a:rPr lang="ar-SA" sz="3200" dirty="0"/>
              <a:t>وقال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ْ: 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1117" y="2056150"/>
            <a:ext cx="4586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وقالِت </a:t>
            </a:r>
          </a:p>
          <a:p>
            <a:pPr algn="ctr" rtl="1"/>
            <a:r>
              <a:rPr lang="ar-LB" sz="3200" dirty="0" err="1"/>
              <a:t>التّانيّة</a:t>
            </a:r>
            <a:r>
              <a:rPr lang="ar-LB" sz="3200" dirty="0"/>
              <a:t>: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099155" y="4079823"/>
            <a:ext cx="3132943" cy="1693887"/>
          </a:xfrm>
          <a:prstGeom prst="cloudCallout">
            <a:avLst>
              <a:gd name="adj1" fmla="val -9784"/>
              <a:gd name="adj2" fmla="val -20965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إق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ط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وه، ت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م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ا ي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كون لا لإلي ولا لإل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ك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".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Liliane\Desktop\work from home\Eb 4\rencontres 12-15\اللقاء 12\KING\SOLOMON WI\013-solomon-wis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261548" y="0"/>
            <a:ext cx="413728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قال الم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ك س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ُ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يمان "اعطوها الص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َّ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ب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ي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ّ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وما ت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قت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ْ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ُ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وه، لأنّا ه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يي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إمّو". ع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ر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ف الش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َّ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عب ك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لّو ب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الح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ُ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كم يلْلِي أصد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َ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ر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ُ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و س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ُ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ليمان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. 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وخاف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ُ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و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ه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لأن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ُّن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شافو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ا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</a:t>
            </a:r>
            <a:endParaRPr lang="ar-LB" sz="3000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  <a:p>
            <a:pPr algn="ctr" rtl="1"/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إ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ن</a:t>
            </a:r>
            <a:r>
              <a:rPr lang="ar-LB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ّ</a:t>
            </a:r>
            <a:r>
              <a:rPr lang="ar-SA" sz="30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و فيه </a:t>
            </a:r>
            <a:r>
              <a:rPr lang="ar-SA" sz="32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ح</a:t>
            </a:r>
            <a:r>
              <a:rPr lang="ar-LB" sz="32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2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كم</a:t>
            </a:r>
            <a:r>
              <a:rPr lang="ar-LB" sz="32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ِ</a:t>
            </a:r>
            <a:r>
              <a:rPr lang="ar-SA" sz="3200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ة الله.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0" name="Picture 2" descr="C:\Users\Liliane\Desktop\work from home\Eb 4\rencontres 12-15\اللقاء 12\KING\SOLOMON WI\TEMPLE\014-solomon-te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119736" y="-116114"/>
            <a:ext cx="3672590" cy="1998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/>
              <a:t>س</a:t>
            </a:r>
            <a:r>
              <a:rPr lang="ar-LB" sz="2800" b="1" dirty="0"/>
              <a:t>ُ</a:t>
            </a:r>
            <a:r>
              <a:rPr lang="ar-SA" sz="2800" b="1" dirty="0"/>
              <a:t>ل</a:t>
            </a:r>
            <a:r>
              <a:rPr lang="ar-LB" sz="2800" b="1" dirty="0"/>
              <a:t>َ</a:t>
            </a:r>
            <a:r>
              <a:rPr lang="ar-SA" sz="2800" b="1" dirty="0"/>
              <a:t>يمان </a:t>
            </a:r>
            <a:r>
              <a:rPr lang="ar-LB" sz="2800" b="1" dirty="0" err="1"/>
              <a:t>يَب</a:t>
            </a:r>
            <a:r>
              <a:rPr lang="ar-SA" sz="2800" b="1" dirty="0"/>
              <a:t>ن</a:t>
            </a:r>
            <a:r>
              <a:rPr lang="ar-LB" sz="2800" b="1" dirty="0"/>
              <a:t>ي</a:t>
            </a:r>
            <a:r>
              <a:rPr lang="ar-SA" sz="2800" b="1" dirty="0"/>
              <a:t> اله</a:t>
            </a:r>
            <a:r>
              <a:rPr lang="ar-LB" sz="2800" b="1" dirty="0"/>
              <a:t>َ</a:t>
            </a:r>
            <a:r>
              <a:rPr lang="ar-SA" sz="2800" b="1" dirty="0"/>
              <a:t>يكَل (1مل 6/1-14)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71257" y="385270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2800" dirty="0"/>
              <a:t>ب</a:t>
            </a:r>
            <a:r>
              <a:rPr lang="ar-SA" sz="2800" dirty="0"/>
              <a:t>عد 480 س</a:t>
            </a:r>
            <a:r>
              <a:rPr lang="ar-LB" sz="2800" dirty="0"/>
              <a:t>ِ</a:t>
            </a:r>
            <a:r>
              <a:rPr lang="ar-SA" sz="2800" dirty="0"/>
              <a:t>ن</a:t>
            </a:r>
            <a:r>
              <a:rPr lang="ar-LB" sz="2800" dirty="0"/>
              <a:t>ِ</a:t>
            </a:r>
            <a:r>
              <a:rPr lang="ar-SA" sz="2800" dirty="0"/>
              <a:t>ة م</a:t>
            </a:r>
            <a:r>
              <a:rPr lang="ar-LB" sz="2800" dirty="0"/>
              <a:t>ِ</a:t>
            </a:r>
            <a:r>
              <a:rPr lang="ar-SA" sz="2800" dirty="0"/>
              <a:t>ن خ</a:t>
            </a:r>
            <a:r>
              <a:rPr lang="ar-LB" sz="2800" dirty="0"/>
              <a:t>ُ</a:t>
            </a:r>
            <a:r>
              <a:rPr lang="ar-SA" sz="2800" dirty="0"/>
              <a:t>روج الع</a:t>
            </a:r>
            <a:r>
              <a:rPr lang="ar-LB" sz="2800" dirty="0"/>
              <a:t>ِ</a:t>
            </a:r>
            <a:r>
              <a:rPr lang="ar-SA" sz="2800" dirty="0"/>
              <a:t>ب</a:t>
            </a:r>
            <a:r>
              <a:rPr lang="ar-LB" sz="2800" dirty="0"/>
              <a:t>ْ</a:t>
            </a:r>
            <a:r>
              <a:rPr lang="ar-SA" sz="2800" dirty="0"/>
              <a:t>ران</a:t>
            </a:r>
            <a:r>
              <a:rPr lang="ar-LB" sz="2800" dirty="0"/>
              <a:t>ِ</a:t>
            </a:r>
            <a:r>
              <a:rPr lang="ar-SA" sz="2800" dirty="0"/>
              <a:t>ي</a:t>
            </a:r>
            <a:r>
              <a:rPr lang="ar-LB" sz="2800" dirty="0"/>
              <a:t>ّ</a:t>
            </a:r>
            <a:r>
              <a:rPr lang="ar-SA" sz="2800" dirty="0"/>
              <a:t>ين م</a:t>
            </a:r>
            <a:r>
              <a:rPr lang="ar-LB" sz="2800" dirty="0"/>
              <a:t>ِ</a:t>
            </a:r>
            <a:r>
              <a:rPr lang="ar-SA" sz="2800" dirty="0"/>
              <a:t>ن</a:t>
            </a:r>
            <a:r>
              <a:rPr lang="ar-LB" sz="2800" dirty="0"/>
              <a:t>ْ</a:t>
            </a:r>
            <a:r>
              <a:rPr lang="ar-SA" sz="2800" dirty="0"/>
              <a:t> مصر، وكان س</a:t>
            </a:r>
            <a:r>
              <a:rPr lang="ar-LB" sz="2800" dirty="0"/>
              <a:t>ُ</a:t>
            </a:r>
            <a:r>
              <a:rPr lang="ar-SA" sz="2800" dirty="0"/>
              <a:t>ل</a:t>
            </a:r>
            <a:r>
              <a:rPr lang="ar-LB" sz="2800" dirty="0"/>
              <a:t>َ</a:t>
            </a:r>
            <a:r>
              <a:rPr lang="ar-SA" sz="2800" dirty="0"/>
              <a:t>يمان ص</a:t>
            </a:r>
            <a:r>
              <a:rPr lang="ar-LB" sz="2800" dirty="0"/>
              <a:t>َ</a:t>
            </a:r>
            <a:r>
              <a:rPr lang="ar-SA" sz="2800" dirty="0"/>
              <a:t>ر</a:t>
            </a:r>
            <a:r>
              <a:rPr lang="ar-LB" sz="2800" dirty="0"/>
              <a:t>ْ</a:t>
            </a:r>
            <a:r>
              <a:rPr lang="ar-SA" sz="2800" dirty="0"/>
              <a:t>لو 4 س</a:t>
            </a:r>
            <a:r>
              <a:rPr lang="ar-LB" sz="2800" dirty="0"/>
              <a:t>ْ</a:t>
            </a:r>
            <a:r>
              <a:rPr lang="ar-SA" sz="2800" dirty="0"/>
              <a:t>نين م</a:t>
            </a:r>
            <a:r>
              <a:rPr lang="ar-LB" sz="2800" dirty="0"/>
              <a:t>َ</a:t>
            </a:r>
            <a:r>
              <a:rPr lang="ar-SA" sz="2800" dirty="0"/>
              <a:t>ل</a:t>
            </a:r>
            <a:r>
              <a:rPr lang="ar-LB" sz="2800" dirty="0"/>
              <a:t>ِ</a:t>
            </a:r>
            <a:r>
              <a:rPr lang="ar-SA" sz="2800" dirty="0"/>
              <a:t>ك، ب</a:t>
            </a:r>
            <a:r>
              <a:rPr lang="ar-LB" sz="2800" dirty="0"/>
              <a:t>َ</a:t>
            </a:r>
            <a:r>
              <a:rPr lang="ar-SA" sz="2800" dirty="0"/>
              <a:t>نا س</a:t>
            </a:r>
            <a:r>
              <a:rPr lang="ar-LB" sz="2800" dirty="0"/>
              <a:t>ُ</a:t>
            </a:r>
            <a:r>
              <a:rPr lang="ar-SA" sz="2800" dirty="0"/>
              <a:t>ل</a:t>
            </a:r>
            <a:r>
              <a:rPr lang="ar-LB" sz="2800" dirty="0"/>
              <a:t>َ</a:t>
            </a:r>
            <a:r>
              <a:rPr lang="ar-SA" sz="2800" dirty="0"/>
              <a:t>يمان ب</a:t>
            </a:r>
            <a:r>
              <a:rPr lang="ar-LB" sz="2800" dirty="0"/>
              <a:t>َ</a:t>
            </a:r>
            <a:r>
              <a:rPr lang="ar-SA" sz="2800" dirty="0"/>
              <a:t>يت ل</a:t>
            </a:r>
            <a:r>
              <a:rPr lang="ar-LB" sz="2800" dirty="0"/>
              <a:t>َ</a:t>
            </a:r>
            <a:r>
              <a:rPr lang="ar-SA" sz="2800" dirty="0"/>
              <a:t>لر</a:t>
            </a:r>
            <a:r>
              <a:rPr lang="ar-LB" sz="2800" dirty="0"/>
              <a:t>َّ</a:t>
            </a:r>
            <a:r>
              <a:rPr lang="ar-SA" sz="2800" dirty="0"/>
              <a:t>بّ وك</a:t>
            </a:r>
            <a:r>
              <a:rPr lang="ar-LB" sz="2800" dirty="0"/>
              <a:t>َ</a:t>
            </a:r>
            <a:r>
              <a:rPr lang="ar-SA" sz="2800" dirty="0"/>
              <a:t>مَّلو وكان ج</a:t>
            </a:r>
            <a:r>
              <a:rPr lang="ar-LB" sz="2800" dirty="0"/>
              <a:t>َ</a:t>
            </a:r>
            <a:r>
              <a:rPr lang="ar-SA" sz="2800" dirty="0"/>
              <a:t>ميل ج</a:t>
            </a:r>
            <a:r>
              <a:rPr lang="ar-LB" sz="2800" dirty="0"/>
              <a:t>ِ</a:t>
            </a:r>
            <a:r>
              <a:rPr lang="ar-SA" sz="2800" dirty="0"/>
              <a:t>د</a:t>
            </a:r>
            <a:r>
              <a:rPr lang="ar-LB" sz="2800" dirty="0"/>
              <a:t>ًّ</a:t>
            </a:r>
            <a:r>
              <a:rPr lang="ar-SA" sz="2800" dirty="0"/>
              <a:t>ا.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Internal Storage 8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73376" y="179882"/>
            <a:ext cx="3987384" cy="1998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/>
              <a:t>س</a:t>
            </a:r>
            <a:r>
              <a:rPr lang="ar-LB" sz="2800" b="1" dirty="0"/>
              <a:t>ُ</a:t>
            </a:r>
            <a:r>
              <a:rPr lang="ar-SA" sz="2800" b="1" dirty="0"/>
              <a:t>ل</a:t>
            </a:r>
            <a:r>
              <a:rPr lang="ar-LB" sz="2800" b="1" dirty="0"/>
              <a:t>َ</a:t>
            </a:r>
            <a:r>
              <a:rPr lang="ar-SA" sz="2800" b="1" dirty="0"/>
              <a:t>يمان لَم يكُن</a:t>
            </a:r>
            <a:r>
              <a:rPr lang="ar-LB" sz="2800" b="1" dirty="0"/>
              <a:t>ْ</a:t>
            </a:r>
            <a:r>
              <a:rPr lang="ar-SA" sz="2800" b="1" dirty="0"/>
              <a:t> أ</a:t>
            </a:r>
            <a:r>
              <a:rPr lang="ar-LB" sz="2800" b="1" dirty="0"/>
              <a:t>َ</a:t>
            </a:r>
            <a:r>
              <a:rPr lang="ar-SA" sz="2800" b="1" dirty="0"/>
              <a:t>مينًا </a:t>
            </a:r>
            <a:r>
              <a:rPr lang="ar-SA" sz="2800" b="1" dirty="0" err="1"/>
              <a:t>للر</a:t>
            </a:r>
            <a:r>
              <a:rPr lang="ar-LB" sz="2800" b="1" dirty="0"/>
              <a:t>َّ</a:t>
            </a:r>
            <a:r>
              <a:rPr lang="ar-SA" sz="2800" b="1" dirty="0"/>
              <a:t>بّ (1مل 1/1-13)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2146466"/>
            <a:ext cx="8169639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ب</a:t>
            </a:r>
            <a:r>
              <a:rPr lang="ar-LB" sz="3200" dirty="0"/>
              <a:t>َ</a:t>
            </a:r>
            <a:r>
              <a:rPr lang="ar-SA" sz="3200" dirty="0"/>
              <a:t>سّ ما كان س</a:t>
            </a:r>
            <a:r>
              <a:rPr lang="ar-LB" sz="3200" dirty="0"/>
              <a:t>ُ</a:t>
            </a:r>
            <a:r>
              <a:rPr lang="ar-SA" sz="3200" dirty="0"/>
              <a:t>ل</a:t>
            </a:r>
            <a:r>
              <a:rPr lang="ar-LB" sz="3200" dirty="0"/>
              <a:t>َ</a:t>
            </a:r>
            <a:r>
              <a:rPr lang="ar-SA" sz="3200" dirty="0"/>
              <a:t>يمان أ</a:t>
            </a:r>
            <a:r>
              <a:rPr lang="ar-LB" sz="3200" dirty="0"/>
              <a:t>َ</a:t>
            </a:r>
            <a:r>
              <a:rPr lang="ar-SA" sz="3200" dirty="0"/>
              <a:t>مين </a:t>
            </a:r>
            <a:r>
              <a:rPr lang="ar-SA" sz="3200" dirty="0" err="1"/>
              <a:t>للر</a:t>
            </a:r>
            <a:r>
              <a:rPr lang="ar-LB" sz="3200" dirty="0"/>
              <a:t>َّ</a:t>
            </a:r>
            <a:r>
              <a:rPr lang="ar-SA" sz="3200" dirty="0"/>
              <a:t>بّ ت</a:t>
            </a:r>
            <a:r>
              <a:rPr lang="ar-LB" sz="3200" dirty="0"/>
              <a:t>َ</a:t>
            </a:r>
            <a:r>
              <a:rPr lang="ar-SA" sz="3200" dirty="0"/>
              <a:t>مامًا. ص</a:t>
            </a:r>
            <a:r>
              <a:rPr lang="ar-LB" sz="3200" dirty="0"/>
              <a:t>َ</a:t>
            </a:r>
            <a:r>
              <a:rPr lang="ar-SA" sz="3200" dirty="0"/>
              <a:t>ار </a:t>
            </a:r>
            <a:r>
              <a:rPr lang="ar-SA" sz="3200" dirty="0" err="1"/>
              <a:t>يح</a:t>
            </a:r>
            <a:r>
              <a:rPr lang="ar-LB" sz="3200" dirty="0"/>
              <a:t>ِ</a:t>
            </a:r>
            <a:r>
              <a:rPr lang="ar-SA" sz="3200" dirty="0"/>
              <a:t>بّ ن</a:t>
            </a:r>
            <a:r>
              <a:rPr lang="ar-LB" sz="3200" dirty="0"/>
              <a:t>ِ</a:t>
            </a:r>
            <a:r>
              <a:rPr lang="ar-SA" sz="3200" dirty="0"/>
              <a:t>سوان </a:t>
            </a:r>
            <a:r>
              <a:rPr lang="ar-LB" sz="3200" dirty="0"/>
              <a:t>غَريبِ</a:t>
            </a:r>
            <a:r>
              <a:rPr lang="ar-SA" sz="3200" dirty="0"/>
              <a:t>ة ك</a:t>
            </a:r>
            <a:r>
              <a:rPr lang="ar-LB" sz="3200" dirty="0"/>
              <a:t>ْ</a:t>
            </a:r>
            <a:r>
              <a:rPr lang="ar-SA" sz="3200" dirty="0"/>
              <a:t>تير غ</a:t>
            </a:r>
            <a:r>
              <a:rPr lang="ar-LB" sz="3200" dirty="0"/>
              <a:t>َ</a:t>
            </a:r>
            <a:r>
              <a:rPr lang="ar-SA" sz="3200" dirty="0"/>
              <a:t>ير ز</a:t>
            </a:r>
            <a:r>
              <a:rPr lang="ar-LB" sz="3200" dirty="0"/>
              <a:t>َ</a:t>
            </a:r>
            <a:r>
              <a:rPr lang="ar-SA" sz="3200" dirty="0" err="1"/>
              <a:t>وج</a:t>
            </a:r>
            <a:r>
              <a:rPr lang="ar-LB" sz="3200" dirty="0"/>
              <a:t>ْ</a:t>
            </a:r>
            <a:r>
              <a:rPr lang="ar-SA" sz="3200" dirty="0"/>
              <a:t>ت</a:t>
            </a:r>
            <a:r>
              <a:rPr lang="ar-LB" sz="3200" dirty="0"/>
              <a:t>ُ</a:t>
            </a:r>
            <a:r>
              <a:rPr lang="ar-SA" sz="3200" dirty="0"/>
              <a:t>و. وكان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ْ</a:t>
            </a:r>
            <a:r>
              <a:rPr lang="ar-SA" sz="3200" dirty="0"/>
              <a:t> ه</a:t>
            </a:r>
            <a:r>
              <a:rPr lang="ar-LB" sz="3200" dirty="0"/>
              <a:t>َ</a:t>
            </a:r>
            <a:r>
              <a:rPr lang="ar-SA" sz="3200" dirty="0"/>
              <a:t>الن</a:t>
            </a:r>
            <a:r>
              <a:rPr lang="ar-LB" sz="3200" dirty="0"/>
              <a:t>ِّ</a:t>
            </a:r>
            <a:r>
              <a:rPr lang="ar-SA" sz="3200" dirty="0"/>
              <a:t>سوان تخ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ِّ</a:t>
            </a:r>
            <a:r>
              <a:rPr lang="ar-SA" sz="3200" dirty="0"/>
              <a:t>ليه ي</a:t>
            </a:r>
            <a:r>
              <a:rPr lang="ar-LB" sz="3200" dirty="0"/>
              <a:t>ِ</a:t>
            </a:r>
            <a:r>
              <a:rPr lang="ar-SA" sz="3200" dirty="0"/>
              <a:t>ع</a:t>
            </a:r>
            <a:r>
              <a:rPr lang="ar-LB" sz="3200" dirty="0"/>
              <a:t>ْ</a:t>
            </a:r>
            <a:r>
              <a:rPr lang="ar-SA" sz="3200" dirty="0"/>
              <a:t>ب</a:t>
            </a:r>
            <a:r>
              <a:rPr lang="ar-LB" sz="3200" dirty="0"/>
              <a:t>َ</a:t>
            </a:r>
            <a:r>
              <a:rPr lang="ar-SA" sz="3200" dirty="0"/>
              <a:t>د آلهَة غ</a:t>
            </a:r>
            <a:r>
              <a:rPr lang="ar-LB" sz="3200" dirty="0"/>
              <a:t>َ</a:t>
            </a:r>
            <a:r>
              <a:rPr lang="ar-SA" sz="3200" dirty="0"/>
              <a:t>ريب</a:t>
            </a:r>
            <a:r>
              <a:rPr lang="ar-LB" sz="3200" dirty="0"/>
              <a:t>ِ</a:t>
            </a:r>
            <a:r>
              <a:rPr lang="ar-SA" sz="3200" dirty="0"/>
              <a:t>ة غ</a:t>
            </a:r>
            <a:r>
              <a:rPr lang="ar-LB" sz="3200" dirty="0"/>
              <a:t>َ</a:t>
            </a:r>
            <a:r>
              <a:rPr lang="ar-SA" sz="3200" dirty="0"/>
              <a:t>ير الر</a:t>
            </a:r>
            <a:r>
              <a:rPr lang="ar-LB" sz="3200" dirty="0"/>
              <a:t>َّ</a:t>
            </a:r>
            <a:r>
              <a:rPr lang="ar-SA" sz="3200" dirty="0"/>
              <a:t>بّ</a:t>
            </a:r>
            <a:r>
              <a:rPr lang="ar-LB" sz="3200" dirty="0"/>
              <a:t>.</a:t>
            </a:r>
            <a:r>
              <a:rPr lang="ar-SA" sz="3200" dirty="0"/>
              <a:t> وما كان ق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ب</a:t>
            </a:r>
            <a:r>
              <a:rPr lang="ar-LB" sz="3200" dirty="0"/>
              <a:t>ُ</a:t>
            </a:r>
            <a:r>
              <a:rPr lang="ar-SA" sz="3200" dirty="0"/>
              <a:t>و م</a:t>
            </a:r>
            <a:r>
              <a:rPr lang="ar-LB" sz="3200" dirty="0"/>
              <a:t>ِ</a:t>
            </a:r>
            <a:r>
              <a:rPr lang="ar-SA" sz="3200" dirty="0"/>
              <a:t>ت</a:t>
            </a:r>
            <a:r>
              <a:rPr lang="ar-LB" sz="3200" dirty="0"/>
              <a:t>ْ</a:t>
            </a:r>
            <a:r>
              <a:rPr lang="ar-SA" sz="3200" dirty="0"/>
              <a:t>ع</a:t>
            </a:r>
            <a:r>
              <a:rPr lang="ar-LB" sz="3200" dirty="0"/>
              <a:t>َ</a:t>
            </a:r>
            <a:r>
              <a:rPr lang="ar-SA" sz="3200" dirty="0"/>
              <a:t>لّق ب</a:t>
            </a:r>
            <a:r>
              <a:rPr lang="ar-LB" sz="3200" dirty="0"/>
              <a:t>ِ</a:t>
            </a:r>
            <a:r>
              <a:rPr lang="ar-SA" sz="3200" dirty="0"/>
              <a:t>الر</a:t>
            </a:r>
            <a:r>
              <a:rPr lang="ar-LB" sz="3200" dirty="0"/>
              <a:t>َّ</a:t>
            </a:r>
            <a:r>
              <a:rPr lang="ar-SA" sz="3200" dirty="0"/>
              <a:t>بّ (م</a:t>
            </a:r>
            <a:r>
              <a:rPr lang="ar-LB" sz="3200" dirty="0"/>
              <a:t>ِ</a:t>
            </a:r>
            <a:r>
              <a:rPr lang="ar-SA" sz="3200" dirty="0"/>
              <a:t>تل بي</a:t>
            </a:r>
            <a:r>
              <a:rPr lang="ar-LB" sz="3200" dirty="0"/>
              <a:t>َ</a:t>
            </a:r>
            <a:r>
              <a:rPr lang="ar-SA" sz="3200" dirty="0"/>
              <a:t>ّو داو</a:t>
            </a:r>
            <a:r>
              <a:rPr lang="ar-LB" sz="3200" dirty="0"/>
              <a:t>ُ</a:t>
            </a:r>
            <a:r>
              <a:rPr lang="ar-SA" sz="3200" dirty="0"/>
              <a:t>د). ز</a:t>
            </a:r>
            <a:r>
              <a:rPr lang="ar-LB" sz="3200" dirty="0"/>
              <a:t>ِ</a:t>
            </a:r>
            <a:r>
              <a:rPr lang="ar-SA" sz="3200" dirty="0"/>
              <a:t>ع</a:t>
            </a:r>
            <a:r>
              <a:rPr lang="ar-LB" sz="3200" dirty="0"/>
              <a:t>ِ</a:t>
            </a:r>
            <a:r>
              <a:rPr lang="ar-SA" sz="3200" dirty="0"/>
              <a:t>ل الر</a:t>
            </a:r>
            <a:r>
              <a:rPr lang="ar-LB" sz="3200" dirty="0"/>
              <a:t>َّ</a:t>
            </a:r>
            <a:r>
              <a:rPr lang="ar-SA" sz="3200" dirty="0"/>
              <a:t>بّ م</a:t>
            </a:r>
            <a:r>
              <a:rPr lang="ar-LB" sz="3200" dirty="0"/>
              <a:t>ِ</a:t>
            </a:r>
            <a:r>
              <a:rPr lang="ar-SA" sz="3200" dirty="0"/>
              <a:t>ن س</a:t>
            </a:r>
            <a:r>
              <a:rPr lang="ar-LB" sz="3200" dirty="0"/>
              <a:t>ُ</a:t>
            </a:r>
            <a:r>
              <a:rPr lang="ar-SA" sz="3200" dirty="0"/>
              <a:t>ل</a:t>
            </a:r>
            <a:r>
              <a:rPr lang="ar-LB" sz="3200" dirty="0"/>
              <a:t>َ</a:t>
            </a:r>
            <a:r>
              <a:rPr lang="ar-SA" sz="3200" dirty="0"/>
              <a:t>يمان، وق</a:t>
            </a:r>
            <a:r>
              <a:rPr lang="ar-LB" sz="3200" dirty="0"/>
              <a:t>َ</a:t>
            </a:r>
            <a:r>
              <a:rPr lang="ar-SA" sz="3200" dirty="0"/>
              <a:t>لْلُو</a:t>
            </a:r>
            <a:r>
              <a:rPr lang="ar-LB" sz="3200" dirty="0"/>
              <a:t>: "</a:t>
            </a:r>
            <a:r>
              <a:rPr lang="ar-SA" sz="3200" dirty="0"/>
              <a:t>راح باخ</a:t>
            </a:r>
            <a:r>
              <a:rPr lang="ar-LB" sz="3200" dirty="0"/>
              <a:t>ُ</a:t>
            </a:r>
            <a:r>
              <a:rPr lang="ar-SA" sz="3200" dirty="0"/>
              <a:t>د م</a:t>
            </a:r>
            <a:r>
              <a:rPr lang="ar-LB" sz="3200" dirty="0"/>
              <a:t>ِ</a:t>
            </a:r>
            <a:r>
              <a:rPr lang="ar-SA" sz="3200" dirty="0"/>
              <a:t>نَّك الم</a:t>
            </a:r>
            <a:r>
              <a:rPr lang="ar-LB" sz="3200" dirty="0"/>
              <a:t>ُ</a:t>
            </a:r>
            <a:r>
              <a:rPr lang="ar-SA" sz="3200" dirty="0"/>
              <a:t>ل</a:t>
            </a:r>
            <a:r>
              <a:rPr lang="ar-LB" sz="3200" dirty="0"/>
              <a:t>ْ</a:t>
            </a:r>
            <a:r>
              <a:rPr lang="ar-SA" sz="3200" dirty="0"/>
              <a:t>ك وب</a:t>
            </a:r>
            <a:r>
              <a:rPr lang="ar-LB" sz="3200" dirty="0"/>
              <a:t>َ</a:t>
            </a:r>
            <a:r>
              <a:rPr lang="ar-SA" sz="3200" dirty="0"/>
              <a:t>عطيه ل</a:t>
            </a:r>
            <a:r>
              <a:rPr lang="ar-LB" sz="3200" dirty="0"/>
              <a:t>َ</a:t>
            </a:r>
            <a:r>
              <a:rPr lang="ar-SA" sz="3200" dirty="0"/>
              <a:t>واح</a:t>
            </a:r>
            <a:r>
              <a:rPr lang="ar-LB" sz="3200" dirty="0"/>
              <a:t>َ</a:t>
            </a:r>
            <a:r>
              <a:rPr lang="ar-SA" sz="3200" dirty="0"/>
              <a:t>د من خ</a:t>
            </a:r>
            <a:r>
              <a:rPr lang="ar-LB" sz="3200" dirty="0"/>
              <a:t>ِ</a:t>
            </a:r>
            <a:r>
              <a:rPr lang="ar-SA" sz="3200" dirty="0"/>
              <a:t>دّامَك ب</a:t>
            </a:r>
            <a:r>
              <a:rPr lang="ar-LB" sz="3200" dirty="0"/>
              <a:t>َ</a:t>
            </a:r>
            <a:r>
              <a:rPr lang="ar-SA" sz="3200" dirty="0"/>
              <a:t>س م</a:t>
            </a:r>
            <a:r>
              <a:rPr lang="ar-LB" sz="3200" dirty="0"/>
              <a:t>ِ</a:t>
            </a:r>
            <a:r>
              <a:rPr lang="ar-SA" sz="3200" dirty="0"/>
              <a:t>ش وإنتَ ب</a:t>
            </a:r>
            <a:r>
              <a:rPr lang="ar-LB" sz="3200" dirty="0"/>
              <a:t>َ</a:t>
            </a:r>
            <a:r>
              <a:rPr lang="ar-SA" sz="3200" dirty="0"/>
              <a:t>ع</a:t>
            </a:r>
            <a:r>
              <a:rPr lang="ar-LB" sz="3200" dirty="0"/>
              <a:t>ْ</a:t>
            </a:r>
            <a:r>
              <a:rPr lang="ar-SA" sz="3200" dirty="0"/>
              <a:t>د</a:t>
            </a:r>
            <a:r>
              <a:rPr lang="ar-LB" sz="3200" dirty="0"/>
              <a:t>َ</a:t>
            </a:r>
            <a:r>
              <a:rPr lang="ar-SA" sz="3200" dirty="0"/>
              <a:t>ك ط</a:t>
            </a:r>
            <a:r>
              <a:rPr lang="ar-LB" sz="3200" dirty="0"/>
              <a:t>َ</a:t>
            </a:r>
            <a:r>
              <a:rPr lang="ar-SA" sz="3200" dirty="0"/>
              <a:t>يّ</a:t>
            </a:r>
            <a:r>
              <a:rPr lang="ar-LB" sz="3200" dirty="0"/>
              <a:t>ِ</a:t>
            </a:r>
            <a:r>
              <a:rPr lang="ar-SA" sz="3200" dirty="0"/>
              <a:t>ب، ك</a:t>
            </a:r>
            <a:r>
              <a:rPr lang="ar-LB" sz="3200" dirty="0"/>
              <a:t>ِ</a:t>
            </a:r>
            <a:r>
              <a:rPr lang="ar-SA" sz="3200" dirty="0"/>
              <a:t>ر</a:t>
            </a:r>
            <a:r>
              <a:rPr lang="ar-LB" sz="3200" dirty="0"/>
              <a:t>ْ</a:t>
            </a:r>
            <a:r>
              <a:rPr lang="ar-SA" sz="3200" dirty="0"/>
              <a:t>مال ب</a:t>
            </a:r>
            <a:r>
              <a:rPr lang="ar-LB" sz="3200" dirty="0"/>
              <a:t>َ</a:t>
            </a:r>
            <a:r>
              <a:rPr lang="ar-SA" sz="3200" dirty="0" err="1"/>
              <a:t>يَّك</a:t>
            </a:r>
            <a:r>
              <a:rPr lang="ar-SA" sz="3200" dirty="0"/>
              <a:t> داو</a:t>
            </a:r>
            <a:r>
              <a:rPr lang="ar-LB" sz="3200" dirty="0"/>
              <a:t>ُ</a:t>
            </a:r>
            <a:r>
              <a:rPr lang="ar-SA" sz="3200" dirty="0"/>
              <a:t>د. ولك</a:t>
            </a:r>
            <a:r>
              <a:rPr lang="ar-LB" sz="3200" dirty="0"/>
              <a:t>ِ</a:t>
            </a:r>
            <a:r>
              <a:rPr lang="ar-SA" sz="3200" dirty="0"/>
              <a:t>ن راح باخ</a:t>
            </a:r>
            <a:r>
              <a:rPr lang="ar-LB" sz="3200" dirty="0"/>
              <a:t>ُ</a:t>
            </a:r>
            <a:r>
              <a:rPr lang="ar-SA" sz="3200" dirty="0"/>
              <a:t>د</a:t>
            </a:r>
            <a:r>
              <a:rPr lang="ar-LB" sz="3200" dirty="0"/>
              <a:t>ْ</a:t>
            </a:r>
            <a:r>
              <a:rPr lang="ar-SA" sz="3200" dirty="0"/>
              <a:t> الم</a:t>
            </a:r>
            <a:r>
              <a:rPr lang="ar-LB" sz="3200" dirty="0"/>
              <a:t>ُ</a:t>
            </a:r>
            <a:r>
              <a:rPr lang="ar-SA" sz="3200" dirty="0"/>
              <a:t>لك من ابنَك، ورَح ب</a:t>
            </a:r>
            <a:r>
              <a:rPr lang="ar-LB" sz="3200" dirty="0"/>
              <a:t>َ</a:t>
            </a:r>
            <a:r>
              <a:rPr lang="ar-SA" sz="3200" dirty="0"/>
              <a:t>عطي ابنَك ق</a:t>
            </a:r>
            <a:r>
              <a:rPr lang="ar-LB" sz="3200" dirty="0"/>
              <a:t>َ</a:t>
            </a:r>
            <a:r>
              <a:rPr lang="ar-SA" sz="3200" dirty="0"/>
              <a:t>بيلة و</a:t>
            </a:r>
            <a:r>
              <a:rPr lang="ar-LB" sz="3200" dirty="0"/>
              <a:t>َ</a:t>
            </a:r>
            <a:r>
              <a:rPr lang="ar-SA" sz="3200" dirty="0"/>
              <a:t>اح</a:t>
            </a:r>
            <a:r>
              <a:rPr lang="ar-LB" sz="3200" dirty="0"/>
              <a:t>ْ</a:t>
            </a:r>
            <a:r>
              <a:rPr lang="ar-SA" sz="3200" dirty="0" err="1"/>
              <a:t>دة</a:t>
            </a:r>
            <a:r>
              <a:rPr lang="ar-SA" sz="3200" dirty="0"/>
              <a:t> ك</a:t>
            </a:r>
            <a:r>
              <a:rPr lang="ar-LB" sz="3200" dirty="0"/>
              <a:t>ِ</a:t>
            </a:r>
            <a:r>
              <a:rPr lang="ar-SA" sz="3200" dirty="0"/>
              <a:t>ر</a:t>
            </a:r>
            <a:r>
              <a:rPr lang="ar-LB" sz="3200" dirty="0"/>
              <a:t>ْ</a:t>
            </a:r>
            <a:r>
              <a:rPr lang="ar-SA" sz="3200" dirty="0"/>
              <a:t>مال ب</a:t>
            </a:r>
            <a:r>
              <a:rPr lang="ar-LB" sz="3200" dirty="0"/>
              <a:t>َ</a:t>
            </a:r>
            <a:r>
              <a:rPr lang="ar-SA" sz="3200" dirty="0" err="1"/>
              <a:t>يَّك</a:t>
            </a:r>
            <a:r>
              <a:rPr lang="ar-SA" sz="3200" dirty="0"/>
              <a:t> داو</a:t>
            </a:r>
            <a:r>
              <a:rPr lang="ar-LB" sz="3200" dirty="0"/>
              <a:t>ُ</a:t>
            </a:r>
            <a:r>
              <a:rPr lang="ar-SA" sz="3200" dirty="0"/>
              <a:t>د وك</a:t>
            </a:r>
            <a:r>
              <a:rPr lang="ar-LB" sz="3200" dirty="0"/>
              <a:t>ِ</a:t>
            </a:r>
            <a:r>
              <a:rPr lang="ar-SA" sz="3200" dirty="0"/>
              <a:t>ر</a:t>
            </a:r>
            <a:r>
              <a:rPr lang="ar-LB" sz="3200" dirty="0"/>
              <a:t>ْ</a:t>
            </a:r>
            <a:r>
              <a:rPr lang="ar-SA" sz="3200" dirty="0"/>
              <a:t>مال أورَشليم ي</a:t>
            </a:r>
            <a:r>
              <a:rPr lang="ar-LB" sz="3200" dirty="0"/>
              <a:t>َ</a:t>
            </a:r>
            <a:r>
              <a:rPr lang="ar-SA" sz="3200" dirty="0"/>
              <a:t>لْلِي أنا بح</a:t>
            </a:r>
            <a:r>
              <a:rPr lang="ar-LB" sz="3200" dirty="0"/>
              <a:t>ِ</a:t>
            </a:r>
            <a:r>
              <a:rPr lang="ar-SA" sz="3200" dirty="0"/>
              <a:t>ب</a:t>
            </a:r>
            <a:r>
              <a:rPr lang="ar-LB" sz="3200" dirty="0"/>
              <a:t>ّ</a:t>
            </a:r>
            <a:r>
              <a:rPr lang="ar-SA" sz="3200" dirty="0"/>
              <a:t>ها واختَرت</a:t>
            </a:r>
            <a:r>
              <a:rPr lang="ar-LB" sz="3200" dirty="0"/>
              <a:t>َ</a:t>
            </a:r>
            <a:r>
              <a:rPr lang="ar-SA" sz="3200" dirty="0"/>
              <a:t>ها.</a:t>
            </a:r>
            <a:endParaRPr lang="en-US" sz="3200" dirty="0"/>
          </a:p>
          <a:p>
            <a:pPr rtl="1"/>
            <a:r>
              <a:rPr lang="ar-LB" sz="4000" dirty="0"/>
              <a:t> </a:t>
            </a:r>
            <a:endParaRPr lang="en-US" sz="4000" dirty="0"/>
          </a:p>
          <a:p>
            <a:br>
              <a:rPr lang="ar-SA" sz="4800" dirty="0"/>
            </a:br>
            <a:endParaRPr lang="en-US" sz="4500" dirty="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44583" y="241858"/>
            <a:ext cx="5187498" cy="3517404"/>
          </a:xfrm>
          <a:prstGeom prst="cloudCallout">
            <a:avLst>
              <a:gd name="adj1" fmla="val 55149"/>
              <a:gd name="adj2" fmla="val 510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200" b="1" dirty="0">
                <a:solidFill>
                  <a:schemeClr val="tx1"/>
                </a:solidFill>
              </a:rPr>
              <a:t>م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AE" sz="3200" b="1" dirty="0">
                <a:solidFill>
                  <a:schemeClr val="tx1"/>
                </a:solidFill>
              </a:rPr>
              <a:t>ن ب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AE" sz="3200" b="1" dirty="0">
                <a:solidFill>
                  <a:schemeClr val="tx1"/>
                </a:solidFill>
              </a:rPr>
              <a:t>عد ما س</a:t>
            </a:r>
            <a:r>
              <a:rPr lang="ar-LB" sz="3200" b="1" dirty="0">
                <a:solidFill>
                  <a:schemeClr val="tx1"/>
                </a:solidFill>
              </a:rPr>
              <a:t>ْ</a:t>
            </a:r>
            <a:r>
              <a:rPr lang="ar-AE" sz="3200" b="1" dirty="0">
                <a:solidFill>
                  <a:schemeClr val="tx1"/>
                </a:solidFill>
              </a:rPr>
              <a:t>م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AE" sz="3200" b="1" dirty="0">
                <a:solidFill>
                  <a:schemeClr val="tx1"/>
                </a:solidFill>
              </a:rPr>
              <a:t>ع</a:t>
            </a:r>
            <a:r>
              <a:rPr lang="ar-LB" sz="3200" b="1" dirty="0">
                <a:solidFill>
                  <a:schemeClr val="tx1"/>
                </a:solidFill>
              </a:rPr>
              <a:t>ْ</a:t>
            </a:r>
            <a:r>
              <a:rPr lang="ar-AE" sz="3200" b="1" dirty="0" err="1">
                <a:solidFill>
                  <a:schemeClr val="tx1"/>
                </a:solidFill>
              </a:rPr>
              <a:t>نا</a:t>
            </a:r>
            <a:r>
              <a:rPr lang="ar-AE" sz="3200" b="1" dirty="0">
                <a:solidFill>
                  <a:schemeClr val="tx1"/>
                </a:solidFill>
              </a:rPr>
              <a:t> </a:t>
            </a:r>
            <a:r>
              <a:rPr lang="ar-LB" sz="3200" b="1" dirty="0">
                <a:solidFill>
                  <a:schemeClr val="tx1"/>
                </a:solidFill>
              </a:rPr>
              <a:t>هَال</a:t>
            </a:r>
            <a:r>
              <a:rPr lang="ar-AE" sz="3200" b="1" dirty="0">
                <a:solidFill>
                  <a:schemeClr val="tx1"/>
                </a:solidFill>
              </a:rPr>
              <a:t>ق</a:t>
            </a:r>
            <a:r>
              <a:rPr lang="ar-LB" sz="3200" b="1" dirty="0">
                <a:solidFill>
                  <a:schemeClr val="tx1"/>
                </a:solidFill>
              </a:rPr>
              <a:t>ِ</a:t>
            </a:r>
            <a:r>
              <a:rPr lang="ar-AE" sz="3200" b="1" dirty="0">
                <a:solidFill>
                  <a:schemeClr val="tx1"/>
                </a:solidFill>
              </a:rPr>
              <a:t>ص</a:t>
            </a:r>
            <a:r>
              <a:rPr lang="ar-LB" sz="3200" b="1" dirty="0">
                <a:solidFill>
                  <a:schemeClr val="tx1"/>
                </a:solidFill>
              </a:rPr>
              <a:t>ّ</a:t>
            </a:r>
            <a:r>
              <a:rPr lang="ar-AE" sz="3200" b="1" dirty="0">
                <a:solidFill>
                  <a:schemeClr val="tx1"/>
                </a:solidFill>
              </a:rPr>
              <a:t>ة</a:t>
            </a:r>
            <a:r>
              <a:rPr lang="ar-LB" sz="3200" b="1" dirty="0">
                <a:solidFill>
                  <a:schemeClr val="tx1"/>
                </a:solidFill>
              </a:rPr>
              <a:t>،</a:t>
            </a:r>
            <a:r>
              <a:rPr lang="ar-AE" sz="3200" b="1" dirty="0">
                <a:solidFill>
                  <a:schemeClr val="tx1"/>
                </a:solidFill>
              </a:rPr>
              <a:t> </a:t>
            </a:r>
            <a:r>
              <a:rPr lang="ar-LB" sz="3200" b="1" dirty="0">
                <a:solidFill>
                  <a:schemeClr val="tx1"/>
                </a:solidFill>
              </a:rPr>
              <a:t>جَرْبوا عْمِلوا </a:t>
            </a:r>
            <a:r>
              <a:rPr lang="ar-LB" sz="3200" b="1" dirty="0" err="1">
                <a:solidFill>
                  <a:schemeClr val="tx1"/>
                </a:solidFill>
              </a:rPr>
              <a:t>هَالنَّشاطات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448" y="464525"/>
            <a:ext cx="5960680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الثّاني عَشَر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69209" y="4439056"/>
            <a:ext cx="5953401" cy="1565314"/>
          </a:xfrm>
        </p:spPr>
        <p:txBody>
          <a:bodyPr>
            <a:noAutofit/>
          </a:bodyPr>
          <a:lstStyle/>
          <a:p>
            <a:pPr rtl="1"/>
            <a:r>
              <a:rPr lang="ar-LB" sz="7000" b="1" dirty="0">
                <a:solidFill>
                  <a:schemeClr val="accent2">
                    <a:lumMod val="50000"/>
                  </a:schemeClr>
                </a:solidFill>
              </a:rPr>
              <a:t>سُلَيْمان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142">
        <p15:prstTrans prst="fracture"/>
      </p:transition>
    </mc:Choice>
    <mc:Fallback xmlns="">
      <p:transition spd="slow" advTm="8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7553"/>
            <a:ext cx="9144000" cy="51031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24" y="405714"/>
            <a:ext cx="9144000" cy="5103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3395" y="2856894"/>
            <a:ext cx="761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ا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65932" y="3803773"/>
            <a:ext cx="761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ل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26020" y="2803151"/>
            <a:ext cx="696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ي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30893" y="4664432"/>
            <a:ext cx="696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ه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28520" y="3735031"/>
            <a:ext cx="696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ك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46010" y="4651921"/>
            <a:ext cx="696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ل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88086" y="2113615"/>
            <a:ext cx="1847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الهَيكَل</a:t>
            </a:r>
            <a:endParaRPr lang="en-US" sz="3000" b="1" dirty="0"/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9804" y="217118"/>
            <a:ext cx="8109678" cy="5624124"/>
          </a:xfr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9804" y="217118"/>
            <a:ext cx="8109678" cy="5584075"/>
          </a:xfrm>
        </p:spPr>
      </p:pic>
      <p:sp>
        <p:nvSpPr>
          <p:cNvPr id="5" name="Rectangle 4"/>
          <p:cNvSpPr/>
          <p:nvPr/>
        </p:nvSpPr>
        <p:spPr>
          <a:xfrm>
            <a:off x="875327" y="995809"/>
            <a:ext cx="1987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/>
              <a:t>ل</a:t>
            </a:r>
            <a:r>
              <a:rPr lang="ar-LB" sz="2400" b="1" dirty="0"/>
              <a:t>أ،</a:t>
            </a:r>
            <a:r>
              <a:rPr lang="ar-SA" sz="2400" b="1" dirty="0"/>
              <a:t> اع</a:t>
            </a:r>
            <a:r>
              <a:rPr lang="ar-LB" sz="2400" b="1" dirty="0"/>
              <a:t>ْ</a:t>
            </a:r>
            <a:r>
              <a:rPr lang="ar-SA" sz="2400" b="1" dirty="0" err="1"/>
              <a:t>طوها</a:t>
            </a:r>
            <a:r>
              <a:rPr lang="ar-SA" sz="2400" b="1" dirty="0"/>
              <a:t> اب</a:t>
            </a:r>
            <a:r>
              <a:rPr lang="ar-LB" sz="2400" b="1" dirty="0"/>
              <a:t>ْ</a:t>
            </a:r>
            <a:r>
              <a:rPr lang="ar-SA" sz="2400" b="1" dirty="0" err="1"/>
              <a:t>ني</a:t>
            </a:r>
            <a:r>
              <a:rPr lang="ar-SA" sz="2400" b="1" dirty="0"/>
              <a:t> وما تِقِتلو</a:t>
            </a:r>
            <a:r>
              <a:rPr lang="ar-LB" sz="2400" b="1" dirty="0"/>
              <a:t>ه</a:t>
            </a:r>
            <a:r>
              <a:rPr lang="ar-SA" sz="2400" b="1" dirty="0"/>
              <a:t>".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886794" y="4443546"/>
            <a:ext cx="2655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/>
              <a:t>اع</a:t>
            </a:r>
            <a:r>
              <a:rPr lang="ar-LB" sz="2400" b="1" dirty="0"/>
              <a:t>ْ</a:t>
            </a:r>
            <a:r>
              <a:rPr lang="ar-SA" sz="2400" b="1" dirty="0" err="1"/>
              <a:t>طوها</a:t>
            </a:r>
            <a:r>
              <a:rPr lang="ar-SA" sz="2400" b="1" dirty="0"/>
              <a:t> الص</a:t>
            </a:r>
            <a:r>
              <a:rPr lang="ar-LB" sz="2400" b="1" dirty="0"/>
              <a:t>َّ</a:t>
            </a:r>
            <a:r>
              <a:rPr lang="ar-SA" sz="2400" b="1" dirty="0"/>
              <a:t>ب</a:t>
            </a:r>
            <a:r>
              <a:rPr lang="ar-LB" sz="2400" b="1" dirty="0"/>
              <a:t>ِ</a:t>
            </a:r>
            <a:r>
              <a:rPr lang="ar-SA" sz="2400" b="1" dirty="0"/>
              <a:t>ي</a:t>
            </a:r>
            <a:r>
              <a:rPr lang="ar-LB" sz="2400" b="1" dirty="0"/>
              <a:t>ّ</a:t>
            </a:r>
            <a:r>
              <a:rPr lang="ar-SA" sz="2400" b="1" dirty="0"/>
              <a:t> </a:t>
            </a:r>
            <a:endParaRPr lang="ar-LB" sz="2400" b="1" dirty="0"/>
          </a:p>
          <a:p>
            <a:pPr algn="ctr" rtl="1"/>
            <a:r>
              <a:rPr lang="ar-SA" sz="2400" b="1" dirty="0"/>
              <a:t>وما ت</a:t>
            </a:r>
            <a:r>
              <a:rPr lang="ar-LB" sz="2400" b="1" dirty="0"/>
              <a:t>ِ</a:t>
            </a:r>
            <a:r>
              <a:rPr lang="ar-SA" sz="2400" b="1" dirty="0"/>
              <a:t>ق</a:t>
            </a:r>
            <a:r>
              <a:rPr lang="ar-LB" sz="2400" b="1" dirty="0"/>
              <a:t>ِ</a:t>
            </a:r>
            <a:r>
              <a:rPr lang="ar-SA" sz="2400" b="1" dirty="0"/>
              <a:t>ت</a:t>
            </a:r>
            <a:r>
              <a:rPr lang="ar-LB" sz="2400" b="1" dirty="0"/>
              <a:t>ْ</a:t>
            </a:r>
            <a:r>
              <a:rPr lang="ar-SA" sz="2400" b="1" dirty="0"/>
              <a:t>ل</a:t>
            </a:r>
            <a:r>
              <a:rPr lang="ar-LB" sz="2400" b="1" dirty="0"/>
              <a:t>ُ</a:t>
            </a:r>
            <a:r>
              <a:rPr lang="ar-SA" sz="2400" b="1" dirty="0"/>
              <a:t>وه، </a:t>
            </a:r>
            <a:endParaRPr lang="ar-LB" sz="2400" b="1" dirty="0"/>
          </a:p>
          <a:p>
            <a:pPr algn="ctr" rtl="1"/>
            <a:r>
              <a:rPr lang="ar-SA" sz="2400" b="1" dirty="0" err="1"/>
              <a:t>لأ</a:t>
            </a:r>
            <a:r>
              <a:rPr lang="ar-LB" sz="2400" b="1" dirty="0"/>
              <a:t>َ</a:t>
            </a:r>
            <a:r>
              <a:rPr lang="ar-SA" sz="2400" b="1" dirty="0" err="1"/>
              <a:t>نّا</a:t>
            </a:r>
            <a:r>
              <a:rPr lang="ar-SA" sz="2400" b="1" dirty="0"/>
              <a:t> ه</a:t>
            </a:r>
            <a:r>
              <a:rPr lang="ar-LB" sz="2400" b="1" dirty="0"/>
              <a:t>ِ</a:t>
            </a:r>
            <a:r>
              <a:rPr lang="ar-SA" sz="2400" b="1" dirty="0" err="1"/>
              <a:t>يي</a:t>
            </a:r>
            <a:r>
              <a:rPr lang="ar-SA" sz="2400" b="1" dirty="0"/>
              <a:t> إ</a:t>
            </a:r>
            <a:r>
              <a:rPr lang="ar-LB" sz="2400" b="1" dirty="0"/>
              <a:t>ِ</a:t>
            </a:r>
            <a:r>
              <a:rPr lang="ar-SA" sz="2400" b="1" dirty="0" err="1"/>
              <a:t>مّو</a:t>
            </a:r>
            <a:r>
              <a:rPr lang="ar-SA" sz="2200" b="1" dirty="0"/>
              <a:t>". </a:t>
            </a:r>
            <a:endParaRPr lang="en-US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3135442" y="773455"/>
            <a:ext cx="2655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/>
              <a:t>إق</a:t>
            </a:r>
            <a:r>
              <a:rPr lang="ar-LB" sz="2400" b="1" dirty="0"/>
              <a:t>ْ</a:t>
            </a:r>
            <a:r>
              <a:rPr lang="ar-SA" sz="2400" b="1" dirty="0"/>
              <a:t>ط</a:t>
            </a:r>
            <a:r>
              <a:rPr lang="ar-LB" sz="2400" b="1" dirty="0"/>
              <a:t>َ</a:t>
            </a:r>
            <a:r>
              <a:rPr lang="ar-SA" sz="2400" b="1" dirty="0"/>
              <a:t>ع</a:t>
            </a:r>
            <a:r>
              <a:rPr lang="ar-LB" sz="2400" b="1" dirty="0"/>
              <a:t>ُ</a:t>
            </a:r>
            <a:r>
              <a:rPr lang="ar-SA" sz="2400" b="1" dirty="0"/>
              <a:t>وه،</a:t>
            </a:r>
            <a:endParaRPr lang="ar-LB" sz="2400" b="1" dirty="0"/>
          </a:p>
          <a:p>
            <a:pPr algn="ctr" rtl="1"/>
            <a:r>
              <a:rPr lang="ar-SA" sz="2400" b="1" dirty="0"/>
              <a:t> ت</a:t>
            </a:r>
            <a:r>
              <a:rPr lang="ar-LB" sz="2400" b="1" dirty="0"/>
              <a:t>َ</a:t>
            </a:r>
            <a:r>
              <a:rPr lang="ar-SA" sz="2400" b="1" dirty="0"/>
              <a:t>م</a:t>
            </a:r>
            <a:r>
              <a:rPr lang="ar-LB" sz="2400" b="1" dirty="0"/>
              <a:t>َ</a:t>
            </a:r>
            <a:r>
              <a:rPr lang="ar-SA" sz="2400" b="1" dirty="0"/>
              <a:t>ا يكون </a:t>
            </a:r>
            <a:endParaRPr lang="ar-LB" sz="2400" b="1" dirty="0"/>
          </a:p>
          <a:p>
            <a:pPr algn="ctr" rtl="1"/>
            <a:r>
              <a:rPr lang="ar-SA" sz="2400" b="1" dirty="0"/>
              <a:t>لا لإلي</a:t>
            </a:r>
            <a:endParaRPr lang="ar-LB" sz="2400" b="1" dirty="0"/>
          </a:p>
          <a:p>
            <a:pPr algn="ctr" rtl="1"/>
            <a:r>
              <a:rPr lang="ar-SA" sz="2400" b="1" dirty="0"/>
              <a:t> ولا لإل</a:t>
            </a:r>
            <a:r>
              <a:rPr lang="ar-LB" sz="2400" b="1" dirty="0"/>
              <a:t>ِ</a:t>
            </a:r>
            <a:r>
              <a:rPr lang="ar-SA" sz="2400" b="1" dirty="0"/>
              <a:t>ك</a:t>
            </a:r>
            <a:r>
              <a:rPr lang="ar-LB" sz="2400" b="1" dirty="0"/>
              <a:t>ْ</a:t>
            </a:r>
            <a:r>
              <a:rPr lang="ar-SA" sz="2400" b="1" dirty="0"/>
              <a:t>".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85" y="311960"/>
            <a:ext cx="8004746" cy="6299692"/>
          </a:xfrm>
        </p:spPr>
      </p:pic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67542" y="252280"/>
            <a:ext cx="5786846" cy="1368735"/>
          </a:xfrm>
          <a:prstGeom prst="cloudCallout">
            <a:avLst>
              <a:gd name="adj1" fmla="val 58720"/>
              <a:gd name="adj2" fmla="val 7682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 err="1">
                <a:solidFill>
                  <a:schemeClr val="tx1"/>
                </a:solidFill>
              </a:rPr>
              <a:t>شو</a:t>
            </a:r>
            <a:r>
              <a:rPr lang="ar-LB" sz="3800" b="1" dirty="0">
                <a:solidFill>
                  <a:schemeClr val="tx1"/>
                </a:solidFill>
              </a:rPr>
              <a:t> عُصارِة </a:t>
            </a:r>
            <a:r>
              <a:rPr lang="ar-LB" sz="3800" b="1" dirty="0" err="1">
                <a:solidFill>
                  <a:schemeClr val="tx1"/>
                </a:solidFill>
              </a:rPr>
              <a:t>هَاللِّقاء</a:t>
            </a:r>
            <a:r>
              <a:rPr lang="ar-LB" sz="3800" b="1" dirty="0">
                <a:solidFill>
                  <a:schemeClr val="tx1"/>
                </a:solidFill>
              </a:rPr>
              <a:t>؟</a:t>
            </a:r>
          </a:p>
        </p:txBody>
      </p:sp>
      <p:pic>
        <p:nvPicPr>
          <p:cNvPr id="4" name="Picture 3" descr="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99" y="2305526"/>
            <a:ext cx="9144000" cy="4182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520984" y="471056"/>
            <a:ext cx="4893698" cy="1931486"/>
          </a:xfrm>
          <a:prstGeom prst="cloudCallout">
            <a:avLst>
              <a:gd name="adj1" fmla="val 83907"/>
              <a:gd name="adj2" fmla="val 22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 err="1">
                <a:solidFill>
                  <a:schemeClr val="tx1"/>
                </a:solidFill>
              </a:rPr>
              <a:t>منوقَف</a:t>
            </a:r>
            <a:r>
              <a:rPr lang="ar-LB" sz="3800" b="1" dirty="0">
                <a:solidFill>
                  <a:schemeClr val="tx1"/>
                </a:solidFill>
              </a:rPr>
              <a:t> كِلْنا ومِنْصَلّي</a:t>
            </a:r>
          </a:p>
        </p:txBody>
      </p:sp>
      <p:pic>
        <p:nvPicPr>
          <p:cNvPr id="8" name="Content Placeholder 7" descr="8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387" y="2683240"/>
            <a:ext cx="9153387" cy="3762531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431961"/>
            <a:ext cx="4622187" cy="4035107"/>
          </a:xfrm>
          <a:prstGeom prst="cloudCallout">
            <a:avLst>
              <a:gd name="adj1" fmla="val 81253"/>
              <a:gd name="adj2" fmla="val 14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إِلى الأُسْبوع القادِم</a:t>
            </a:r>
          </a:p>
        </p:txBody>
      </p:sp>
      <p:pic>
        <p:nvPicPr>
          <p:cNvPr id="6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611" y="0"/>
            <a:ext cx="5551714" cy="659977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14081" y="545432"/>
            <a:ext cx="4920445" cy="4446292"/>
          </a:xfrm>
          <a:prstGeom prst="cloudCallout">
            <a:avLst>
              <a:gd name="adj1" fmla="val 73596"/>
              <a:gd name="adj2" fmla="val 30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dirty="0" err="1">
                <a:solidFill>
                  <a:schemeClr val="tx1"/>
                </a:solidFill>
              </a:rPr>
              <a:t>بِلِقاءْنا</a:t>
            </a:r>
            <a:r>
              <a:rPr lang="ar-LB" sz="3200" dirty="0">
                <a:solidFill>
                  <a:schemeClr val="tx1"/>
                </a:solidFill>
              </a:rPr>
              <a:t> اليَوم رَح نْشوف قِصِّة المَلِك </a:t>
            </a:r>
            <a:r>
              <a:rPr lang="ar-LB" sz="3200" dirty="0" err="1">
                <a:solidFill>
                  <a:schemeClr val="tx1"/>
                </a:solidFill>
              </a:rPr>
              <a:t>يَللي</a:t>
            </a:r>
            <a:r>
              <a:rPr lang="ar-LB" sz="3200" dirty="0">
                <a:solidFill>
                  <a:schemeClr val="tx1"/>
                </a:solidFill>
              </a:rPr>
              <a:t> اشتَهَر </a:t>
            </a:r>
            <a:r>
              <a:rPr lang="ar-LB" sz="3200" dirty="0" err="1">
                <a:solidFill>
                  <a:schemeClr val="tx1"/>
                </a:solidFill>
              </a:rPr>
              <a:t>بِحِكِمْتو</a:t>
            </a:r>
            <a:r>
              <a:rPr lang="ar-LB" sz="3200" dirty="0">
                <a:solidFill>
                  <a:schemeClr val="tx1"/>
                </a:solidFill>
              </a:rPr>
              <a:t>!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443" y="3753121"/>
            <a:ext cx="4660231" cy="310487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07859" y="1204255"/>
            <a:ext cx="4536141" cy="3477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477" y="4956598"/>
            <a:ext cx="7557247" cy="1615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300" b="1" dirty="0">
                <a:solidFill>
                  <a:schemeClr val="accent1">
                    <a:lumMod val="75000"/>
                  </a:schemeClr>
                </a:solidFill>
              </a:rPr>
              <a:t>نِكتِشِف </a:t>
            </a:r>
            <a:r>
              <a:rPr lang="ar-LB" sz="3300" dirty="0"/>
              <a:t>إنّو سُلَيمان عِرِف </a:t>
            </a:r>
            <a:r>
              <a:rPr lang="ar-LB" sz="3300" dirty="0" err="1"/>
              <a:t>شو</a:t>
            </a:r>
            <a:r>
              <a:rPr lang="ar-LB" sz="3300" dirty="0"/>
              <a:t> يِطلُب مِن الله كِرمال هَيك الله كان كَريم مَعو، وَالله بيكون هَيك مَع كِلّ واحَد </a:t>
            </a:r>
            <a:r>
              <a:rPr lang="ar-LB" sz="3300" dirty="0" err="1"/>
              <a:t>بيَعرِف</a:t>
            </a:r>
            <a:r>
              <a:rPr lang="ar-LB" sz="3300" dirty="0"/>
              <a:t> </a:t>
            </a:r>
            <a:r>
              <a:rPr lang="ar-LB" sz="3300" dirty="0" err="1"/>
              <a:t>شو</a:t>
            </a:r>
            <a:r>
              <a:rPr lang="ar-LB" sz="3300" dirty="0"/>
              <a:t> يِطلُب</a:t>
            </a:r>
            <a:endParaRPr lang="en-US" sz="33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619717" y="1015035"/>
            <a:ext cx="3822551" cy="1255059"/>
          </a:xfrm>
          <a:prstGeom prst="wedgeRoundRectCallout">
            <a:avLst>
              <a:gd name="adj1" fmla="val 39780"/>
              <a:gd name="adj2" fmla="val 5856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شو</a:t>
            </a:r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هَدَفْنا مِن </a:t>
            </a:r>
            <a:r>
              <a:rPr lang="ar-LB" sz="3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هَاللِّقاء</a:t>
            </a:r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؟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67755" y="493659"/>
            <a:ext cx="5345346" cy="3106578"/>
          </a:xfrm>
          <a:prstGeom prst="cloudCallout">
            <a:avLst>
              <a:gd name="adj1" fmla="val 66479"/>
              <a:gd name="adj2" fmla="val 39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شو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LB" sz="4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بْتَعرْفو</a:t>
            </a:r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عَن سُلَيمان؟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527" y="3491405"/>
            <a:ext cx="5390148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5976" y="1637373"/>
            <a:ext cx="6598024" cy="52206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887242" y="1096087"/>
            <a:ext cx="4492487" cy="2132043"/>
          </a:xfrm>
          <a:prstGeom prst="wedgeRoundRectCallout">
            <a:avLst>
              <a:gd name="adj1" fmla="val 43687"/>
              <a:gd name="adj2" fmla="val 5997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كانوا </a:t>
            </a:r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يْقولولو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سُلَيمان الحَكيم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70540" y="477078"/>
            <a:ext cx="5598694" cy="3829753"/>
          </a:xfrm>
          <a:prstGeom prst="cloudCallout">
            <a:avLst>
              <a:gd name="adj1" fmla="val 64117"/>
              <a:gd name="adj2" fmla="val 3981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برافو! وهَلَّق خَلّونا نْشوف </a:t>
            </a:r>
            <a:r>
              <a:rPr lang="ar-LB" sz="3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شو</a:t>
            </a:r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LB" sz="3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بيخَبِّرْنا</a:t>
            </a:r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الكْتاب المقدّس عَنّو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 descr="C:\Users\Liliane\Desktop\work from home\Eb 4\اللقاء 10\online-classes-coursifym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358" y="3499426"/>
            <a:ext cx="5606717" cy="359118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1504</TotalTime>
  <Words>1703</Words>
  <Application>Microsoft Office PowerPoint</Application>
  <PresentationFormat>On-screen Show (4:3)</PresentationFormat>
  <Paragraphs>86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Adobe Arabic</vt:lpstr>
      <vt:lpstr>Arial</vt:lpstr>
      <vt:lpstr>Calibri</vt:lpstr>
      <vt:lpstr>Times New Roman</vt:lpstr>
      <vt:lpstr>Trebuchet MS</vt:lpstr>
      <vt:lpstr>Wingdings 3</vt:lpstr>
      <vt:lpstr>Facet</vt:lpstr>
      <vt:lpstr>مَركَزُ التَّربِيَّةِ الدّينِيَّة رُهبانِيَّةُ القَلبَين الأقدَسَين </vt:lpstr>
      <vt:lpstr>PowerPoint Presentation</vt:lpstr>
      <vt:lpstr>اللِّقاءُ الثّاني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إِجُوا  ووِقْفُوا  قِدّام  المَلِك  داوُد  وقَلْلُن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EB4 اللقاء الثاني عشر</dc:title>
  <dc:creator>Michel Haddad</dc:creator>
  <cp:lastModifiedBy>Michel Haddad (Prof)</cp:lastModifiedBy>
  <cp:revision>98</cp:revision>
  <dcterms:created xsi:type="dcterms:W3CDTF">2020-08-25T06:38:39Z</dcterms:created>
  <dcterms:modified xsi:type="dcterms:W3CDTF">2022-04-16T16:59:53Z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E0BE84F9-D88E-4182-AC0C-4EDC0E20BCA9</vt:lpwstr>
  </property>
  <property fmtid="{D5CDD505-2E9C-101B-9397-08002B2CF9AE}" pid="3" name="ArticulatePath">
    <vt:lpwstr>EB4 اللقاء الثاني عشر</vt:lpwstr>
  </property>
</Properties>
</file>