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9"/>
  </p:notesMasterIdLst>
  <p:sldIdLst>
    <p:sldId id="257" r:id="rId2"/>
    <p:sldId id="304" r:id="rId3"/>
    <p:sldId id="258" r:id="rId4"/>
    <p:sldId id="292" r:id="rId5"/>
    <p:sldId id="289" r:id="rId6"/>
    <p:sldId id="259" r:id="rId7"/>
    <p:sldId id="290" r:id="rId8"/>
    <p:sldId id="418" r:id="rId9"/>
    <p:sldId id="311" r:id="rId10"/>
    <p:sldId id="498" r:id="rId11"/>
    <p:sldId id="504" r:id="rId12"/>
    <p:sldId id="505" r:id="rId13"/>
    <p:sldId id="506" r:id="rId14"/>
    <p:sldId id="507" r:id="rId15"/>
    <p:sldId id="508" r:id="rId16"/>
    <p:sldId id="510" r:id="rId17"/>
    <p:sldId id="509" r:id="rId18"/>
    <p:sldId id="512" r:id="rId19"/>
    <p:sldId id="513" r:id="rId20"/>
    <p:sldId id="514" r:id="rId21"/>
    <p:sldId id="515" r:id="rId22"/>
    <p:sldId id="516" r:id="rId23"/>
    <p:sldId id="517" r:id="rId24"/>
    <p:sldId id="526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286" r:id="rId33"/>
    <p:sldId id="413" r:id="rId34"/>
    <p:sldId id="525" r:id="rId35"/>
    <p:sldId id="415" r:id="rId36"/>
    <p:sldId id="446" r:id="rId37"/>
    <p:sldId id="283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  <a:srgbClr val="AEF4F8"/>
    <a:srgbClr val="FF9933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44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14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3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55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4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56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13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66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1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1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4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04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6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74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1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57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56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1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64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1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66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39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11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03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0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246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517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5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42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4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6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7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" y="2560315"/>
            <a:ext cx="7825441" cy="1234727"/>
          </a:xfrm>
        </p:spPr>
        <p:txBody>
          <a:bodyPr/>
          <a:lstStyle/>
          <a:p>
            <a:pPr algn="ctr" rtl="1"/>
            <a:r>
              <a:rPr lang="ar-LB" sz="4400" b="1" dirty="0">
                <a:solidFill>
                  <a:schemeClr val="accent2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LB" sz="4400" b="1" dirty="0">
                <a:solidFill>
                  <a:schemeClr val="accent2">
                    <a:lumMod val="75000"/>
                  </a:schemeClr>
                </a:solidFill>
              </a:rPr>
              <a:t>رُهبانِيَّةُ القَلبَينِ الأقدَسَين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65" y="5284561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الرّابِع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Internal Storage 8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20141" y="179883"/>
            <a:ext cx="6637972" cy="1511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b="1" dirty="0"/>
          </a:p>
          <a:p>
            <a:pPr algn="ctr" rtl="1"/>
            <a:r>
              <a:rPr lang="ar-SA" sz="3000" b="1" dirty="0">
                <a:solidFill>
                  <a:srgbClr val="002060"/>
                </a:solidFill>
              </a:rPr>
              <a:t>الإل</a:t>
            </a:r>
            <a:r>
              <a:rPr lang="ar-LB" sz="3000" b="1" dirty="0">
                <a:solidFill>
                  <a:srgbClr val="002060"/>
                </a:solidFill>
              </a:rPr>
              <a:t>َ</a:t>
            </a:r>
            <a:r>
              <a:rPr lang="ar-SA" sz="3000" b="1" dirty="0">
                <a:solidFill>
                  <a:srgbClr val="002060"/>
                </a:solidFill>
              </a:rPr>
              <a:t>ه الق</a:t>
            </a:r>
            <a:r>
              <a:rPr lang="ar-LB" sz="3000" b="1" dirty="0">
                <a:solidFill>
                  <a:srgbClr val="002060"/>
                </a:solidFill>
              </a:rPr>
              <a:t>َ</a:t>
            </a:r>
            <a:r>
              <a:rPr lang="ar-SA" sz="3000" b="1" dirty="0">
                <a:solidFill>
                  <a:srgbClr val="002060"/>
                </a:solidFill>
              </a:rPr>
              <a:t>و</a:t>
            </a:r>
            <a:r>
              <a:rPr lang="ar-LB" sz="3000" b="1" dirty="0">
                <a:solidFill>
                  <a:srgbClr val="002060"/>
                </a:solidFill>
              </a:rPr>
              <a:t>ِ</a:t>
            </a:r>
            <a:r>
              <a:rPr lang="ar-SA" sz="3000" b="1" dirty="0">
                <a:solidFill>
                  <a:srgbClr val="002060"/>
                </a:solidFill>
              </a:rPr>
              <a:t>ي</a:t>
            </a:r>
            <a:r>
              <a:rPr lang="ar-LB" sz="3000" b="1" dirty="0">
                <a:solidFill>
                  <a:srgbClr val="002060"/>
                </a:solidFill>
              </a:rPr>
              <a:t>ّ</a:t>
            </a:r>
            <a:r>
              <a:rPr lang="ar-SA" sz="3000" b="1" dirty="0">
                <a:solidFill>
                  <a:srgbClr val="002060"/>
                </a:solidFill>
              </a:rPr>
              <a:t> (آحاب وإيليا) </a:t>
            </a:r>
            <a:endParaRPr lang="ar-LB" sz="3000" b="1" dirty="0">
              <a:solidFill>
                <a:srgbClr val="002060"/>
              </a:solidFill>
            </a:endParaRPr>
          </a:p>
          <a:p>
            <a:pPr algn="ctr" rtl="1"/>
            <a:r>
              <a:rPr lang="ar-SA" sz="2800" b="1" dirty="0">
                <a:solidFill>
                  <a:srgbClr val="002060"/>
                </a:solidFill>
              </a:rPr>
              <a:t>(</a:t>
            </a:r>
            <a:r>
              <a:rPr lang="ar-SA" sz="2400" b="1" dirty="0">
                <a:solidFill>
                  <a:srgbClr val="002060"/>
                </a:solidFill>
              </a:rPr>
              <a:t>1 مل 16/30-31 ؛ 17/1-24)</a:t>
            </a:r>
            <a:endParaRPr lang="en-US" sz="2400" dirty="0">
              <a:solidFill>
                <a:srgbClr val="002060"/>
              </a:solidFill>
            </a:endParaRPr>
          </a:p>
          <a:p>
            <a:pPr algn="ctr" rtl="1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851" y="1816735"/>
            <a:ext cx="68234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500" dirty="0"/>
              <a:t>ل</a:t>
            </a:r>
            <a:r>
              <a:rPr lang="ar-LB" sz="3500" dirty="0"/>
              <a:t>َ</a:t>
            </a:r>
            <a:r>
              <a:rPr lang="ar-SA" sz="3500" dirty="0"/>
              <a:t>م</a:t>
            </a:r>
            <a:r>
              <a:rPr lang="ar-LB" sz="3500" dirty="0"/>
              <a:t>ّ</a:t>
            </a:r>
            <a:r>
              <a:rPr lang="ar-SA" sz="3500" dirty="0"/>
              <a:t>ا مات</a:t>
            </a:r>
            <a:r>
              <a:rPr lang="ar-LB" sz="3500" dirty="0"/>
              <a:t>َ</a:t>
            </a:r>
            <a:r>
              <a:rPr lang="ar-SA" sz="3500" dirty="0"/>
              <a:t> </a:t>
            </a:r>
            <a:r>
              <a:rPr lang="ar-LB" sz="3500" dirty="0"/>
              <a:t>الملك </a:t>
            </a:r>
            <a:r>
              <a:rPr lang="ar-SA" sz="3500" dirty="0"/>
              <a:t>س</a:t>
            </a:r>
            <a:r>
              <a:rPr lang="ar-LB" sz="3500" dirty="0"/>
              <a:t>ُ</a:t>
            </a:r>
            <a:r>
              <a:rPr lang="ar-SA" sz="3500" dirty="0"/>
              <a:t>ل</a:t>
            </a:r>
            <a:r>
              <a:rPr lang="ar-LB" sz="3500" dirty="0"/>
              <a:t>َ</a:t>
            </a:r>
            <a:r>
              <a:rPr lang="ar-SA" sz="3500" dirty="0"/>
              <a:t>يمان إ</a:t>
            </a:r>
            <a:r>
              <a:rPr lang="ar-LB" sz="3500" dirty="0"/>
              <a:t>ِ</a:t>
            </a:r>
            <a:r>
              <a:rPr lang="ar-SA" sz="3500" dirty="0"/>
              <a:t>جا ب</a:t>
            </a:r>
            <a:r>
              <a:rPr lang="ar-LB" sz="3500" dirty="0"/>
              <a:t>َ</a:t>
            </a:r>
            <a:r>
              <a:rPr lang="ar-SA" sz="3500" dirty="0"/>
              <a:t>عد</a:t>
            </a:r>
            <a:r>
              <a:rPr lang="ar-LB" sz="3500" dirty="0"/>
              <a:t>ُ</a:t>
            </a:r>
            <a:r>
              <a:rPr lang="ar-SA" sz="3500" dirty="0"/>
              <a:t>و م</a:t>
            </a:r>
            <a:r>
              <a:rPr lang="ar-LB" sz="3500" dirty="0"/>
              <a:t>َ</a:t>
            </a:r>
            <a:r>
              <a:rPr lang="ar-SA" sz="3500" dirty="0"/>
              <a:t>ل</a:t>
            </a:r>
            <a:r>
              <a:rPr lang="ar-LB" sz="3500" dirty="0"/>
              <a:t>ِ</a:t>
            </a:r>
            <a:r>
              <a:rPr lang="ar-SA" sz="3500" dirty="0"/>
              <a:t>ك ف</a:t>
            </a:r>
            <a:r>
              <a:rPr lang="ar-LB" sz="3500" dirty="0"/>
              <a:t>َ</a:t>
            </a:r>
            <a:r>
              <a:rPr lang="ar-SA" sz="3500" dirty="0"/>
              <a:t>رَض على الش</a:t>
            </a:r>
            <a:r>
              <a:rPr lang="ar-LB" sz="3500" dirty="0"/>
              <a:t>َّ</a:t>
            </a:r>
            <a:r>
              <a:rPr lang="ar-SA" sz="3500" dirty="0"/>
              <a:t>عب ض</a:t>
            </a:r>
            <a:r>
              <a:rPr lang="ar-LB" sz="3500" dirty="0"/>
              <a:t>َ</a:t>
            </a:r>
            <a:r>
              <a:rPr lang="ar-SA" sz="3500" dirty="0"/>
              <a:t>راي</a:t>
            </a:r>
            <a:r>
              <a:rPr lang="ar-LB" sz="3500" dirty="0"/>
              <a:t>ِ</a:t>
            </a:r>
            <a:r>
              <a:rPr lang="ar-SA" sz="3500" dirty="0"/>
              <a:t>ب ك</a:t>
            </a:r>
            <a:r>
              <a:rPr lang="ar-LB" sz="3500" dirty="0"/>
              <a:t>ْ</a:t>
            </a:r>
            <a:r>
              <a:rPr lang="ar-SA" sz="3500" dirty="0"/>
              <a:t>ت</a:t>
            </a:r>
            <a:r>
              <a:rPr lang="ar-LB" sz="3500" dirty="0"/>
              <a:t>ِ</a:t>
            </a:r>
            <a:r>
              <a:rPr lang="ar-SA" sz="3500" dirty="0"/>
              <a:t>ير صار الش</a:t>
            </a:r>
            <a:r>
              <a:rPr lang="ar-LB" sz="3500" dirty="0"/>
              <a:t>َّ</a:t>
            </a:r>
            <a:r>
              <a:rPr lang="ar-SA" sz="3500" dirty="0"/>
              <a:t>عب ي</a:t>
            </a:r>
            <a:r>
              <a:rPr lang="ar-LB" sz="3500" dirty="0"/>
              <a:t>ِ</a:t>
            </a:r>
            <a:r>
              <a:rPr lang="ar-SA" sz="3500" dirty="0"/>
              <a:t>ت</a:t>
            </a:r>
            <a:r>
              <a:rPr lang="ar-LB" sz="3500" dirty="0"/>
              <a:t>ْ</a:t>
            </a:r>
            <a:r>
              <a:rPr lang="ar-SA" sz="3500" dirty="0"/>
              <a:t>ذ</a:t>
            </a:r>
            <a:r>
              <a:rPr lang="ar-LB" sz="3500" dirty="0"/>
              <a:t>َ</a:t>
            </a:r>
            <a:r>
              <a:rPr lang="ar-SA" sz="3500" dirty="0"/>
              <a:t>مَّر وانقَسَم</a:t>
            </a:r>
            <a:r>
              <a:rPr lang="ar-LB" sz="3500" dirty="0"/>
              <a:t>ِ</a:t>
            </a:r>
            <a:r>
              <a:rPr lang="ar-SA" sz="3500" dirty="0"/>
              <a:t>ت الم</a:t>
            </a:r>
            <a:r>
              <a:rPr lang="ar-LB" sz="3500" dirty="0"/>
              <a:t>َ</a:t>
            </a:r>
            <a:r>
              <a:rPr lang="ar-SA" sz="3500" dirty="0"/>
              <a:t>م</a:t>
            </a:r>
            <a:r>
              <a:rPr lang="ar-LB" sz="3500" dirty="0"/>
              <a:t>ْ</a:t>
            </a:r>
            <a:r>
              <a:rPr lang="ar-SA" sz="3500" dirty="0"/>
              <a:t>ل</a:t>
            </a:r>
            <a:r>
              <a:rPr lang="ar-LB" sz="3500" dirty="0"/>
              <a:t>َ</a:t>
            </a:r>
            <a:r>
              <a:rPr lang="ar-SA" sz="3500" dirty="0"/>
              <a:t>ك</a:t>
            </a:r>
            <a:r>
              <a:rPr lang="ar-LB" sz="3500" dirty="0"/>
              <a:t>ِ</a:t>
            </a:r>
            <a:r>
              <a:rPr lang="ar-SA" sz="3500" dirty="0"/>
              <a:t>ة م</a:t>
            </a:r>
            <a:r>
              <a:rPr lang="ar-LB" sz="3500" dirty="0"/>
              <a:t>َ</a:t>
            </a:r>
            <a:r>
              <a:rPr lang="ar-SA" sz="3500" dirty="0"/>
              <a:t>م</a:t>
            </a:r>
            <a:r>
              <a:rPr lang="ar-LB" sz="3500" dirty="0"/>
              <a:t>ْ</a:t>
            </a:r>
            <a:r>
              <a:rPr lang="ar-SA" sz="3500" dirty="0"/>
              <a:t>ل</a:t>
            </a:r>
            <a:r>
              <a:rPr lang="ar-LB" sz="3500" dirty="0"/>
              <a:t>َ</a:t>
            </a:r>
            <a:r>
              <a:rPr lang="ar-SA" sz="3500" dirty="0"/>
              <a:t>كت</a:t>
            </a:r>
            <a:r>
              <a:rPr lang="ar-LB" sz="3500" dirty="0"/>
              <a:t>َ</a:t>
            </a:r>
            <a:r>
              <a:rPr lang="ar-SA" sz="3500" dirty="0"/>
              <a:t>ين</a:t>
            </a:r>
            <a:r>
              <a:rPr lang="ar-LB" sz="3500" dirty="0"/>
              <a:t>:</a:t>
            </a:r>
            <a:r>
              <a:rPr lang="ar-SA" sz="3500" dirty="0"/>
              <a:t> </a:t>
            </a:r>
            <a:endParaRPr lang="ar-LB" sz="3500" dirty="0"/>
          </a:p>
          <a:p>
            <a:pPr algn="ctr" rtl="1"/>
            <a:r>
              <a:rPr lang="ar-SA" sz="3500" dirty="0"/>
              <a:t>ق</a:t>
            </a:r>
            <a:r>
              <a:rPr lang="ar-LB" sz="3500" dirty="0"/>
              <a:t>َ</a:t>
            </a:r>
            <a:r>
              <a:rPr lang="ar-SA" sz="3500" dirty="0"/>
              <a:t>بيل</a:t>
            </a:r>
            <a:r>
              <a:rPr lang="ar-LB" sz="3500" dirty="0"/>
              <a:t>ِ</a:t>
            </a:r>
            <a:r>
              <a:rPr lang="ar-SA" sz="3500" dirty="0"/>
              <a:t>ة ع</a:t>
            </a:r>
            <a:r>
              <a:rPr lang="ar-LB" sz="3500" dirty="0"/>
              <a:t>ِ</a:t>
            </a:r>
            <a:r>
              <a:rPr lang="ar-SA" sz="3500" dirty="0"/>
              <a:t>م</a:t>
            </a:r>
            <a:r>
              <a:rPr lang="ar-LB" sz="3500" dirty="0"/>
              <a:t>ْ</a:t>
            </a:r>
            <a:r>
              <a:rPr lang="ar-SA" sz="3500" dirty="0"/>
              <a:t>ل</a:t>
            </a:r>
            <a:r>
              <a:rPr lang="ar-LB" sz="3500" dirty="0"/>
              <a:t>ِت</a:t>
            </a:r>
            <a:r>
              <a:rPr lang="ar-SA" sz="3500" dirty="0"/>
              <a:t> م</a:t>
            </a:r>
            <a:r>
              <a:rPr lang="ar-LB" sz="3500" dirty="0"/>
              <a:t>َ</a:t>
            </a:r>
            <a:r>
              <a:rPr lang="ar-SA" sz="3500" dirty="0"/>
              <a:t>مل</a:t>
            </a:r>
            <a:r>
              <a:rPr lang="ar-LB" sz="3500" dirty="0"/>
              <a:t>َ</a:t>
            </a:r>
            <a:r>
              <a:rPr lang="ar-SA" sz="3500" dirty="0"/>
              <a:t>ك</a:t>
            </a:r>
            <a:r>
              <a:rPr lang="ar-LB" sz="3500" dirty="0"/>
              <a:t>ِ</a:t>
            </a:r>
            <a:r>
              <a:rPr lang="ar-SA" sz="3500" dirty="0"/>
              <a:t>ة إ</a:t>
            </a:r>
            <a:r>
              <a:rPr lang="ar-LB" sz="3500" dirty="0"/>
              <a:t>ِ</a:t>
            </a:r>
            <a:r>
              <a:rPr lang="ar-SA" sz="3500" dirty="0"/>
              <a:t>سرائيل وعاصم</a:t>
            </a:r>
            <a:r>
              <a:rPr lang="ar-LB" sz="3500" dirty="0"/>
              <a:t>ِ</a:t>
            </a:r>
            <a:r>
              <a:rPr lang="ar-SA" sz="3500" dirty="0"/>
              <a:t>تها </a:t>
            </a:r>
            <a:r>
              <a:rPr lang="ar-SA" sz="3500" b="1" dirty="0"/>
              <a:t>الس</a:t>
            </a:r>
            <a:r>
              <a:rPr lang="ar-LB" sz="3500" b="1" dirty="0"/>
              <a:t>ّ</a:t>
            </a:r>
            <a:r>
              <a:rPr lang="ar-SA" sz="3500" b="1" dirty="0"/>
              <a:t>امرة</a:t>
            </a:r>
            <a:r>
              <a:rPr lang="ar-LB" sz="3500" dirty="0"/>
              <a:t>؛</a:t>
            </a:r>
            <a:r>
              <a:rPr lang="ar-SA" sz="3500" dirty="0"/>
              <a:t> </a:t>
            </a:r>
            <a:endParaRPr lang="ar-LB" sz="3500" dirty="0"/>
          </a:p>
          <a:p>
            <a:pPr algn="ctr" rtl="1"/>
            <a:r>
              <a:rPr lang="ar-SA" sz="3500" dirty="0"/>
              <a:t>وق</a:t>
            </a:r>
            <a:r>
              <a:rPr lang="ar-LB" sz="3500" dirty="0"/>
              <a:t>َ</a:t>
            </a:r>
            <a:r>
              <a:rPr lang="ar-SA" sz="3500" dirty="0"/>
              <a:t>بيل</a:t>
            </a:r>
            <a:r>
              <a:rPr lang="ar-LB" sz="3500" dirty="0"/>
              <a:t>ِ</a:t>
            </a:r>
            <a:r>
              <a:rPr lang="ar-SA" sz="3500" dirty="0"/>
              <a:t>ة ي</a:t>
            </a:r>
            <a:r>
              <a:rPr lang="ar-LB" sz="3500" dirty="0"/>
              <a:t>َ</a:t>
            </a:r>
            <a:r>
              <a:rPr lang="ar-SA" sz="3500" dirty="0"/>
              <a:t>هوذا ب</a:t>
            </a:r>
            <a:r>
              <a:rPr lang="ar-LB" sz="3500" dirty="0"/>
              <a:t>ِ</a:t>
            </a:r>
            <a:r>
              <a:rPr lang="ar-SA" sz="3500" dirty="0"/>
              <a:t>ق</a:t>
            </a:r>
            <a:r>
              <a:rPr lang="ar-LB" sz="3500" dirty="0"/>
              <a:t>ْ</a:t>
            </a:r>
            <a:r>
              <a:rPr lang="ar-SA" sz="3500" dirty="0"/>
              <a:t>يِت ل</a:t>
            </a:r>
            <a:r>
              <a:rPr lang="ar-LB" sz="3500" dirty="0"/>
              <a:t>َ</a:t>
            </a:r>
            <a:r>
              <a:rPr lang="ar-SA" sz="3500" dirty="0"/>
              <a:t>و</a:t>
            </a:r>
            <a:r>
              <a:rPr lang="ar-LB" sz="3500" dirty="0"/>
              <a:t>ْ</a:t>
            </a:r>
            <a:r>
              <a:rPr lang="ar-SA" sz="3500" dirty="0"/>
              <a:t>ح</a:t>
            </a:r>
            <a:r>
              <a:rPr lang="ar-LB" sz="3500" dirty="0"/>
              <a:t>ْ</a:t>
            </a:r>
            <a:r>
              <a:rPr lang="ar-SA" sz="3500" dirty="0"/>
              <a:t>دا وع</a:t>
            </a:r>
            <a:r>
              <a:rPr lang="ar-LB" sz="3500" dirty="0"/>
              <a:t>ِ</a:t>
            </a:r>
            <a:r>
              <a:rPr lang="ar-SA" sz="3500" dirty="0"/>
              <a:t>م</a:t>
            </a:r>
            <a:r>
              <a:rPr lang="ar-LB" sz="3500" dirty="0"/>
              <a:t>ْ</a:t>
            </a:r>
            <a:r>
              <a:rPr lang="ar-SA" sz="3500" dirty="0"/>
              <a:t>لِت م</a:t>
            </a:r>
            <a:r>
              <a:rPr lang="ar-LB" sz="3500" dirty="0"/>
              <a:t>َ</a:t>
            </a:r>
            <a:r>
              <a:rPr lang="ar-SA" sz="3500" dirty="0"/>
              <a:t>مل</a:t>
            </a:r>
            <a:r>
              <a:rPr lang="ar-LB" sz="3500" dirty="0"/>
              <a:t>َ</a:t>
            </a:r>
            <a:r>
              <a:rPr lang="ar-SA" sz="3500" dirty="0"/>
              <a:t>ك</a:t>
            </a:r>
            <a:r>
              <a:rPr lang="ar-LB" sz="3500" dirty="0"/>
              <a:t>ِ</a:t>
            </a:r>
            <a:r>
              <a:rPr lang="ar-SA" sz="3500" dirty="0"/>
              <a:t>ة ي</a:t>
            </a:r>
            <a:r>
              <a:rPr lang="ar-LB" sz="3500" dirty="0"/>
              <a:t>َ</a:t>
            </a:r>
            <a:r>
              <a:rPr lang="ar-SA" sz="3500" dirty="0"/>
              <a:t>هوذا وعاص</a:t>
            </a:r>
            <a:r>
              <a:rPr lang="ar-LB" sz="3500" dirty="0"/>
              <a:t>ْ</a:t>
            </a:r>
            <a:r>
              <a:rPr lang="ar-SA" sz="3500" dirty="0"/>
              <a:t>م</a:t>
            </a:r>
            <a:r>
              <a:rPr lang="ar-LB" sz="3500" dirty="0"/>
              <a:t>ِ</a:t>
            </a:r>
            <a:r>
              <a:rPr lang="ar-SA" sz="3500" dirty="0"/>
              <a:t>تها </a:t>
            </a:r>
            <a:r>
              <a:rPr lang="ar-SA" sz="3500" b="1" dirty="0"/>
              <a:t>أورَش</a:t>
            </a:r>
            <a:r>
              <a:rPr lang="ar-LB" sz="3500" b="1" dirty="0"/>
              <a:t>َ</a:t>
            </a:r>
            <a:r>
              <a:rPr lang="ar-SA" sz="3500" b="1" dirty="0"/>
              <a:t>ليم</a:t>
            </a:r>
            <a:endParaRPr lang="en-US" sz="3500" b="1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iliane\Desktop\work from home\Eb 4\rencontres 12-15\اللقاء 13\ELIA\002-sb-elijah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  <a:solidFill>
            <a:srgbClr val="57D3FF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وب</a:t>
            </a:r>
            <a:r>
              <a:rPr lang="ar-LB" sz="2800" dirty="0"/>
              <a:t>َ</a:t>
            </a:r>
            <a:r>
              <a:rPr lang="ar-SA" sz="2800" dirty="0"/>
              <a:t>عد س</a:t>
            </a:r>
            <a:r>
              <a:rPr lang="ar-LB" sz="2800" dirty="0"/>
              <a:t>َ</a:t>
            </a:r>
            <a:r>
              <a:rPr lang="ar-SA" sz="2800" dirty="0"/>
              <a:t>ن</a:t>
            </a:r>
            <a:r>
              <a:rPr lang="ar-LB" sz="2800" dirty="0"/>
              <a:t>َ</a:t>
            </a:r>
            <a:r>
              <a:rPr lang="ar-SA" sz="2800" dirty="0"/>
              <a:t>وات إ</a:t>
            </a:r>
            <a:r>
              <a:rPr lang="ar-LB" sz="2800" dirty="0"/>
              <a:t>ِ</a:t>
            </a:r>
            <a:r>
              <a:rPr lang="ar-SA" sz="2800" dirty="0"/>
              <a:t>جا م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ك ع</a:t>
            </a:r>
            <a:r>
              <a:rPr lang="ar-LB" sz="2800" dirty="0"/>
              <a:t>َ</a:t>
            </a:r>
            <a:r>
              <a:rPr lang="ar-SA" sz="2800" dirty="0"/>
              <a:t>لى إ</a:t>
            </a:r>
            <a:r>
              <a:rPr lang="ar-LB" sz="2800" dirty="0"/>
              <a:t>ِ</a:t>
            </a:r>
            <a:r>
              <a:rPr lang="ar-SA" sz="2800" dirty="0"/>
              <a:t>سرائيل إ</a:t>
            </a:r>
            <a:r>
              <a:rPr lang="ar-LB" sz="2800" dirty="0"/>
              <a:t>ِ</a:t>
            </a:r>
            <a:r>
              <a:rPr lang="ar-SA" sz="2800" dirty="0"/>
              <a:t>سمو </a:t>
            </a:r>
            <a:r>
              <a:rPr lang="ar-SA" sz="2800" b="1" dirty="0"/>
              <a:t>آحاب</a:t>
            </a:r>
            <a:r>
              <a:rPr lang="ar-SA" sz="2800" dirty="0"/>
              <a:t>، كان م</a:t>
            </a:r>
            <a:r>
              <a:rPr lang="ar-LB" sz="2800" dirty="0"/>
              <a:t>َ</a:t>
            </a:r>
            <a:r>
              <a:rPr lang="ar-SA" sz="2800" dirty="0"/>
              <a:t>لِك ش</a:t>
            </a:r>
            <a:r>
              <a:rPr lang="ar-LB" sz="2800" dirty="0"/>
              <a:t>ِ</a:t>
            </a:r>
            <a:r>
              <a:rPr lang="ar-SA" sz="2800" dirty="0"/>
              <a:t>ر</a:t>
            </a:r>
            <a:r>
              <a:rPr lang="ar-LB" sz="2800" dirty="0"/>
              <a:t>ّ</a:t>
            </a:r>
            <a:r>
              <a:rPr lang="ar-SA" sz="2800" dirty="0"/>
              <a:t>ير تج</a:t>
            </a:r>
            <a:r>
              <a:rPr lang="ar-LB" sz="2800" dirty="0"/>
              <a:t>َ</a:t>
            </a:r>
            <a:r>
              <a:rPr lang="ar-SA" sz="2800" dirty="0"/>
              <a:t>وَّز ب</a:t>
            </a:r>
            <a:r>
              <a:rPr lang="ar-LB" sz="2800" dirty="0"/>
              <a:t>ِ</a:t>
            </a:r>
            <a:r>
              <a:rPr lang="ar-SA" sz="2800" dirty="0"/>
              <a:t>ن</a:t>
            </a:r>
            <a:r>
              <a:rPr lang="ar-LB" sz="2800" dirty="0"/>
              <a:t>ِ</a:t>
            </a:r>
            <a:r>
              <a:rPr lang="ar-SA" sz="2800" dirty="0"/>
              <a:t>ت م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ك ص</a:t>
            </a:r>
            <a:r>
              <a:rPr lang="ar-LB" sz="2800" dirty="0"/>
              <a:t>َ</a:t>
            </a:r>
            <a:r>
              <a:rPr lang="ar-SA" sz="2800" dirty="0"/>
              <a:t>يدا، إيزابل، </a:t>
            </a:r>
            <a:r>
              <a:rPr lang="ar-SA" sz="2800" b="1" dirty="0"/>
              <a:t>وصار ي</a:t>
            </a:r>
            <a:r>
              <a:rPr lang="ar-LB" sz="2800" b="1" dirty="0"/>
              <a:t>ِ</a:t>
            </a:r>
            <a:r>
              <a:rPr lang="ar-SA" sz="2800" b="1" dirty="0"/>
              <a:t>عبَد الب</a:t>
            </a:r>
            <a:r>
              <a:rPr lang="ar-LB" sz="2800" b="1" dirty="0"/>
              <a:t>َ</a:t>
            </a:r>
            <a:r>
              <a:rPr lang="ar-SA" sz="2800" b="1" dirty="0"/>
              <a:t>عل إ</a:t>
            </a:r>
            <a:r>
              <a:rPr lang="ar-LB" sz="2800" b="1" dirty="0"/>
              <a:t>ِ</a:t>
            </a:r>
            <a:r>
              <a:rPr lang="ar-SA" sz="2800" b="1" dirty="0"/>
              <a:t>ل</a:t>
            </a:r>
            <a:r>
              <a:rPr lang="ar-LB" sz="2800" b="1" dirty="0"/>
              <a:t>َ</a:t>
            </a:r>
            <a:r>
              <a:rPr lang="ar-SA" sz="2800" b="1" dirty="0"/>
              <a:t>ه ص</a:t>
            </a:r>
            <a:r>
              <a:rPr lang="ar-LB" sz="2800" b="1" dirty="0"/>
              <a:t>َ</a:t>
            </a:r>
            <a:r>
              <a:rPr lang="ar-SA" sz="2800" b="1" dirty="0"/>
              <a:t>يدا </a:t>
            </a:r>
            <a:r>
              <a:rPr lang="ar-SA" sz="2800" dirty="0"/>
              <a:t>وي</a:t>
            </a:r>
            <a:r>
              <a:rPr lang="ar-LB" sz="2800" dirty="0"/>
              <a:t>ِ</a:t>
            </a:r>
            <a:r>
              <a:rPr lang="ar-SA" sz="2800" dirty="0"/>
              <a:t>سج</a:t>
            </a:r>
            <a:r>
              <a:rPr lang="ar-LB" sz="2800" dirty="0"/>
              <a:t>ُ</a:t>
            </a:r>
            <a:r>
              <a:rPr lang="ar-SA" sz="2800" dirty="0"/>
              <a:t>د ق</a:t>
            </a:r>
            <a:r>
              <a:rPr lang="ar-LB" sz="2800" dirty="0"/>
              <a:t>ِ</a:t>
            </a:r>
            <a:r>
              <a:rPr lang="ar-SA" sz="2800" dirty="0"/>
              <a:t>د</a:t>
            </a:r>
            <a:r>
              <a:rPr lang="ar-LB" sz="2800" dirty="0"/>
              <a:t>ّ</a:t>
            </a:r>
            <a:r>
              <a:rPr lang="ar-SA" sz="2800" dirty="0"/>
              <a:t>ام</a:t>
            </a:r>
            <a:r>
              <a:rPr lang="ar-LB" sz="2800" dirty="0"/>
              <a:t>ُ</a:t>
            </a:r>
            <a:r>
              <a:rPr lang="ar-SA" sz="2800" dirty="0"/>
              <a:t>و وي</a:t>
            </a:r>
            <a:r>
              <a:rPr lang="ar-LB" sz="2800" dirty="0"/>
              <a:t>ُ</a:t>
            </a:r>
            <a:r>
              <a:rPr lang="ar-SA" sz="2800" dirty="0"/>
              <a:t>طل</a:t>
            </a:r>
            <a:r>
              <a:rPr lang="ar-LB" sz="2800" dirty="0"/>
              <a:t>ُ</a:t>
            </a:r>
            <a:r>
              <a:rPr lang="ar-SA" sz="2800" dirty="0"/>
              <a:t>ب م</a:t>
            </a:r>
            <a:r>
              <a:rPr lang="ar-LB" sz="2800" dirty="0"/>
              <a:t>ِ</a:t>
            </a:r>
            <a:r>
              <a:rPr lang="ar-SA" sz="2800" dirty="0"/>
              <a:t>ن</a:t>
            </a:r>
            <a:r>
              <a:rPr lang="ar-LB" sz="2800" dirty="0"/>
              <a:t>ّ</a:t>
            </a:r>
            <a:r>
              <a:rPr lang="ar-SA" sz="2800" dirty="0"/>
              <a:t>و إنّو ي</a:t>
            </a:r>
            <a:r>
              <a:rPr lang="ar-LB" sz="2800" dirty="0"/>
              <a:t>ِ</a:t>
            </a:r>
            <a:r>
              <a:rPr lang="ar-SA" sz="2800" dirty="0"/>
              <a:t>ب</a:t>
            </a:r>
            <a:r>
              <a:rPr lang="ar-LB" sz="2800" dirty="0"/>
              <a:t>ْ</a:t>
            </a:r>
            <a:r>
              <a:rPr lang="ar-SA" sz="2800" dirty="0"/>
              <a:t>ع</a:t>
            </a:r>
            <a:r>
              <a:rPr lang="ar-LB" sz="2800" dirty="0"/>
              <a:t>َ</a:t>
            </a:r>
            <a:r>
              <a:rPr lang="ar-SA" sz="2800" dirty="0"/>
              <a:t>ت</a:t>
            </a:r>
            <a:r>
              <a:rPr lang="ar-LB" sz="2800" dirty="0"/>
              <a:t>ْ</a:t>
            </a:r>
            <a:r>
              <a:rPr lang="ar-SA" sz="2800" dirty="0"/>
              <a:t>ل</a:t>
            </a:r>
            <a:r>
              <a:rPr lang="ar-LB" sz="2800" dirty="0"/>
              <a:t>ُ</a:t>
            </a:r>
            <a:r>
              <a:rPr lang="ar-SA" sz="2800" dirty="0"/>
              <a:t>و الم</a:t>
            </a:r>
            <a:r>
              <a:rPr lang="ar-LB" sz="2800" dirty="0"/>
              <a:t>َ</a:t>
            </a:r>
            <a:r>
              <a:rPr lang="ar-SA" sz="2800" dirty="0"/>
              <a:t>ط</a:t>
            </a:r>
            <a:r>
              <a:rPr lang="ar-LB" sz="2800" dirty="0"/>
              <a:t>َ</a:t>
            </a:r>
            <a:r>
              <a:rPr lang="ar-SA" sz="2800" dirty="0"/>
              <a:t>ر والخ</a:t>
            </a:r>
            <a:r>
              <a:rPr lang="ar-LB" sz="2800" dirty="0"/>
              <a:t>َ</a:t>
            </a:r>
            <a:r>
              <a:rPr lang="ar-SA" sz="2800" dirty="0"/>
              <a:t>ي</a:t>
            </a:r>
            <a:r>
              <a:rPr lang="ar-LB" sz="2800" dirty="0"/>
              <a:t>ْ</a:t>
            </a:r>
            <a:r>
              <a:rPr lang="ar-SA" sz="2800" dirty="0"/>
              <a:t>رات ع</a:t>
            </a:r>
            <a:r>
              <a:rPr lang="ar-LB" sz="2800" dirty="0"/>
              <a:t>َ</a:t>
            </a:r>
            <a:r>
              <a:rPr lang="ar-SA" sz="2800" dirty="0"/>
              <a:t>لى الأرض كأن</a:t>
            </a:r>
            <a:r>
              <a:rPr lang="ar-LB" sz="2800" dirty="0"/>
              <a:t>ّ</a:t>
            </a:r>
            <a:r>
              <a:rPr lang="ar-SA" sz="2800" dirty="0"/>
              <a:t>و ه</a:t>
            </a:r>
            <a:r>
              <a:rPr lang="ar-LB" sz="2800" dirty="0"/>
              <a:t>ُ</a:t>
            </a:r>
            <a:r>
              <a:rPr lang="ar-SA" sz="2800" dirty="0"/>
              <a:t>و</a:t>
            </a:r>
            <a:r>
              <a:rPr lang="ar-LB" sz="2800" dirty="0"/>
              <a:t>ّي</a:t>
            </a:r>
            <a:r>
              <a:rPr lang="ar-SA" sz="2800" dirty="0"/>
              <a:t> الإ</a:t>
            </a:r>
            <a:r>
              <a:rPr lang="ar-LB" sz="2800" dirty="0"/>
              <a:t>ِ</a:t>
            </a:r>
            <a:r>
              <a:rPr lang="ar-SA" sz="2800" dirty="0"/>
              <a:t>ل</a:t>
            </a:r>
            <a:r>
              <a:rPr lang="ar-LB" sz="2800" dirty="0"/>
              <a:t>َ</a:t>
            </a:r>
            <a:r>
              <a:rPr lang="ar-SA" sz="2800" dirty="0"/>
              <a:t>ه الح</a:t>
            </a:r>
            <a:r>
              <a:rPr lang="ar-LB" sz="2800" dirty="0"/>
              <a:t>َ</a:t>
            </a:r>
            <a:r>
              <a:rPr lang="ar-SA" sz="2800" dirty="0"/>
              <a:t>قيق</a:t>
            </a:r>
            <a:r>
              <a:rPr lang="ar-LB" sz="2800" dirty="0"/>
              <a:t>ِ</a:t>
            </a:r>
            <a:r>
              <a:rPr lang="ar-SA" sz="2800" dirty="0"/>
              <a:t>ي</a:t>
            </a:r>
            <a:r>
              <a:rPr lang="ar-LB" sz="2800" dirty="0"/>
              <a:t>ّ</a:t>
            </a:r>
            <a:r>
              <a:rPr lang="ar-SA" sz="2800" dirty="0"/>
              <a:t>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iliane\Desktop\work from home\Eb 4\rencontres 12-15\اللقاء 13\ELIA\003-sb-elijah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39687" y="101318"/>
            <a:ext cx="6513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LB" sz="3600" b="1" dirty="0"/>
              <a:t>غِ</a:t>
            </a:r>
            <a:r>
              <a:rPr lang="ar-SA" sz="3600" b="1" dirty="0"/>
              <a:t>ض</a:t>
            </a:r>
            <a:r>
              <a:rPr lang="ar-LB" sz="3600" b="1" dirty="0"/>
              <a:t>ِ</a:t>
            </a:r>
            <a:r>
              <a:rPr lang="ar-SA" sz="3600" b="1" dirty="0"/>
              <a:t>ب إ</a:t>
            </a:r>
            <a:r>
              <a:rPr lang="ar-LB" sz="3600" b="1" dirty="0"/>
              <a:t>ي</a:t>
            </a:r>
            <a:r>
              <a:rPr lang="ar-SA" sz="3600" b="1" dirty="0"/>
              <a:t>ل</a:t>
            </a:r>
            <a:r>
              <a:rPr lang="ar-LB" sz="3600" b="1" dirty="0"/>
              <a:t>ِ</a:t>
            </a:r>
            <a:r>
              <a:rPr lang="ar-SA" sz="3600" b="1" dirty="0"/>
              <a:t>يَّا الن</a:t>
            </a:r>
            <a:r>
              <a:rPr lang="ar-LB" sz="3600" b="1" dirty="0"/>
              <a:t>َّ</a:t>
            </a:r>
            <a:r>
              <a:rPr lang="ar-SA" sz="3600" b="1" dirty="0"/>
              <a:t>ب</a:t>
            </a:r>
            <a:r>
              <a:rPr lang="ar-LB" sz="3600" b="1" dirty="0"/>
              <a:t>ِ</a:t>
            </a:r>
            <a:r>
              <a:rPr lang="ar-SA" sz="3600" b="1" dirty="0"/>
              <a:t>ي</a:t>
            </a:r>
            <a:r>
              <a:rPr lang="ar-LB" sz="3600" b="1" dirty="0"/>
              <a:t>ّ</a:t>
            </a:r>
            <a:r>
              <a:rPr lang="ar-SA" sz="3600" b="1" dirty="0"/>
              <a:t> وقال ل</a:t>
            </a:r>
            <a:r>
              <a:rPr lang="ar-LB" sz="3600" b="1" dirty="0"/>
              <a:t>َ</a:t>
            </a:r>
            <a:r>
              <a:rPr lang="ar-SA" sz="3600" b="1" dirty="0"/>
              <a:t>لم</a:t>
            </a:r>
            <a:r>
              <a:rPr lang="ar-LB" sz="3600" b="1" dirty="0"/>
              <a:t>َ</a:t>
            </a:r>
            <a:r>
              <a:rPr lang="ar-SA" sz="3600" b="1" dirty="0"/>
              <a:t>ل</a:t>
            </a:r>
            <a:r>
              <a:rPr lang="ar-LB" sz="3600" b="1" dirty="0"/>
              <a:t>ِ</a:t>
            </a:r>
            <a:r>
              <a:rPr lang="ar-SA" sz="3600" b="1" dirty="0"/>
              <a:t>ك</a:t>
            </a:r>
            <a:r>
              <a:rPr lang="ar-LB" sz="3600" b="1" dirty="0"/>
              <a:t>:</a:t>
            </a:r>
            <a:r>
              <a:rPr lang="ar-SA" sz="3600" b="1" dirty="0"/>
              <a:t> </a:t>
            </a:r>
            <a:endParaRPr lang="en-US" sz="3600" b="1" dirty="0"/>
          </a:p>
        </p:txBody>
      </p:sp>
      <p:sp>
        <p:nvSpPr>
          <p:cNvPr id="7" name="Cloud Callout 6"/>
          <p:cNvSpPr/>
          <p:nvPr/>
        </p:nvSpPr>
        <p:spPr>
          <a:xfrm>
            <a:off x="0" y="2571750"/>
            <a:ext cx="3477718" cy="4163987"/>
          </a:xfrm>
          <a:prstGeom prst="cloudCallout">
            <a:avLst>
              <a:gd name="adj1" fmla="val 63664"/>
              <a:gd name="adj2" fmla="val -16220"/>
            </a:avLst>
          </a:prstGeom>
          <a:solidFill>
            <a:srgbClr val="A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500" dirty="0">
                <a:solidFill>
                  <a:schemeClr val="tx1"/>
                </a:solidFill>
              </a:rPr>
              <a:t>باس</a:t>
            </a:r>
            <a:r>
              <a:rPr lang="ar-LB" sz="2500" dirty="0">
                <a:solidFill>
                  <a:schemeClr val="tx1"/>
                </a:solidFill>
              </a:rPr>
              <a:t>ْ</a:t>
            </a:r>
            <a:r>
              <a:rPr lang="ar-SA" sz="2500" dirty="0">
                <a:solidFill>
                  <a:schemeClr val="tx1"/>
                </a:solidFill>
              </a:rPr>
              <a:t>م الله ي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لْلِي أنا واق</a:t>
            </a:r>
            <a:r>
              <a:rPr lang="ar-LB" sz="2500" dirty="0">
                <a:solidFill>
                  <a:schemeClr val="tx1"/>
                </a:solidFill>
              </a:rPr>
              <a:t>ِ</a:t>
            </a:r>
            <a:r>
              <a:rPr lang="ar-SA" sz="2500" dirty="0">
                <a:solidFill>
                  <a:schemeClr val="tx1"/>
                </a:solidFill>
              </a:rPr>
              <a:t>ف</a:t>
            </a:r>
            <a:r>
              <a:rPr lang="ar-LB" sz="2500" dirty="0">
                <a:solidFill>
                  <a:schemeClr val="tx1"/>
                </a:solidFill>
              </a:rPr>
              <a:t>ْ</a:t>
            </a:r>
            <a:r>
              <a:rPr lang="ar-SA" sz="2500" dirty="0">
                <a:solidFill>
                  <a:schemeClr val="tx1"/>
                </a:solidFill>
              </a:rPr>
              <a:t> ق</a:t>
            </a:r>
            <a:r>
              <a:rPr lang="ar-LB" sz="2500" dirty="0">
                <a:solidFill>
                  <a:schemeClr val="tx1"/>
                </a:solidFill>
              </a:rPr>
              <a:t>ِ</a:t>
            </a:r>
            <a:r>
              <a:rPr lang="ar-SA" sz="2500" dirty="0">
                <a:solidFill>
                  <a:schemeClr val="tx1"/>
                </a:solidFill>
              </a:rPr>
              <a:t>دّامو بقلَّك إنّو ما في م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ط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ر ع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لى الأرض إلا</a:t>
            </a:r>
            <a:r>
              <a:rPr lang="ar-LB" sz="2500" dirty="0">
                <a:solidFill>
                  <a:schemeClr val="tx1"/>
                </a:solidFill>
              </a:rPr>
              <a:t>ّ</a:t>
            </a:r>
            <a:r>
              <a:rPr lang="ar-SA" sz="2500" dirty="0">
                <a:solidFill>
                  <a:schemeClr val="tx1"/>
                </a:solidFill>
              </a:rPr>
              <a:t> ب</a:t>
            </a:r>
            <a:r>
              <a:rPr lang="ar-LB" sz="2500" dirty="0">
                <a:solidFill>
                  <a:schemeClr val="tx1"/>
                </a:solidFill>
              </a:rPr>
              <a:t>ِ</a:t>
            </a:r>
            <a:r>
              <a:rPr lang="ar-SA" sz="2500" dirty="0">
                <a:solidFill>
                  <a:schemeClr val="tx1"/>
                </a:solidFill>
              </a:rPr>
              <a:t>أم</a:t>
            </a:r>
            <a:r>
              <a:rPr lang="ar-LB" sz="2500" dirty="0">
                <a:solidFill>
                  <a:schemeClr val="tx1"/>
                </a:solidFill>
              </a:rPr>
              <a:t>ْ</a:t>
            </a:r>
            <a:r>
              <a:rPr lang="ar-SA" sz="2500" dirty="0">
                <a:solidFill>
                  <a:schemeClr val="tx1"/>
                </a:solidFill>
              </a:rPr>
              <a:t>ري، ت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ت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ع</a:t>
            </a:r>
            <a:r>
              <a:rPr lang="ar-LB" sz="2500" dirty="0">
                <a:solidFill>
                  <a:schemeClr val="tx1"/>
                </a:solidFill>
              </a:rPr>
              <a:t>ْ</a:t>
            </a:r>
            <a:r>
              <a:rPr lang="ar-SA" sz="2500" dirty="0">
                <a:solidFill>
                  <a:schemeClr val="tx1"/>
                </a:solidFill>
              </a:rPr>
              <a:t>ر</a:t>
            </a:r>
            <a:r>
              <a:rPr lang="ar-LB" sz="2500" dirty="0">
                <a:solidFill>
                  <a:schemeClr val="tx1"/>
                </a:solidFill>
              </a:rPr>
              <a:t>ِ</a:t>
            </a:r>
            <a:r>
              <a:rPr lang="ar-SA" sz="2500" dirty="0">
                <a:solidFill>
                  <a:schemeClr val="tx1"/>
                </a:solidFill>
              </a:rPr>
              <a:t>ف مين</a:t>
            </a:r>
            <a:r>
              <a:rPr lang="ar-LB" sz="2500" dirty="0">
                <a:solidFill>
                  <a:schemeClr val="tx1"/>
                </a:solidFill>
              </a:rPr>
              <a:t> هُوّي</a:t>
            </a:r>
            <a:r>
              <a:rPr lang="ar-SA" sz="2500" dirty="0">
                <a:solidFill>
                  <a:schemeClr val="tx1"/>
                </a:solidFill>
              </a:rPr>
              <a:t> الإ</a:t>
            </a:r>
            <a:r>
              <a:rPr lang="ar-LB" sz="2500" dirty="0">
                <a:solidFill>
                  <a:schemeClr val="tx1"/>
                </a:solidFill>
              </a:rPr>
              <a:t>ِ</a:t>
            </a:r>
            <a:r>
              <a:rPr lang="ar-SA" sz="2500" dirty="0">
                <a:solidFill>
                  <a:schemeClr val="tx1"/>
                </a:solidFill>
              </a:rPr>
              <a:t>ل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ه الح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ق</a:t>
            </a:r>
            <a:r>
              <a:rPr lang="ar-LB" sz="2500" dirty="0">
                <a:solidFill>
                  <a:schemeClr val="tx1"/>
                </a:solidFill>
              </a:rPr>
              <a:t>ّ</a:t>
            </a:r>
            <a:r>
              <a:rPr lang="en-US" sz="2500" dirty="0">
                <a:solidFill>
                  <a:schemeClr val="tx1"/>
                </a:solidFill>
              </a:rPr>
              <a:t>…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liane\Desktop\work from home\Eb 4\rencontres 12-15\اللقاء 13\ELIA\004-sb-elijah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72200" y="1873770"/>
            <a:ext cx="297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chemeClr val="bg1"/>
                </a:solidFill>
              </a:rPr>
              <a:t>وه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ر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ب</a:t>
            </a:r>
            <a:r>
              <a:rPr lang="ar-LB" sz="3600" dirty="0">
                <a:solidFill>
                  <a:schemeClr val="bg1"/>
                </a:solidFill>
              </a:rPr>
              <a:t>ْ</a:t>
            </a:r>
            <a:r>
              <a:rPr lang="ar-SA" sz="3600" dirty="0">
                <a:solidFill>
                  <a:schemeClr val="bg1"/>
                </a:solidFill>
              </a:rPr>
              <a:t> إ</a:t>
            </a:r>
            <a:r>
              <a:rPr lang="ar-LB" sz="3600" dirty="0">
                <a:solidFill>
                  <a:schemeClr val="bg1"/>
                </a:solidFill>
              </a:rPr>
              <a:t>ي</a:t>
            </a:r>
            <a:r>
              <a:rPr lang="ar-SA" sz="3600" dirty="0">
                <a:solidFill>
                  <a:schemeClr val="bg1"/>
                </a:solidFill>
              </a:rPr>
              <a:t>ل</a:t>
            </a:r>
            <a:r>
              <a:rPr lang="ar-LB" sz="3600" dirty="0">
                <a:solidFill>
                  <a:schemeClr val="bg1"/>
                </a:solidFill>
              </a:rPr>
              <a:t>ِ</a:t>
            </a:r>
            <a:r>
              <a:rPr lang="ar-SA" sz="3600" dirty="0">
                <a:solidFill>
                  <a:schemeClr val="bg1"/>
                </a:solidFill>
              </a:rPr>
              <a:t>ي</a:t>
            </a:r>
            <a:r>
              <a:rPr lang="ar-LB" sz="3600" dirty="0">
                <a:solidFill>
                  <a:schemeClr val="bg1"/>
                </a:solidFill>
              </a:rPr>
              <a:t>ّ</a:t>
            </a:r>
            <a:r>
              <a:rPr lang="ar-SA" sz="3600" dirty="0">
                <a:solidFill>
                  <a:schemeClr val="bg1"/>
                </a:solidFill>
              </a:rPr>
              <a:t>ا م</a:t>
            </a:r>
            <a:r>
              <a:rPr lang="ar-LB" sz="3600" dirty="0">
                <a:solidFill>
                  <a:schemeClr val="bg1"/>
                </a:solidFill>
              </a:rPr>
              <a:t>ِ</a:t>
            </a:r>
            <a:r>
              <a:rPr lang="ar-SA" sz="3600" dirty="0">
                <a:solidFill>
                  <a:schemeClr val="bg1"/>
                </a:solidFill>
              </a:rPr>
              <a:t>ن الم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ل</a:t>
            </a:r>
            <a:r>
              <a:rPr lang="ar-LB" sz="3600" dirty="0">
                <a:solidFill>
                  <a:schemeClr val="bg1"/>
                </a:solidFill>
              </a:rPr>
              <a:t>ِ</a:t>
            </a:r>
            <a:r>
              <a:rPr lang="ar-SA" sz="3600" dirty="0">
                <a:solidFill>
                  <a:schemeClr val="bg1"/>
                </a:solidFill>
              </a:rPr>
              <a:t>ك ور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اح ص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و</a:t>
            </a:r>
            <a:r>
              <a:rPr lang="ar-LB" sz="3600" dirty="0">
                <a:solidFill>
                  <a:schemeClr val="bg1"/>
                </a:solidFill>
              </a:rPr>
              <a:t>ْ</a:t>
            </a:r>
            <a:r>
              <a:rPr lang="ar-SA" sz="3600" dirty="0">
                <a:solidFill>
                  <a:schemeClr val="bg1"/>
                </a:solidFill>
              </a:rPr>
              <a:t>ب</a:t>
            </a:r>
            <a:r>
              <a:rPr lang="ar-LB" sz="3600" dirty="0">
                <a:solidFill>
                  <a:schemeClr val="bg1"/>
                </a:solidFill>
              </a:rPr>
              <a:t> </a:t>
            </a:r>
            <a:r>
              <a:rPr lang="ar-SA" sz="3600" dirty="0">
                <a:solidFill>
                  <a:schemeClr val="bg1"/>
                </a:solidFill>
              </a:rPr>
              <a:t>الش</a:t>
            </a:r>
            <a:r>
              <a:rPr lang="ar-LB" sz="3600" dirty="0">
                <a:solidFill>
                  <a:schemeClr val="bg1"/>
                </a:solidFill>
              </a:rPr>
              <a:t>َّ</a:t>
            </a:r>
            <a:r>
              <a:rPr lang="ar-SA" sz="3600" dirty="0">
                <a:solidFill>
                  <a:schemeClr val="bg1"/>
                </a:solidFill>
              </a:rPr>
              <a:t>رق،يشر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ب م</a:t>
            </a:r>
            <a:r>
              <a:rPr lang="ar-LB" sz="3600" dirty="0">
                <a:solidFill>
                  <a:schemeClr val="bg1"/>
                </a:solidFill>
              </a:rPr>
              <a:t>ِ</a:t>
            </a:r>
            <a:r>
              <a:rPr lang="ar-SA" sz="3600" dirty="0">
                <a:solidFill>
                  <a:schemeClr val="bg1"/>
                </a:solidFill>
              </a:rPr>
              <a:t>ن الن</a:t>
            </a:r>
            <a:r>
              <a:rPr lang="ar-LB" sz="3600" dirty="0">
                <a:solidFill>
                  <a:schemeClr val="bg1"/>
                </a:solidFill>
              </a:rPr>
              <a:t>َّ</a:t>
            </a:r>
            <a:r>
              <a:rPr lang="ar-SA" sz="3600" dirty="0">
                <a:solidFill>
                  <a:schemeClr val="bg1"/>
                </a:solidFill>
              </a:rPr>
              <a:t>هر والغربان </a:t>
            </a:r>
            <a:r>
              <a:rPr lang="ar-LB" sz="3600" dirty="0">
                <a:solidFill>
                  <a:schemeClr val="bg1"/>
                </a:solidFill>
              </a:rPr>
              <a:t>يْ</a:t>
            </a:r>
            <a:r>
              <a:rPr lang="ar-SA" sz="3600" dirty="0">
                <a:solidFill>
                  <a:schemeClr val="bg1"/>
                </a:solidFill>
              </a:rPr>
              <a:t>ط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عم</a:t>
            </a:r>
            <a:r>
              <a:rPr lang="ar-LB" sz="3600" dirty="0">
                <a:solidFill>
                  <a:schemeClr val="bg1"/>
                </a:solidFill>
              </a:rPr>
              <a:t>ُو</a:t>
            </a:r>
            <a:r>
              <a:rPr lang="ar-SA" sz="3600" dirty="0">
                <a:solidFill>
                  <a:schemeClr val="bg1"/>
                </a:solidFill>
              </a:rPr>
              <a:t>ه.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liane\Desktop\work from home\Eb 4\rencontres 12-15\اللقاء 13\ELIA\005-sb-elijah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83232" y="179884"/>
            <a:ext cx="6160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600" dirty="0">
                <a:solidFill>
                  <a:schemeClr val="bg1"/>
                </a:solidFill>
              </a:rPr>
              <a:t>لَمّا نَشَّف ا</a:t>
            </a:r>
            <a:r>
              <a:rPr lang="ar-SA" sz="3600" dirty="0">
                <a:solidFill>
                  <a:schemeClr val="bg1"/>
                </a:solidFill>
              </a:rPr>
              <a:t>لن</a:t>
            </a:r>
            <a:r>
              <a:rPr lang="ar-LB" sz="3600" dirty="0">
                <a:solidFill>
                  <a:schemeClr val="bg1"/>
                </a:solidFill>
              </a:rPr>
              <a:t>َّ</a:t>
            </a:r>
            <a:r>
              <a:rPr lang="ar-SA" sz="3600" dirty="0">
                <a:solidFill>
                  <a:schemeClr val="bg1"/>
                </a:solidFill>
              </a:rPr>
              <a:t>هر ق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لْلُوا الر</a:t>
            </a:r>
            <a:r>
              <a:rPr lang="ar-LB" sz="3600" dirty="0">
                <a:solidFill>
                  <a:schemeClr val="bg1"/>
                </a:solidFill>
              </a:rPr>
              <a:t>َّ</a:t>
            </a:r>
            <a:r>
              <a:rPr lang="ar-SA" sz="3600" dirty="0">
                <a:solidFill>
                  <a:schemeClr val="bg1"/>
                </a:solidFill>
              </a:rPr>
              <a:t>بّ: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0" y="2188563"/>
            <a:ext cx="3147936" cy="4182257"/>
          </a:xfrm>
          <a:prstGeom prst="cloudCallout">
            <a:avLst>
              <a:gd name="adj1" fmla="val 5743"/>
              <a:gd name="adj2" fmla="val -8603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"</a:t>
            </a:r>
            <a:r>
              <a:rPr lang="ar-SA" sz="2800" dirty="0"/>
              <a:t>روح عَ صرفَت ح</a:t>
            </a:r>
            <a:r>
              <a:rPr lang="ar-LB" sz="2800" dirty="0"/>
              <a:t>َ</a:t>
            </a:r>
            <a:r>
              <a:rPr lang="ar-SA" sz="2800" dirty="0"/>
              <a:t>دّ ص</a:t>
            </a:r>
            <a:r>
              <a:rPr lang="ar-LB" sz="2800" dirty="0"/>
              <a:t>َ</a:t>
            </a:r>
            <a:r>
              <a:rPr lang="ar-SA" sz="2800" dirty="0"/>
              <a:t>يدا ه</a:t>
            </a:r>
            <a:r>
              <a:rPr lang="ar-LB" sz="2800" dirty="0"/>
              <a:t>َ</a:t>
            </a:r>
            <a:r>
              <a:rPr lang="ar-SA" sz="2800" dirty="0"/>
              <a:t>ونيك في أ</a:t>
            </a:r>
            <a:r>
              <a:rPr lang="ar-LB" sz="2800" dirty="0"/>
              <a:t>َ</a:t>
            </a:r>
            <a:r>
              <a:rPr lang="ar-SA" sz="2800" dirty="0"/>
              <a:t>رم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ة ه</a:t>
            </a:r>
            <a:r>
              <a:rPr lang="ar-LB" sz="2800" dirty="0"/>
              <a:t>ِ</a:t>
            </a:r>
            <a:r>
              <a:rPr lang="ar-SA" sz="2800" dirty="0"/>
              <a:t>ي</a:t>
            </a:r>
            <a:r>
              <a:rPr lang="ar-LB" sz="2800" dirty="0"/>
              <a:t>ّ</a:t>
            </a:r>
            <a:r>
              <a:rPr lang="ar-SA" sz="2800" dirty="0"/>
              <a:t>ي رَح ب</a:t>
            </a:r>
            <a:r>
              <a:rPr lang="ar-LB" sz="2800" dirty="0"/>
              <a:t>ْ</a:t>
            </a:r>
            <a:r>
              <a:rPr lang="ar-SA" sz="2800" dirty="0"/>
              <a:t>ت</a:t>
            </a:r>
            <a:r>
              <a:rPr lang="ar-LB" sz="2800" dirty="0"/>
              <a:t>ِ</a:t>
            </a:r>
            <a:r>
              <a:rPr lang="ar-SA" sz="2800" dirty="0"/>
              <a:t>ط</a:t>
            </a:r>
            <a:r>
              <a:rPr lang="ar-LB" sz="2800" dirty="0"/>
              <a:t>َ</a:t>
            </a:r>
            <a:r>
              <a:rPr lang="ar-SA" sz="2800" dirty="0"/>
              <a:t>ع</a:t>
            </a:r>
            <a:r>
              <a:rPr lang="ar-LB" sz="2800" dirty="0"/>
              <a:t>ْ</a:t>
            </a:r>
            <a:r>
              <a:rPr lang="ar-SA" sz="2800" dirty="0"/>
              <a:t>ميك". </a:t>
            </a:r>
            <a:endParaRPr lang="en-US" sz="2500"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liane\Desktop\work from home\Eb 4\rencontres 12-15\اللقاء 13\ELIA\006-sb-elijah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17438" y="3154449"/>
            <a:ext cx="25551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b="1" dirty="0"/>
              <a:t>و</a:t>
            </a:r>
            <a:r>
              <a:rPr lang="ar-SA" sz="4000" b="1" dirty="0"/>
              <a:t>راح </a:t>
            </a:r>
            <a:endParaRPr lang="ar-LB" sz="4000" b="1" dirty="0"/>
          </a:p>
          <a:p>
            <a:pPr algn="ctr" rtl="1"/>
            <a:r>
              <a:rPr lang="ar-LB" sz="4000" b="1" dirty="0"/>
              <a:t>إيليّا </a:t>
            </a:r>
          </a:p>
          <a:p>
            <a:pPr algn="ctr" rtl="1"/>
            <a:r>
              <a:rPr lang="ar-SA" sz="4000" b="1" dirty="0"/>
              <a:t>عَ</a:t>
            </a:r>
            <a:endParaRPr lang="ar-LB" sz="4000" b="1" dirty="0"/>
          </a:p>
          <a:p>
            <a:pPr algn="ctr" rtl="1"/>
            <a:r>
              <a:rPr lang="ar-SA" sz="4000" b="1" dirty="0"/>
              <a:t> صرفَت</a:t>
            </a:r>
            <a:endParaRPr lang="en-US" sz="4000" b="1" dirty="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liane\Desktop\work from home\Eb 4\rencontres 12-15\اللقاء 13\ELIA\009-sb-elijah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52472" y="0"/>
            <a:ext cx="4691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/>
              <a:t>ول</a:t>
            </a:r>
            <a:r>
              <a:rPr lang="ar-LB" sz="3600" dirty="0"/>
              <a:t>َ</a:t>
            </a:r>
            <a:r>
              <a:rPr lang="ar-SA" sz="3600" dirty="0"/>
              <a:t>ق</a:t>
            </a:r>
            <a:r>
              <a:rPr lang="ar-LB" sz="3600" dirty="0"/>
              <a:t>َ</a:t>
            </a:r>
            <a:r>
              <a:rPr lang="ar-SA" sz="3600" dirty="0"/>
              <a:t>ى عَ باب الم</a:t>
            </a:r>
            <a:r>
              <a:rPr lang="ar-LB" sz="3600" dirty="0"/>
              <a:t>َ</a:t>
            </a:r>
            <a:r>
              <a:rPr lang="ar-SA" sz="3600" dirty="0"/>
              <a:t>دين</a:t>
            </a:r>
            <a:r>
              <a:rPr lang="ar-LB" sz="3600" dirty="0"/>
              <a:t>ِ</a:t>
            </a:r>
            <a:r>
              <a:rPr lang="ar-SA" sz="3600" dirty="0"/>
              <a:t>ة م</a:t>
            </a:r>
            <a:r>
              <a:rPr lang="ar-LB" sz="3600" dirty="0"/>
              <a:t>َ</a:t>
            </a:r>
            <a:r>
              <a:rPr lang="ar-SA" sz="3600" dirty="0"/>
              <a:t>ر</a:t>
            </a:r>
            <a:r>
              <a:rPr lang="ar-LB" sz="3600" dirty="0"/>
              <a:t>َ</a:t>
            </a:r>
            <a:r>
              <a:rPr lang="ar-SA" sz="3600" dirty="0"/>
              <a:t>ا عَم بت</a:t>
            </a:r>
            <a:r>
              <a:rPr lang="ar-LB" sz="3600" dirty="0"/>
              <a:t>ِ</a:t>
            </a:r>
            <a:r>
              <a:rPr lang="ar-SA" sz="3600" dirty="0"/>
              <a:t>جمَع ح</a:t>
            </a:r>
            <a:r>
              <a:rPr lang="ar-LB" sz="3600" dirty="0"/>
              <a:t>َ</a:t>
            </a:r>
            <a:r>
              <a:rPr lang="ar-SA" sz="3600" dirty="0"/>
              <a:t>طَب، ق</a:t>
            </a:r>
            <a:r>
              <a:rPr lang="ar-LB" sz="3600" dirty="0"/>
              <a:t>َ</a:t>
            </a:r>
            <a:r>
              <a:rPr lang="ar-SA" sz="3600" dirty="0"/>
              <a:t>لّلا</a:t>
            </a:r>
            <a:r>
              <a:rPr lang="ar-LB" sz="3600" dirty="0"/>
              <a:t>:</a:t>
            </a:r>
            <a:endParaRPr lang="en-US" sz="3600" dirty="0"/>
          </a:p>
        </p:txBody>
      </p:sp>
      <p:sp>
        <p:nvSpPr>
          <p:cNvPr id="5" name="Cloud Callout 4"/>
          <p:cNvSpPr/>
          <p:nvPr/>
        </p:nvSpPr>
        <p:spPr>
          <a:xfrm>
            <a:off x="4924737" y="4429126"/>
            <a:ext cx="4032355" cy="2094876"/>
          </a:xfrm>
          <a:prstGeom prst="cloudCallout">
            <a:avLst>
              <a:gd name="adj1" fmla="val -17688"/>
              <a:gd name="adj2" fmla="val -158596"/>
            </a:avLst>
          </a:prstGeom>
          <a:solidFill>
            <a:srgbClr val="A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ar-SA" sz="2800" dirty="0">
                <a:solidFill>
                  <a:schemeClr val="tx1"/>
                </a:solidFill>
              </a:rPr>
              <a:t>جيـبـي لي 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</a:t>
            </a:r>
            <a:r>
              <a:rPr lang="ar-LB" sz="2800" dirty="0">
                <a:solidFill>
                  <a:schemeClr val="tx1"/>
                </a:solidFill>
              </a:rPr>
              <a:t>ّْ</a:t>
            </a:r>
            <a:r>
              <a:rPr lang="ar-SA" sz="2800" dirty="0">
                <a:solidFill>
                  <a:schemeClr val="tx1"/>
                </a:solidFill>
              </a:rPr>
              <a:t> وك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مان ش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ق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ف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ة خ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ب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ز بإيد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ك ت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 آك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ل"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19724" y="3942412"/>
            <a:ext cx="4509463" cy="2915587"/>
          </a:xfrm>
          <a:prstGeom prst="cloudCallout">
            <a:avLst>
              <a:gd name="adj1" fmla="val 16417"/>
              <a:gd name="adj2" fmla="val -906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chemeClr val="tx1"/>
                </a:solidFill>
              </a:rPr>
              <a:t>"</a:t>
            </a:r>
            <a:r>
              <a:rPr lang="ar-SA" sz="2200" dirty="0">
                <a:solidFill>
                  <a:srgbClr val="002060"/>
                </a:solidFill>
              </a:rPr>
              <a:t>و</a:t>
            </a:r>
            <a:r>
              <a:rPr lang="ar-LB" sz="2200" dirty="0">
                <a:solidFill>
                  <a:srgbClr val="002060"/>
                </a:solidFill>
              </a:rPr>
              <a:t>ا</a:t>
            </a:r>
            <a:r>
              <a:rPr lang="ar-SA" sz="2200" dirty="0">
                <a:solidFill>
                  <a:srgbClr val="002060"/>
                </a:solidFill>
              </a:rPr>
              <a:t>لله</a:t>
            </a:r>
            <a:r>
              <a:rPr lang="ar-LB" sz="2200" dirty="0">
                <a:solidFill>
                  <a:srgbClr val="002060"/>
                </a:solidFill>
              </a:rPr>
              <a:t>، </a:t>
            </a:r>
            <a:r>
              <a:rPr lang="ar-SA" sz="2200" dirty="0">
                <a:solidFill>
                  <a:srgbClr val="002060"/>
                </a:solidFill>
              </a:rPr>
              <a:t>ما ع</a:t>
            </a:r>
            <a:r>
              <a:rPr lang="ar-LB" sz="2200" dirty="0">
                <a:solidFill>
                  <a:srgbClr val="002060"/>
                </a:solidFill>
              </a:rPr>
              <a:t>ِ</a:t>
            </a:r>
            <a:r>
              <a:rPr lang="ar-SA" sz="2200" dirty="0">
                <a:solidFill>
                  <a:srgbClr val="002060"/>
                </a:solidFill>
              </a:rPr>
              <a:t>ن</a:t>
            </a:r>
            <a:r>
              <a:rPr lang="ar-LB" sz="2200" dirty="0">
                <a:solidFill>
                  <a:srgbClr val="002060"/>
                </a:solidFill>
              </a:rPr>
              <a:t>ْ</a:t>
            </a:r>
            <a:r>
              <a:rPr lang="ar-SA" sz="2200" dirty="0">
                <a:solidFill>
                  <a:srgbClr val="002060"/>
                </a:solidFill>
              </a:rPr>
              <a:t>دي إلا</a:t>
            </a:r>
            <a:r>
              <a:rPr lang="ar-LB" sz="2200" dirty="0">
                <a:solidFill>
                  <a:srgbClr val="002060"/>
                </a:solidFill>
              </a:rPr>
              <a:t>ّ</a:t>
            </a:r>
            <a:r>
              <a:rPr lang="ar-SA" sz="2200" dirty="0">
                <a:solidFill>
                  <a:srgbClr val="002060"/>
                </a:solidFill>
              </a:rPr>
              <a:t> شويّة ط</a:t>
            </a:r>
            <a:r>
              <a:rPr lang="ar-LB" sz="2200" dirty="0">
                <a:solidFill>
                  <a:srgbClr val="002060"/>
                </a:solidFill>
              </a:rPr>
              <a:t>ْ</a:t>
            </a:r>
            <a:r>
              <a:rPr lang="ar-SA" sz="2200" dirty="0">
                <a:solidFill>
                  <a:srgbClr val="002060"/>
                </a:solidFill>
              </a:rPr>
              <a:t>حين ب</a:t>
            </a:r>
            <a:r>
              <a:rPr lang="ar-LB" sz="2200" dirty="0">
                <a:solidFill>
                  <a:srgbClr val="002060"/>
                </a:solidFill>
              </a:rPr>
              <a:t>ِ</a:t>
            </a:r>
            <a:r>
              <a:rPr lang="ar-SA" sz="2200" dirty="0">
                <a:solidFill>
                  <a:srgbClr val="002060"/>
                </a:solidFill>
              </a:rPr>
              <a:t>الج</a:t>
            </a:r>
            <a:r>
              <a:rPr lang="ar-LB" sz="2200" dirty="0">
                <a:solidFill>
                  <a:srgbClr val="002060"/>
                </a:solidFill>
              </a:rPr>
              <a:t>َ</a:t>
            </a:r>
            <a:r>
              <a:rPr lang="ar-SA" sz="2200" dirty="0">
                <a:solidFill>
                  <a:srgbClr val="002060"/>
                </a:solidFill>
              </a:rPr>
              <a:t>رّة وكم نقط</a:t>
            </a:r>
            <a:r>
              <a:rPr lang="ar-LB" sz="2200" dirty="0">
                <a:solidFill>
                  <a:srgbClr val="002060"/>
                </a:solidFill>
              </a:rPr>
              <a:t>ِ</a:t>
            </a:r>
            <a:r>
              <a:rPr lang="ar-SA" sz="2200" dirty="0">
                <a:solidFill>
                  <a:srgbClr val="002060"/>
                </a:solidFill>
              </a:rPr>
              <a:t>ة ز</a:t>
            </a:r>
            <a:r>
              <a:rPr lang="ar-LB" sz="2200" dirty="0">
                <a:solidFill>
                  <a:srgbClr val="002060"/>
                </a:solidFill>
              </a:rPr>
              <a:t>َ</a:t>
            </a:r>
            <a:r>
              <a:rPr lang="ar-SA" sz="2200" dirty="0">
                <a:solidFill>
                  <a:srgbClr val="002060"/>
                </a:solidFill>
              </a:rPr>
              <a:t>يت بالقنينة وعَم بِجمَع عودَين ح</a:t>
            </a:r>
            <a:r>
              <a:rPr lang="ar-LB" sz="2200" dirty="0">
                <a:solidFill>
                  <a:srgbClr val="002060"/>
                </a:solidFill>
              </a:rPr>
              <a:t>َ</a:t>
            </a:r>
            <a:r>
              <a:rPr lang="ar-SA" sz="2200" dirty="0">
                <a:solidFill>
                  <a:srgbClr val="002060"/>
                </a:solidFill>
              </a:rPr>
              <a:t>طَب ت</a:t>
            </a:r>
            <a:r>
              <a:rPr lang="ar-LB" sz="2200" dirty="0">
                <a:solidFill>
                  <a:srgbClr val="002060"/>
                </a:solidFill>
              </a:rPr>
              <a:t>َ</a:t>
            </a:r>
            <a:r>
              <a:rPr lang="ar-SA" sz="2200" dirty="0">
                <a:solidFill>
                  <a:srgbClr val="002060"/>
                </a:solidFill>
              </a:rPr>
              <a:t> اخب</a:t>
            </a:r>
            <a:r>
              <a:rPr lang="ar-LB" sz="2200" dirty="0">
                <a:solidFill>
                  <a:srgbClr val="002060"/>
                </a:solidFill>
              </a:rPr>
              <a:t>ُ</a:t>
            </a:r>
            <a:r>
              <a:rPr lang="ar-SA" sz="2200" dirty="0">
                <a:solidFill>
                  <a:srgbClr val="002060"/>
                </a:solidFill>
              </a:rPr>
              <a:t>ز</a:t>
            </a:r>
            <a:r>
              <a:rPr lang="ar-LB" sz="2200" dirty="0">
                <a:solidFill>
                  <a:srgbClr val="002060"/>
                </a:solidFill>
              </a:rPr>
              <a:t>ْ</a:t>
            </a:r>
            <a:r>
              <a:rPr lang="ar-SA" sz="2200" dirty="0">
                <a:solidFill>
                  <a:srgbClr val="002060"/>
                </a:solidFill>
              </a:rPr>
              <a:t> رغيف خ</a:t>
            </a:r>
            <a:r>
              <a:rPr lang="ar-LB" sz="2200" dirty="0">
                <a:solidFill>
                  <a:srgbClr val="002060"/>
                </a:solidFill>
              </a:rPr>
              <a:t>ِ</a:t>
            </a:r>
            <a:r>
              <a:rPr lang="ar-SA" sz="2200" dirty="0">
                <a:solidFill>
                  <a:srgbClr val="002060"/>
                </a:solidFill>
              </a:rPr>
              <a:t>ب</a:t>
            </a:r>
            <a:r>
              <a:rPr lang="ar-LB" sz="2200" dirty="0">
                <a:solidFill>
                  <a:srgbClr val="002060"/>
                </a:solidFill>
              </a:rPr>
              <a:t>ِ</a:t>
            </a:r>
            <a:r>
              <a:rPr lang="ar-SA" sz="2200" dirty="0">
                <a:solidFill>
                  <a:srgbClr val="002060"/>
                </a:solidFill>
              </a:rPr>
              <a:t>ز ت</a:t>
            </a:r>
            <a:r>
              <a:rPr lang="ar-LB" sz="2200" dirty="0">
                <a:solidFill>
                  <a:srgbClr val="002060"/>
                </a:solidFill>
              </a:rPr>
              <a:t>َ</a:t>
            </a:r>
            <a:r>
              <a:rPr lang="ar-SA" sz="2200" dirty="0">
                <a:solidFill>
                  <a:srgbClr val="002060"/>
                </a:solidFill>
              </a:rPr>
              <a:t> ط</a:t>
            </a:r>
            <a:r>
              <a:rPr lang="ar-LB" sz="2200" dirty="0">
                <a:solidFill>
                  <a:srgbClr val="002060"/>
                </a:solidFill>
              </a:rPr>
              <a:t>َ</a:t>
            </a:r>
            <a:r>
              <a:rPr lang="ar-SA" sz="2200" dirty="0">
                <a:solidFill>
                  <a:srgbClr val="002060"/>
                </a:solidFill>
              </a:rPr>
              <a:t>ع</a:t>
            </a:r>
            <a:r>
              <a:rPr lang="ar-LB" sz="2200" dirty="0">
                <a:solidFill>
                  <a:srgbClr val="002060"/>
                </a:solidFill>
              </a:rPr>
              <a:t>ْ</a:t>
            </a:r>
            <a:r>
              <a:rPr lang="ar-SA" sz="2200" dirty="0">
                <a:solidFill>
                  <a:srgbClr val="002060"/>
                </a:solidFill>
              </a:rPr>
              <a:t>مي </a:t>
            </a:r>
            <a:r>
              <a:rPr lang="ar-LB" sz="2200" dirty="0">
                <a:solidFill>
                  <a:srgbClr val="002060"/>
                </a:solidFill>
              </a:rPr>
              <a:t>إِ</a:t>
            </a:r>
            <a:r>
              <a:rPr lang="ar-SA" sz="2200" dirty="0">
                <a:solidFill>
                  <a:srgbClr val="002060"/>
                </a:solidFill>
              </a:rPr>
              <a:t>بني وب</a:t>
            </a:r>
            <a:r>
              <a:rPr lang="ar-LB" sz="2200" dirty="0">
                <a:solidFill>
                  <a:srgbClr val="002060"/>
                </a:solidFill>
              </a:rPr>
              <a:t>َ</a:t>
            </a:r>
            <a:r>
              <a:rPr lang="ar-SA" sz="2200" dirty="0">
                <a:solidFill>
                  <a:srgbClr val="002060"/>
                </a:solidFill>
              </a:rPr>
              <a:t>عدين ب</a:t>
            </a:r>
            <a:r>
              <a:rPr lang="ar-LB" sz="2200" dirty="0">
                <a:solidFill>
                  <a:srgbClr val="002060"/>
                </a:solidFill>
              </a:rPr>
              <a:t>ِ</a:t>
            </a:r>
            <a:r>
              <a:rPr lang="ar-SA" sz="2200" dirty="0">
                <a:solidFill>
                  <a:srgbClr val="002060"/>
                </a:solidFill>
              </a:rPr>
              <a:t>ن</a:t>
            </a:r>
            <a:r>
              <a:rPr lang="ar-LB" sz="2200" dirty="0">
                <a:solidFill>
                  <a:srgbClr val="002060"/>
                </a:solidFill>
              </a:rPr>
              <a:t>ْ</a:t>
            </a:r>
            <a:r>
              <a:rPr lang="ar-SA" sz="2200" dirty="0">
                <a:solidFill>
                  <a:srgbClr val="002060"/>
                </a:solidFill>
              </a:rPr>
              <a:t>موت</a:t>
            </a:r>
            <a:r>
              <a:rPr lang="ar-SA" sz="2400" dirty="0">
                <a:solidFill>
                  <a:schemeClr val="tx1"/>
                </a:solidFill>
              </a:rPr>
              <a:t>"</a:t>
            </a:r>
            <a:r>
              <a:rPr lang="ar-SA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liane\Desktop\work from home\Eb 4\rencontres 12-15\اللقاء 13\ELIA\007-sb-elijah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940446" y="329785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/>
              <a:t>ق</a:t>
            </a:r>
            <a:r>
              <a:rPr lang="ar-LB" sz="3600" dirty="0"/>
              <a:t>َ</a:t>
            </a:r>
            <a:r>
              <a:rPr lang="ar-SA" sz="3600" dirty="0"/>
              <a:t>لّلا</a:t>
            </a:r>
            <a:endParaRPr lang="ar-LB" sz="3600" dirty="0"/>
          </a:p>
          <a:p>
            <a:pPr algn="ctr" rtl="1"/>
            <a:r>
              <a:rPr lang="ar-LB" sz="3600" dirty="0"/>
              <a:t> إيلِيّا:</a:t>
            </a:r>
            <a:endParaRPr lang="en-US" sz="3600" dirty="0"/>
          </a:p>
        </p:txBody>
      </p:sp>
      <p:sp>
        <p:nvSpPr>
          <p:cNvPr id="5" name="Cloud Callout 4"/>
          <p:cNvSpPr/>
          <p:nvPr/>
        </p:nvSpPr>
        <p:spPr>
          <a:xfrm>
            <a:off x="200026" y="0"/>
            <a:ext cx="5417774" cy="2502655"/>
          </a:xfrm>
          <a:prstGeom prst="cloudCallout">
            <a:avLst>
              <a:gd name="adj1" fmla="val 6407"/>
              <a:gd name="adj2" fmla="val 72388"/>
            </a:avLst>
          </a:prstGeom>
          <a:solidFill>
            <a:srgbClr val="A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ar-SA" sz="2600" dirty="0">
                <a:solidFill>
                  <a:schemeClr val="tx1"/>
                </a:solidFill>
              </a:rPr>
              <a:t>ما ت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خافي واعم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ل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ي م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ت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ل ما ق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ل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ت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لك. لا جرّة ال</a:t>
            </a:r>
            <a:r>
              <a:rPr lang="ar-LB" sz="2600" dirty="0">
                <a:solidFill>
                  <a:schemeClr val="tx1"/>
                </a:solidFill>
              </a:rPr>
              <a:t>طّحين</a:t>
            </a:r>
            <a:r>
              <a:rPr lang="ar-SA" sz="2600" dirty="0">
                <a:solidFill>
                  <a:schemeClr val="tx1"/>
                </a:solidFill>
              </a:rPr>
              <a:t> رَح بت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خلَص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 و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لا ق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ن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ين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ة الز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يت، ت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 ي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رجَع المط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ر على الأرض</a:t>
            </a:r>
            <a:r>
              <a:rPr lang="ar-SA" sz="2400" dirty="0">
                <a:solidFill>
                  <a:schemeClr val="tx1"/>
                </a:solidFill>
              </a:rPr>
              <a:t>"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liane\Desktop\work from home\Eb 4\rencontres 12-15\اللقاء 13\ELIA\011-sb-elijah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9903" y="166298"/>
            <a:ext cx="8829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sz="3200" dirty="0"/>
              <a:t>وه</a:t>
            </a:r>
            <a:r>
              <a:rPr lang="ar-LB" sz="3200" dirty="0"/>
              <a:t>َ</a:t>
            </a:r>
            <a:r>
              <a:rPr lang="ar-SA" sz="3200" dirty="0"/>
              <a:t>يك صار وأ</a:t>
            </a:r>
            <a:r>
              <a:rPr lang="ar-LB" sz="3200" dirty="0"/>
              <a:t>َ</a:t>
            </a:r>
            <a:r>
              <a:rPr lang="ar-SA" sz="3200" dirty="0"/>
              <a:t>ك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ِ</a:t>
            </a:r>
            <a:r>
              <a:rPr lang="ar-SA" sz="3200" dirty="0"/>
              <a:t>ت</a:t>
            </a:r>
            <a:r>
              <a:rPr lang="ar-LB" sz="3200" dirty="0"/>
              <a:t>ْ</a:t>
            </a:r>
            <a:r>
              <a:rPr lang="ar-SA" sz="3200" dirty="0"/>
              <a:t> ه</a:t>
            </a:r>
            <a:r>
              <a:rPr lang="ar-LB" sz="3200" dirty="0"/>
              <a:t>ِيّ</a:t>
            </a:r>
            <a:r>
              <a:rPr lang="ar-SA" sz="3200" dirty="0"/>
              <a:t>ي و</a:t>
            </a:r>
            <a:r>
              <a:rPr lang="ar-LB" sz="3200" dirty="0"/>
              <a:t>َ</a:t>
            </a:r>
            <a:r>
              <a:rPr lang="ar-SA" sz="3200" dirty="0"/>
              <a:t>أ</a:t>
            </a:r>
            <a:r>
              <a:rPr lang="ar-LB" sz="3200" dirty="0"/>
              <a:t>َ</a:t>
            </a:r>
            <a:r>
              <a:rPr lang="ar-SA" sz="3200" dirty="0"/>
              <a:t>هل ب</a:t>
            </a:r>
            <a:r>
              <a:rPr lang="ar-LB" sz="3200" dirty="0"/>
              <a:t>َ</a:t>
            </a:r>
            <a:r>
              <a:rPr lang="ar-SA" sz="3200" dirty="0"/>
              <a:t>يت</a:t>
            </a:r>
            <a:r>
              <a:rPr lang="ar-LB" sz="3200" dirty="0"/>
              <a:t>َ</a:t>
            </a:r>
            <a:r>
              <a:rPr lang="ar-SA" sz="3200" dirty="0"/>
              <a:t>ها </a:t>
            </a:r>
            <a:r>
              <a:rPr lang="ar-LB" sz="3200" dirty="0"/>
              <a:t>إِ</a:t>
            </a:r>
            <a:r>
              <a:rPr lang="ar-SA" sz="3200" dirty="0"/>
              <a:t>ي</a:t>
            </a:r>
            <a:r>
              <a:rPr lang="ar-LB" sz="3200" dirty="0"/>
              <a:t>ّ</a:t>
            </a:r>
            <a:r>
              <a:rPr lang="ar-SA" sz="3200" dirty="0"/>
              <a:t>ام ت</a:t>
            </a:r>
            <a:r>
              <a:rPr lang="ar-LB" sz="3200" dirty="0"/>
              <a:t>َ</a:t>
            </a:r>
            <a:r>
              <a:rPr lang="ar-SA" sz="3200" dirty="0"/>
              <a:t> ر</a:t>
            </a:r>
            <a:r>
              <a:rPr lang="ar-LB" sz="3200" dirty="0"/>
              <a:t>ِ</a:t>
            </a:r>
            <a:r>
              <a:rPr lang="ar-SA" sz="3200" dirty="0"/>
              <a:t>ج</a:t>
            </a:r>
            <a:r>
              <a:rPr lang="ar-LB" sz="3200" dirty="0"/>
              <a:t>ِ</a:t>
            </a:r>
            <a:r>
              <a:rPr lang="ar-SA" sz="3200" dirty="0"/>
              <a:t>ع الم</a:t>
            </a:r>
            <a:r>
              <a:rPr lang="ar-LB" sz="3200" dirty="0"/>
              <a:t>َ</a:t>
            </a:r>
            <a:r>
              <a:rPr lang="ar-SA" sz="3200" dirty="0"/>
              <a:t>ط</a:t>
            </a:r>
            <a:r>
              <a:rPr lang="ar-LB" sz="3200" dirty="0"/>
              <a:t>َ</a:t>
            </a:r>
            <a:r>
              <a:rPr lang="ar-SA" sz="3200" dirty="0"/>
              <a:t>ر.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liane\Desktop\work from home\Eb 4\rencontres 12-15\اللقاء 13\ELIA\012-sb-elijah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121560" y="147094"/>
            <a:ext cx="9265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مِرِض</a:t>
            </a:r>
            <a:r>
              <a:rPr lang="ar-SA" sz="3200" dirty="0"/>
              <a:t> ابن الأ</a:t>
            </a:r>
            <a:r>
              <a:rPr lang="ar-LB" sz="3200" dirty="0"/>
              <a:t>َ</a:t>
            </a:r>
            <a:r>
              <a:rPr lang="ar-SA" sz="3200" dirty="0"/>
              <a:t>رم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ِ</a:t>
            </a:r>
            <a:r>
              <a:rPr lang="ar-SA" sz="3200" dirty="0"/>
              <a:t>ة وصار</a:t>
            </a:r>
            <a:r>
              <a:rPr lang="ar-LB" sz="3200" dirty="0"/>
              <a:t>ْ</a:t>
            </a:r>
            <a:r>
              <a:rPr lang="ar-SA" sz="3200" dirty="0"/>
              <a:t> </a:t>
            </a:r>
            <a:r>
              <a:rPr lang="ar-LB" sz="3200" dirty="0"/>
              <a:t>رح بيم</a:t>
            </a:r>
            <a:r>
              <a:rPr lang="ar-SA" sz="3200" dirty="0"/>
              <a:t>وت</a:t>
            </a:r>
            <a:r>
              <a:rPr lang="ar-LB" sz="3200" dirty="0"/>
              <a:t>!</a:t>
            </a:r>
            <a:r>
              <a:rPr lang="ar-SA" sz="3200" dirty="0"/>
              <a:t> </a:t>
            </a:r>
            <a:r>
              <a:rPr lang="ar-LB" sz="3200" dirty="0"/>
              <a:t>قالتلو لَ إيليّا </a:t>
            </a:r>
            <a:r>
              <a:rPr lang="ar-SA" sz="3200" dirty="0"/>
              <a:t>: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1920808" y="4077323"/>
            <a:ext cx="3918858" cy="2280789"/>
          </a:xfrm>
          <a:prstGeom prst="cloudCallout">
            <a:avLst>
              <a:gd name="adj1" fmla="val 22857"/>
              <a:gd name="adj2" fmla="val -9614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"</a:t>
            </a:r>
            <a:r>
              <a:rPr lang="ar-SA" sz="3200" dirty="0">
                <a:solidFill>
                  <a:srgbClr val="002060"/>
                </a:solidFill>
              </a:rPr>
              <a:t>ل</a:t>
            </a:r>
            <a:r>
              <a:rPr lang="ar-LB" sz="3200" dirty="0">
                <a:solidFill>
                  <a:srgbClr val="002060"/>
                </a:solidFill>
              </a:rPr>
              <a:t>َ</a:t>
            </a:r>
            <a:r>
              <a:rPr lang="ar-SA" sz="3200" dirty="0">
                <a:solidFill>
                  <a:srgbClr val="002060"/>
                </a:solidFill>
              </a:rPr>
              <a:t>يش عم</a:t>
            </a:r>
            <a:r>
              <a:rPr lang="ar-LB" sz="3200" dirty="0">
                <a:solidFill>
                  <a:srgbClr val="002060"/>
                </a:solidFill>
              </a:rPr>
              <a:t>ِ</a:t>
            </a:r>
            <a:r>
              <a:rPr lang="ar-SA" sz="3200" dirty="0">
                <a:solidFill>
                  <a:srgbClr val="002060"/>
                </a:solidFill>
              </a:rPr>
              <a:t>ل</a:t>
            </a:r>
            <a:r>
              <a:rPr lang="ar-LB" sz="3200" dirty="0">
                <a:solidFill>
                  <a:srgbClr val="002060"/>
                </a:solidFill>
              </a:rPr>
              <a:t>ِ</a:t>
            </a:r>
            <a:r>
              <a:rPr lang="ar-SA" sz="3200" dirty="0">
                <a:solidFill>
                  <a:srgbClr val="002060"/>
                </a:solidFill>
              </a:rPr>
              <a:t>ت</a:t>
            </a:r>
            <a:r>
              <a:rPr lang="ar-LB" sz="3200" dirty="0">
                <a:solidFill>
                  <a:srgbClr val="002060"/>
                </a:solidFill>
              </a:rPr>
              <a:t>ْ</a:t>
            </a:r>
            <a:r>
              <a:rPr lang="ar-SA" sz="3200" dirty="0">
                <a:solidFill>
                  <a:srgbClr val="002060"/>
                </a:solidFill>
              </a:rPr>
              <a:t> ف</a:t>
            </a:r>
            <a:r>
              <a:rPr lang="ar-LB" sz="3200" dirty="0">
                <a:solidFill>
                  <a:srgbClr val="002060"/>
                </a:solidFill>
              </a:rPr>
              <a:t>ِ</a:t>
            </a:r>
            <a:r>
              <a:rPr lang="ar-SA" sz="3200" dirty="0">
                <a:solidFill>
                  <a:srgbClr val="002060"/>
                </a:solidFill>
              </a:rPr>
              <a:t>يّي هيك يا ر</a:t>
            </a:r>
            <a:r>
              <a:rPr lang="ar-LB" sz="3200" dirty="0">
                <a:solidFill>
                  <a:srgbClr val="002060"/>
                </a:solidFill>
              </a:rPr>
              <a:t>َ</a:t>
            </a:r>
            <a:r>
              <a:rPr lang="ar-SA" sz="3200" dirty="0">
                <a:solidFill>
                  <a:srgbClr val="002060"/>
                </a:solidFill>
              </a:rPr>
              <a:t>ج</a:t>
            </a:r>
            <a:r>
              <a:rPr lang="ar-LB" sz="3200" dirty="0">
                <a:solidFill>
                  <a:srgbClr val="002060"/>
                </a:solidFill>
              </a:rPr>
              <a:t>ُ</a:t>
            </a:r>
            <a:r>
              <a:rPr lang="ar-SA" sz="3200" dirty="0">
                <a:solidFill>
                  <a:srgbClr val="002060"/>
                </a:solidFill>
              </a:rPr>
              <a:t>ل </a:t>
            </a:r>
            <a:r>
              <a:rPr lang="ar-LB" sz="3200" dirty="0">
                <a:solidFill>
                  <a:srgbClr val="002060"/>
                </a:solidFill>
              </a:rPr>
              <a:t>ا</a:t>
            </a:r>
            <a:r>
              <a:rPr lang="ar-SA" sz="3200" dirty="0">
                <a:solidFill>
                  <a:srgbClr val="002060"/>
                </a:solidFill>
              </a:rPr>
              <a:t>لله</a:t>
            </a:r>
            <a:r>
              <a:rPr lang="ar-SA" sz="3200" dirty="0">
                <a:solidFill>
                  <a:schemeClr val="tx1"/>
                </a:solidFill>
              </a:rPr>
              <a:t>"</a:t>
            </a:r>
            <a:r>
              <a:rPr lang="ar-SA" sz="3200" dirty="0">
                <a:solidFill>
                  <a:srgbClr val="002060"/>
                </a:solidFill>
              </a:rPr>
              <a:t>.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ll\Mirna\cata photos\cata 117\منهجية\cover eb4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455" y="0"/>
            <a:ext cx="5123090" cy="68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iliane\Desktop\work from home\Eb 4\rencontres 12-15\اللقاء 13\ELIA\013-sb-elijah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72311" y="167703"/>
            <a:ext cx="5291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/>
              <a:t>ق</a:t>
            </a:r>
            <a:r>
              <a:rPr lang="ar-LB" sz="3600" dirty="0"/>
              <a:t>َ</a:t>
            </a:r>
            <a:r>
              <a:rPr lang="ar-SA" sz="3600" dirty="0"/>
              <a:t>للا إيل</a:t>
            </a:r>
            <a:r>
              <a:rPr lang="ar-LB" sz="3600" dirty="0"/>
              <a:t>ِ</a:t>
            </a:r>
            <a:r>
              <a:rPr lang="ar-SA" sz="3600" dirty="0"/>
              <a:t>يّا</a:t>
            </a:r>
            <a:r>
              <a:rPr lang="ar-LB" sz="3600" dirty="0"/>
              <a:t>:</a:t>
            </a:r>
            <a:endParaRPr lang="en-US" sz="3600" dirty="0"/>
          </a:p>
        </p:txBody>
      </p:sp>
      <p:sp>
        <p:nvSpPr>
          <p:cNvPr id="5" name="Cloud Callout 4"/>
          <p:cNvSpPr/>
          <p:nvPr/>
        </p:nvSpPr>
        <p:spPr>
          <a:xfrm>
            <a:off x="2955129" y="3597640"/>
            <a:ext cx="2726143" cy="1681180"/>
          </a:xfrm>
          <a:prstGeom prst="cloudCallout">
            <a:avLst>
              <a:gd name="adj1" fmla="val -29787"/>
              <a:gd name="adj2" fmla="val -144535"/>
            </a:avLst>
          </a:prstGeom>
          <a:solidFill>
            <a:srgbClr val="A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"</a:t>
            </a:r>
            <a:r>
              <a:rPr lang="ar-LB" sz="3200" dirty="0">
                <a:solidFill>
                  <a:schemeClr val="tx1"/>
                </a:solidFill>
              </a:rPr>
              <a:t>عْطيني ابنِك</a:t>
            </a:r>
            <a:r>
              <a:rPr lang="ar-SA" sz="3200" dirty="0">
                <a:solidFill>
                  <a:schemeClr val="tx1"/>
                </a:solidFill>
              </a:rPr>
              <a:t>"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iliane\Desktop\work from home\Eb 4\rencontres 12-15\اللقاء 13\ELIA\014-sb-elijah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43625" y="218764"/>
            <a:ext cx="30003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/>
              <a:t>أ</a:t>
            </a:r>
            <a:r>
              <a:rPr lang="ar-LB" sz="3600" dirty="0"/>
              <a:t>َ</a:t>
            </a:r>
            <a:r>
              <a:rPr lang="ar-SA" sz="3600" dirty="0"/>
              <a:t>خ</a:t>
            </a:r>
            <a:r>
              <a:rPr lang="ar-LB" sz="3600" dirty="0"/>
              <a:t>َ</a:t>
            </a:r>
            <a:r>
              <a:rPr lang="ar-SA" sz="3600" dirty="0"/>
              <a:t>د</a:t>
            </a:r>
            <a:r>
              <a:rPr lang="ar-LB" sz="3600" dirty="0"/>
              <a:t>ُ</a:t>
            </a:r>
            <a:r>
              <a:rPr lang="ar-SA" sz="3600" dirty="0"/>
              <a:t>و م</a:t>
            </a:r>
            <a:r>
              <a:rPr lang="ar-LB" sz="3600" dirty="0"/>
              <a:t>ِ</a:t>
            </a:r>
            <a:r>
              <a:rPr lang="ar-SA" sz="3600" dirty="0"/>
              <a:t>نّا وط</a:t>
            </a:r>
            <a:r>
              <a:rPr lang="ar-LB" sz="3600" dirty="0"/>
              <a:t>ِ</a:t>
            </a:r>
            <a:r>
              <a:rPr lang="ar-SA" sz="3600" dirty="0"/>
              <a:t>ل</a:t>
            </a:r>
            <a:r>
              <a:rPr lang="ar-LB" sz="3600" dirty="0"/>
              <a:t>ِ</a:t>
            </a:r>
            <a:r>
              <a:rPr lang="ar-SA" sz="3600" dirty="0"/>
              <a:t>ع</a:t>
            </a:r>
            <a:r>
              <a:rPr lang="ar-LB" sz="3600" dirty="0"/>
              <a:t>ْ</a:t>
            </a:r>
            <a:r>
              <a:rPr lang="ar-SA" sz="3600" dirty="0"/>
              <a:t> ع الغ</a:t>
            </a:r>
            <a:r>
              <a:rPr lang="ar-LB" sz="3600" dirty="0"/>
              <a:t>ُ</a:t>
            </a:r>
            <a:r>
              <a:rPr lang="ar-SA" sz="3600" dirty="0"/>
              <a:t>رفة ونام على الو</a:t>
            </a:r>
            <a:r>
              <a:rPr lang="ar-LB" sz="3600" dirty="0"/>
              <a:t>َ</a:t>
            </a:r>
            <a:r>
              <a:rPr lang="ar-SA" sz="3600" dirty="0"/>
              <a:t>ل</a:t>
            </a:r>
            <a:r>
              <a:rPr lang="ar-LB" sz="3600" dirty="0"/>
              <a:t>َ</a:t>
            </a:r>
            <a:r>
              <a:rPr lang="ar-SA" sz="3600" dirty="0"/>
              <a:t>د 3 م</a:t>
            </a:r>
            <a:r>
              <a:rPr lang="ar-LB" sz="3600" dirty="0"/>
              <a:t>َ</a:t>
            </a:r>
            <a:r>
              <a:rPr lang="ar-SA" sz="3600" dirty="0"/>
              <a:t>رّات و</a:t>
            </a:r>
            <a:r>
              <a:rPr lang="ar-LB" sz="3600" dirty="0"/>
              <a:t>هُوّي عَمّ </a:t>
            </a:r>
            <a:r>
              <a:rPr lang="ar-SA" sz="3600" dirty="0"/>
              <a:t>ي</a:t>
            </a:r>
            <a:r>
              <a:rPr lang="ar-LB" sz="3600" dirty="0"/>
              <a:t>ْ</a:t>
            </a:r>
            <a:r>
              <a:rPr lang="ar-SA" sz="3600" dirty="0"/>
              <a:t>ق</a:t>
            </a:r>
            <a:r>
              <a:rPr lang="ar-LB" sz="3600" dirty="0"/>
              <a:t>ُ</a:t>
            </a:r>
            <a:r>
              <a:rPr lang="ar-SA" sz="3600" dirty="0"/>
              <a:t>ول</a:t>
            </a:r>
            <a:r>
              <a:rPr lang="ar-LB" sz="3600" dirty="0"/>
              <a:t>:</a:t>
            </a:r>
            <a:endParaRPr lang="en-US" sz="3600" dirty="0"/>
          </a:p>
        </p:txBody>
      </p:sp>
      <p:sp>
        <p:nvSpPr>
          <p:cNvPr id="5" name="Cloud Callout 4"/>
          <p:cNvSpPr/>
          <p:nvPr/>
        </p:nvSpPr>
        <p:spPr>
          <a:xfrm>
            <a:off x="0" y="199322"/>
            <a:ext cx="3021589" cy="2653259"/>
          </a:xfrm>
          <a:prstGeom prst="cloudCallout">
            <a:avLst>
              <a:gd name="adj1" fmla="val 83012"/>
              <a:gd name="adj2" fmla="val 3663"/>
            </a:avLst>
          </a:prstGeom>
          <a:solidFill>
            <a:srgbClr val="A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"يا ر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بّ ر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جِّع</a:t>
            </a:r>
            <a:r>
              <a:rPr lang="ar-LB" sz="3200" dirty="0">
                <a:solidFill>
                  <a:schemeClr val="tx1"/>
                </a:solidFill>
              </a:rPr>
              <a:t>ْلو</a:t>
            </a:r>
            <a:r>
              <a:rPr lang="ar-SA" sz="3200" dirty="0">
                <a:solidFill>
                  <a:schemeClr val="tx1"/>
                </a:solidFill>
              </a:rPr>
              <a:t> روحو 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ه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االص</a:t>
            </a:r>
            <a:r>
              <a:rPr lang="ar-LB" sz="3200" dirty="0">
                <a:solidFill>
                  <a:schemeClr val="tx1"/>
                </a:solidFill>
              </a:rPr>
              <a:t>َّ</a:t>
            </a:r>
            <a:r>
              <a:rPr lang="ar-SA" sz="3200" dirty="0">
                <a:solidFill>
                  <a:schemeClr val="tx1"/>
                </a:solidFill>
              </a:rPr>
              <a:t>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ي"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liane\Desktop\work from home\Eb 4\rencontres 12-15\اللقاء 13\ELIA\015-sb-elijah-foo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00888" y="0"/>
            <a:ext cx="20431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300" dirty="0"/>
              <a:t>ور</a:t>
            </a:r>
            <a:r>
              <a:rPr lang="ar-LB" sz="3300" dirty="0"/>
              <a:t>ِ</a:t>
            </a:r>
            <a:r>
              <a:rPr lang="ar-SA" sz="3300" dirty="0"/>
              <a:t>ج</a:t>
            </a:r>
            <a:r>
              <a:rPr lang="ar-LB" sz="3300" dirty="0"/>
              <a:t>ْ</a:t>
            </a:r>
            <a:r>
              <a:rPr lang="ar-SA" sz="3300" dirty="0"/>
              <a:t>ع</a:t>
            </a:r>
            <a:r>
              <a:rPr lang="ar-LB" sz="3300" dirty="0"/>
              <a:t>ِ</a:t>
            </a:r>
            <a:r>
              <a:rPr lang="ar-SA" sz="3300" dirty="0"/>
              <a:t>ت</a:t>
            </a:r>
            <a:r>
              <a:rPr lang="ar-LB" sz="3300" dirty="0"/>
              <a:t>ْ</a:t>
            </a:r>
            <a:r>
              <a:rPr lang="ar-SA" sz="3300" dirty="0"/>
              <a:t>لو روح</a:t>
            </a:r>
            <a:r>
              <a:rPr lang="ar-LB" sz="3300" dirty="0"/>
              <a:t>ُ</a:t>
            </a:r>
            <a:r>
              <a:rPr lang="ar-SA" sz="3300" dirty="0"/>
              <a:t>و ل</a:t>
            </a:r>
            <a:r>
              <a:rPr lang="ar-LB" sz="3300" dirty="0"/>
              <a:t>َ</a:t>
            </a:r>
            <a:r>
              <a:rPr lang="ar-SA" sz="3300" dirty="0"/>
              <a:t>لص</a:t>
            </a:r>
            <a:r>
              <a:rPr lang="ar-LB" sz="3300" dirty="0"/>
              <a:t>ّ</a:t>
            </a:r>
            <a:r>
              <a:rPr lang="ar-SA" sz="3300" dirty="0"/>
              <a:t>بي ور</a:t>
            </a:r>
            <a:r>
              <a:rPr lang="ar-LB" sz="3300" dirty="0"/>
              <a:t>َ</a:t>
            </a:r>
            <a:r>
              <a:rPr lang="ar-SA" sz="3300" dirty="0"/>
              <a:t>دّو </a:t>
            </a:r>
            <a:r>
              <a:rPr lang="ar-LB" sz="3300" dirty="0"/>
              <a:t>لإ</a:t>
            </a:r>
            <a:r>
              <a:rPr lang="ar-SA" sz="3300" dirty="0"/>
              <a:t>مّو</a:t>
            </a:r>
            <a:r>
              <a:rPr lang="ar-LB" sz="3300" dirty="0"/>
              <a:t>،</a:t>
            </a:r>
            <a:r>
              <a:rPr lang="ar-SA" sz="3300" dirty="0"/>
              <a:t> </a:t>
            </a:r>
            <a:r>
              <a:rPr lang="ar-LB" sz="3300" dirty="0"/>
              <a:t>و</a:t>
            </a:r>
            <a:r>
              <a:rPr lang="ar-SA" sz="3300" dirty="0"/>
              <a:t>قال</a:t>
            </a:r>
            <a:r>
              <a:rPr lang="ar-LB" sz="3300" dirty="0"/>
              <a:t>ِ</a:t>
            </a:r>
            <a:r>
              <a:rPr lang="ar-SA" sz="3300" dirty="0"/>
              <a:t>ت</a:t>
            </a:r>
            <a:endParaRPr lang="ar-LB" sz="3300" dirty="0"/>
          </a:p>
          <a:p>
            <a:pPr algn="ctr" rtl="1"/>
            <a:r>
              <a:rPr lang="ar-SA" sz="3300" dirty="0"/>
              <a:t> الم</a:t>
            </a:r>
            <a:r>
              <a:rPr lang="ar-LB" sz="3300" dirty="0"/>
              <a:t>َ</a:t>
            </a:r>
            <a:r>
              <a:rPr lang="ar-SA" sz="3300" dirty="0"/>
              <a:t>ر</a:t>
            </a:r>
            <a:r>
              <a:rPr lang="ar-LB" sz="3300" dirty="0"/>
              <a:t>َ</a:t>
            </a:r>
            <a:r>
              <a:rPr lang="ar-SA" sz="3300" dirty="0"/>
              <a:t>ا:</a:t>
            </a:r>
            <a:endParaRPr lang="en-US" sz="3300" dirty="0"/>
          </a:p>
        </p:txBody>
      </p:sp>
      <p:sp>
        <p:nvSpPr>
          <p:cNvPr id="5" name="Cloud Callout 4"/>
          <p:cNvSpPr/>
          <p:nvPr/>
        </p:nvSpPr>
        <p:spPr>
          <a:xfrm>
            <a:off x="2485514" y="3586163"/>
            <a:ext cx="3586673" cy="2395381"/>
          </a:xfrm>
          <a:prstGeom prst="cloudCallout">
            <a:avLst>
              <a:gd name="adj1" fmla="val 45976"/>
              <a:gd name="adj2" fmla="val -1015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"ه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لَّق ع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ر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فت إنَّك ر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ج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ل الله وإن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ّو فيك ك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لام الله".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Internal Storage 8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00237" y="124139"/>
            <a:ext cx="5216578" cy="2403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b="1" dirty="0">
              <a:solidFill>
                <a:schemeClr val="tx1"/>
              </a:solidFill>
            </a:endParaRPr>
          </a:p>
          <a:p>
            <a:pPr algn="ctr" rtl="1"/>
            <a:endParaRPr lang="ar-LB" sz="2800" b="1" dirty="0">
              <a:solidFill>
                <a:schemeClr val="tx1"/>
              </a:solidFill>
            </a:endParaRPr>
          </a:p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الإل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ه واح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د: ذبيحَة الك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رمِل وانت</a:t>
            </a:r>
            <a:r>
              <a:rPr lang="ar-LB" sz="2800" b="1" dirty="0">
                <a:solidFill>
                  <a:schemeClr val="tx1"/>
                </a:solidFill>
              </a:rPr>
              <a:t>ِ</a:t>
            </a:r>
            <a:r>
              <a:rPr lang="ar-SA" sz="2800" b="1" dirty="0">
                <a:solidFill>
                  <a:schemeClr val="tx1"/>
                </a:solidFill>
              </a:rPr>
              <a:t>هاء الج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فاف 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(1 مل 16/30-31؛ 17/1-24)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i="1" dirty="0">
                <a:solidFill>
                  <a:schemeClr val="tx1"/>
                </a:solidFill>
              </a:rPr>
              <a:t> 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8675" y="2713283"/>
            <a:ext cx="6657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/>
              <a:t> كان الش</a:t>
            </a:r>
            <a:r>
              <a:rPr lang="ar-LB" sz="3600" dirty="0"/>
              <a:t>َّ</a:t>
            </a:r>
            <a:r>
              <a:rPr lang="ar-SA" sz="3600" dirty="0"/>
              <a:t>عب م</a:t>
            </a:r>
            <a:r>
              <a:rPr lang="ar-LB" sz="3600" dirty="0"/>
              <a:t>َ</a:t>
            </a:r>
            <a:r>
              <a:rPr lang="ar-SA" sz="3600" dirty="0"/>
              <a:t>رَّة ي</a:t>
            </a:r>
            <a:r>
              <a:rPr lang="ar-LB" sz="3600" dirty="0"/>
              <a:t>ْ</a:t>
            </a:r>
            <a:r>
              <a:rPr lang="ar-SA" sz="3600" dirty="0"/>
              <a:t>روح ي</a:t>
            </a:r>
            <a:r>
              <a:rPr lang="ar-LB" sz="3600" dirty="0"/>
              <a:t>ِ</a:t>
            </a:r>
            <a:r>
              <a:rPr lang="ar-SA" sz="3600" dirty="0"/>
              <a:t>عبَد الب</a:t>
            </a:r>
            <a:r>
              <a:rPr lang="ar-LB" sz="3600" dirty="0"/>
              <a:t>َ</a:t>
            </a:r>
            <a:r>
              <a:rPr lang="ar-SA" sz="3600" dirty="0"/>
              <a:t>عل </a:t>
            </a:r>
            <a:endParaRPr lang="ar-LB" sz="3600" dirty="0"/>
          </a:p>
          <a:p>
            <a:pPr algn="ctr" rtl="1"/>
            <a:r>
              <a:rPr lang="ar-SA" sz="3600" dirty="0"/>
              <a:t>وم</a:t>
            </a:r>
            <a:r>
              <a:rPr lang="ar-LB" sz="3600" dirty="0"/>
              <a:t>َ</a:t>
            </a:r>
            <a:r>
              <a:rPr lang="ar-SA" sz="3600" dirty="0"/>
              <a:t>رَّة ي</a:t>
            </a:r>
            <a:r>
              <a:rPr lang="ar-LB" sz="3600" dirty="0"/>
              <a:t>ِ</a:t>
            </a:r>
            <a:r>
              <a:rPr lang="ar-SA" sz="3600" dirty="0"/>
              <a:t>عبَد الله.</a:t>
            </a:r>
            <a:endParaRPr lang="en-US" sz="3600" dirty="0"/>
          </a:p>
          <a:p>
            <a:pPr algn="ctr" rtl="1"/>
            <a:r>
              <a:rPr lang="ar-SA" sz="3600" dirty="0"/>
              <a:t>جَمَع إيل</a:t>
            </a:r>
            <a:r>
              <a:rPr lang="ar-LB" sz="3600" dirty="0"/>
              <a:t>ِ</a:t>
            </a:r>
            <a:r>
              <a:rPr lang="ar-SA" sz="3600" dirty="0"/>
              <a:t>ي</a:t>
            </a:r>
            <a:r>
              <a:rPr lang="ar-LB" sz="3600" dirty="0"/>
              <a:t>ّ</a:t>
            </a:r>
            <a:r>
              <a:rPr lang="ar-SA" sz="3600" dirty="0"/>
              <a:t>ا الش</a:t>
            </a:r>
            <a:r>
              <a:rPr lang="ar-LB" sz="3600" dirty="0"/>
              <a:t>َّ</a:t>
            </a:r>
            <a:r>
              <a:rPr lang="ar-SA" sz="3600" dirty="0"/>
              <a:t>عب وك</a:t>
            </a:r>
            <a:r>
              <a:rPr lang="ar-LB" sz="3600" dirty="0"/>
              <a:t>ِ</a:t>
            </a:r>
            <a:r>
              <a:rPr lang="ar-SA" sz="3600" dirty="0"/>
              <a:t>لّ ك</a:t>
            </a:r>
            <a:r>
              <a:rPr lang="ar-LB" sz="3600" dirty="0"/>
              <a:t>َ</a:t>
            </a:r>
            <a:r>
              <a:rPr lang="ar-SA" sz="3600" dirty="0"/>
              <a:t>ه</a:t>
            </a:r>
            <a:r>
              <a:rPr lang="ar-LB" sz="3600" dirty="0"/>
              <a:t>َ</a:t>
            </a:r>
            <a:r>
              <a:rPr lang="ar-SA" sz="3600" dirty="0"/>
              <a:t>نة الب</a:t>
            </a:r>
            <a:r>
              <a:rPr lang="ar-LB" sz="3600" dirty="0"/>
              <a:t>َ</a:t>
            </a:r>
            <a:r>
              <a:rPr lang="ar-SA" sz="3600" dirty="0"/>
              <a:t>عل ع</a:t>
            </a:r>
            <a:r>
              <a:rPr lang="ar-LB" sz="3600" dirty="0"/>
              <a:t>َ</a:t>
            </a:r>
            <a:r>
              <a:rPr lang="ar-SA" sz="3600" dirty="0"/>
              <a:t>لى ج</a:t>
            </a:r>
            <a:r>
              <a:rPr lang="ar-LB" sz="3600" dirty="0"/>
              <a:t>َ</a:t>
            </a:r>
            <a:r>
              <a:rPr lang="ar-SA" sz="3600" dirty="0"/>
              <a:t>ب</a:t>
            </a:r>
            <a:r>
              <a:rPr lang="ar-LB" sz="3600" dirty="0"/>
              <a:t>َ</a:t>
            </a:r>
            <a:r>
              <a:rPr lang="ar-SA" sz="3600" dirty="0"/>
              <a:t>ل الكرم</a:t>
            </a:r>
            <a:r>
              <a:rPr lang="ar-LB" sz="3600" dirty="0"/>
              <a:t>ِ</a:t>
            </a:r>
            <a:r>
              <a:rPr lang="ar-SA" sz="3600" dirty="0"/>
              <a:t>ل وق</a:t>
            </a:r>
            <a:r>
              <a:rPr lang="ar-LB" sz="3600" dirty="0"/>
              <a:t>َلُّل</a:t>
            </a:r>
            <a:r>
              <a:rPr lang="ar-SA" sz="3600" dirty="0"/>
              <a:t>ن:</a:t>
            </a:r>
            <a:r>
              <a:rPr lang="ar-LB" sz="3600" dirty="0"/>
              <a:t> </a:t>
            </a:r>
            <a:r>
              <a:rPr lang="ar-SA" sz="3600" dirty="0"/>
              <a:t>"ل</a:t>
            </a:r>
            <a:r>
              <a:rPr lang="ar-LB" sz="3600" dirty="0"/>
              <a:t>َ</a:t>
            </a:r>
            <a:r>
              <a:rPr lang="ar-SA" sz="3600" dirty="0"/>
              <a:t>يش م</a:t>
            </a:r>
            <a:r>
              <a:rPr lang="ar-LB" sz="3600" dirty="0"/>
              <a:t>ِ</a:t>
            </a:r>
            <a:r>
              <a:rPr lang="ar-SA" sz="3600" dirty="0"/>
              <a:t>ح</a:t>
            </a:r>
            <a:r>
              <a:rPr lang="ar-LB" sz="3600" dirty="0"/>
              <a:t>تَ</a:t>
            </a:r>
            <a:r>
              <a:rPr lang="ar-SA" sz="3600" dirty="0"/>
              <a:t>ار</a:t>
            </a:r>
            <a:r>
              <a:rPr lang="ar-LB" sz="3600" dirty="0"/>
              <a:t>ِ</a:t>
            </a:r>
            <a:r>
              <a:rPr lang="ar-SA" sz="3600" dirty="0"/>
              <a:t>ين؟ إ</a:t>
            </a:r>
            <a:r>
              <a:rPr lang="ar-LB" sz="3600" dirty="0"/>
              <a:t>ِ</a:t>
            </a:r>
            <a:r>
              <a:rPr lang="ar-SA" sz="3600" dirty="0"/>
              <a:t>ذا كان الر</a:t>
            </a:r>
            <a:r>
              <a:rPr lang="ar-LB" sz="3600" dirty="0"/>
              <a:t>َّ</a:t>
            </a:r>
            <a:r>
              <a:rPr lang="ar-SA" sz="3600" dirty="0"/>
              <a:t>بّ ه</a:t>
            </a:r>
            <a:r>
              <a:rPr lang="ar-LB" sz="3600" dirty="0"/>
              <a:t>ُ</a:t>
            </a:r>
            <a:r>
              <a:rPr lang="ar-SA" sz="3600" dirty="0"/>
              <a:t>و</a:t>
            </a:r>
            <a:r>
              <a:rPr lang="ar-LB" sz="3600" dirty="0"/>
              <a:t>ّي</a:t>
            </a:r>
            <a:r>
              <a:rPr lang="ar-SA" sz="3600" dirty="0"/>
              <a:t> الإل</a:t>
            </a:r>
            <a:r>
              <a:rPr lang="ar-LB" sz="3600" dirty="0"/>
              <a:t>َ</a:t>
            </a:r>
            <a:r>
              <a:rPr lang="ar-SA" sz="3600" dirty="0"/>
              <a:t>ه ات</a:t>
            </a:r>
            <a:r>
              <a:rPr lang="ar-LB" sz="3600" dirty="0"/>
              <a:t>ْ</a:t>
            </a:r>
            <a:r>
              <a:rPr lang="ar-SA" sz="3600" dirty="0"/>
              <a:t>ب</a:t>
            </a:r>
            <a:r>
              <a:rPr lang="ar-LB" sz="3600" dirty="0"/>
              <a:t>َ</a:t>
            </a:r>
            <a:r>
              <a:rPr lang="ar-SA" sz="3600" dirty="0"/>
              <a:t>ع</a:t>
            </a:r>
            <a:r>
              <a:rPr lang="ar-LB" sz="3600" dirty="0"/>
              <a:t>ُ</a:t>
            </a:r>
            <a:r>
              <a:rPr lang="ar-SA" sz="3600" dirty="0"/>
              <a:t>وه وإذا كانَ البعل ه</a:t>
            </a:r>
            <a:r>
              <a:rPr lang="ar-LB" sz="3600" dirty="0"/>
              <a:t>ُ</a:t>
            </a:r>
            <a:r>
              <a:rPr lang="ar-SA" sz="3600" dirty="0"/>
              <a:t>و</a:t>
            </a:r>
            <a:r>
              <a:rPr lang="ar-LB" sz="3600" dirty="0"/>
              <a:t>ّي</a:t>
            </a:r>
            <a:r>
              <a:rPr lang="ar-SA" sz="3600" dirty="0"/>
              <a:t> الإله اتبعوه"، س</a:t>
            </a:r>
            <a:r>
              <a:rPr lang="ar-LB" sz="3600" dirty="0"/>
              <a:t>َ</a:t>
            </a:r>
            <a:r>
              <a:rPr lang="ar-SA" sz="3600" dirty="0"/>
              <a:t>ك</a:t>
            </a:r>
            <a:r>
              <a:rPr lang="ar-LB" sz="3600" dirty="0"/>
              <a:t>َ</a:t>
            </a:r>
            <a:r>
              <a:rPr lang="ar-SA" sz="3600" dirty="0"/>
              <a:t>ت</a:t>
            </a:r>
            <a:r>
              <a:rPr lang="ar-LB" sz="3600" dirty="0"/>
              <a:t>ُ</a:t>
            </a:r>
            <a:r>
              <a:rPr lang="ar-SA" sz="3600" dirty="0"/>
              <a:t>و</a:t>
            </a:r>
            <a:r>
              <a:rPr lang="ar-LB" sz="3600" dirty="0"/>
              <a:t>ا</a:t>
            </a:r>
            <a:r>
              <a:rPr lang="ar-SA" sz="3600" dirty="0"/>
              <a:t>.</a:t>
            </a:r>
            <a:br>
              <a:rPr lang="ar-LB" sz="3600" dirty="0"/>
            </a:br>
            <a:endParaRPr lang="en-US" sz="3500" dirty="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Liliane\Desktop\work from home\Eb 4\rencontres 12-15\اللقاء 13\ELIA\AHAB\007-yo-prophet-elij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228850" y="2143124"/>
            <a:ext cx="6115051" cy="3971925"/>
          </a:xfrm>
          <a:prstGeom prst="cloudCallout">
            <a:avLst>
              <a:gd name="adj1" fmla="val -24682"/>
              <a:gd name="adj2" fmla="val -74782"/>
            </a:avLst>
          </a:prstGeom>
          <a:solidFill>
            <a:srgbClr val="A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600" dirty="0">
                <a:solidFill>
                  <a:schemeClr val="tx1"/>
                </a:solidFill>
              </a:rPr>
              <a:t>شوفو</a:t>
            </a:r>
            <a:r>
              <a:rPr lang="ar-LB" sz="2600" dirty="0">
                <a:solidFill>
                  <a:schemeClr val="tx1"/>
                </a:solidFill>
              </a:rPr>
              <a:t>ا</a:t>
            </a:r>
            <a:r>
              <a:rPr lang="ar-SA" sz="2600" dirty="0">
                <a:solidFill>
                  <a:schemeClr val="tx1"/>
                </a:solidFill>
              </a:rPr>
              <a:t> أ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نا و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ح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دي ب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قيت ن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ب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ي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 للر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بّ وب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ت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حد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ى ك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لّ الأنب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يا الك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ذ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ابين خ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ل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وهُن يجيب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وا تَورَين، ياخ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دو</a:t>
            </a:r>
            <a:r>
              <a:rPr lang="ar-LB" sz="2600" dirty="0">
                <a:solidFill>
                  <a:schemeClr val="tx1"/>
                </a:solidFill>
              </a:rPr>
              <a:t>ا</a:t>
            </a:r>
            <a:r>
              <a:rPr lang="ar-SA" sz="2600" dirty="0">
                <a:solidFill>
                  <a:schemeClr val="tx1"/>
                </a:solidFill>
              </a:rPr>
              <a:t> هن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ّي تور ويح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ط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و</a:t>
            </a:r>
            <a:r>
              <a:rPr lang="ar-LB" sz="2600" dirty="0">
                <a:solidFill>
                  <a:schemeClr val="tx1"/>
                </a:solidFill>
              </a:rPr>
              <a:t>ه</a:t>
            </a:r>
            <a:r>
              <a:rPr lang="ar-SA" sz="2600" dirty="0">
                <a:solidFill>
                  <a:schemeClr val="tx1"/>
                </a:solidFill>
              </a:rPr>
              <a:t> على الح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ط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ب </a:t>
            </a:r>
            <a:r>
              <a:rPr lang="ar-LB" sz="2600" dirty="0">
                <a:solidFill>
                  <a:schemeClr val="tx1"/>
                </a:solidFill>
              </a:rPr>
              <a:t>و</a:t>
            </a:r>
            <a:r>
              <a:rPr lang="ar-SA" sz="2600" dirty="0">
                <a:solidFill>
                  <a:schemeClr val="tx1"/>
                </a:solidFill>
              </a:rPr>
              <a:t>ما يشعل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و</a:t>
            </a:r>
            <a:r>
              <a:rPr lang="ar-LB" sz="2600" dirty="0">
                <a:solidFill>
                  <a:schemeClr val="tx1"/>
                </a:solidFill>
              </a:rPr>
              <a:t>ا</a:t>
            </a:r>
            <a:r>
              <a:rPr lang="ar-SA" sz="2600" dirty="0">
                <a:solidFill>
                  <a:schemeClr val="tx1"/>
                </a:solidFill>
              </a:rPr>
              <a:t> الن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ار، وأنا كمان باخ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د </a:t>
            </a:r>
            <a:r>
              <a:rPr lang="ar-LB" sz="2600" dirty="0">
                <a:solidFill>
                  <a:schemeClr val="tx1"/>
                </a:solidFill>
              </a:rPr>
              <a:t>ت</a:t>
            </a:r>
            <a:r>
              <a:rPr lang="ar-SA" sz="2600" dirty="0">
                <a:solidFill>
                  <a:schemeClr val="tx1"/>
                </a:solidFill>
              </a:rPr>
              <a:t>ور وبح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ط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و على الح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ط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ب وما بش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عّ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ل الن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ار</a:t>
            </a:r>
            <a:r>
              <a:rPr lang="ar-LB" sz="2600" dirty="0">
                <a:solidFill>
                  <a:schemeClr val="tx1"/>
                </a:solidFill>
              </a:rPr>
              <a:t>.</a:t>
            </a:r>
            <a:r>
              <a:rPr lang="ar-SA" sz="2600" dirty="0">
                <a:solidFill>
                  <a:schemeClr val="tx1"/>
                </a:solidFill>
              </a:rPr>
              <a:t>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4770" y="114300"/>
            <a:ext cx="1694695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 rtl="1"/>
            <a:r>
              <a:rPr lang="ar-LB" sz="4000" dirty="0"/>
              <a:t>و ق</a:t>
            </a:r>
            <a:r>
              <a:rPr lang="ar-SA" sz="4000" dirty="0"/>
              <a:t>ل</a:t>
            </a:r>
            <a:r>
              <a:rPr lang="ar-LB" sz="4000" dirty="0"/>
              <a:t>ّ</a:t>
            </a:r>
            <a:r>
              <a:rPr lang="ar-SA" sz="4000" dirty="0"/>
              <a:t>ل</a:t>
            </a:r>
            <a:r>
              <a:rPr lang="ar-LB" sz="4000" dirty="0"/>
              <a:t>ُ</a:t>
            </a:r>
            <a:r>
              <a:rPr lang="ar-SA" sz="4000" dirty="0"/>
              <a:t>ن</a:t>
            </a:r>
            <a:r>
              <a:rPr lang="ar-LB" sz="4000" dirty="0"/>
              <a:t>: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32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Liliane\Desktop\work from home\Eb 4\rencontres 12-15\اللقاء 13\ELIA\AHAB\007-yo-prophet-elij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385878" y="2571752"/>
            <a:ext cx="3629536" cy="3471862"/>
          </a:xfrm>
          <a:prstGeom prst="cloudCallout">
            <a:avLst>
              <a:gd name="adj1" fmla="val -28893"/>
              <a:gd name="adj2" fmla="val -91297"/>
            </a:avLst>
          </a:prstGeom>
          <a:solidFill>
            <a:srgbClr val="A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600" dirty="0">
                <a:solidFill>
                  <a:schemeClr val="tx1"/>
                </a:solidFill>
              </a:rPr>
              <a:t>إنتو اطل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بوا من إل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هك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ن وأنا ب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طلب م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ن الر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بّ، والإله ي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لْلِي بي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ب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عَت الن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ار</a:t>
            </a:r>
            <a:r>
              <a:rPr lang="ar-LB" sz="2600" dirty="0">
                <a:solidFill>
                  <a:schemeClr val="tx1"/>
                </a:solidFill>
              </a:rPr>
              <a:t>،</a:t>
            </a:r>
            <a:r>
              <a:rPr lang="ar-SA" sz="2600" dirty="0">
                <a:solidFill>
                  <a:schemeClr val="tx1"/>
                </a:solidFill>
              </a:rPr>
              <a:t> و</a:t>
            </a:r>
            <a:r>
              <a:rPr lang="ar-LB" sz="2600" dirty="0">
                <a:solidFill>
                  <a:schemeClr val="tx1"/>
                </a:solidFill>
              </a:rPr>
              <a:t>ب</a:t>
            </a:r>
            <a:r>
              <a:rPr lang="ar-SA" sz="2600" dirty="0">
                <a:solidFill>
                  <a:schemeClr val="tx1"/>
                </a:solidFill>
              </a:rPr>
              <a:t>يش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عّ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ل الح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ط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ب ه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و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ي الإل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ه الح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قّ</a:t>
            </a:r>
            <a:r>
              <a:rPr lang="ar-SA" sz="2800" dirty="0">
                <a:solidFill>
                  <a:schemeClr val="tx1"/>
                </a:solidFill>
              </a:rPr>
              <a:t> "</a:t>
            </a:r>
            <a:r>
              <a:rPr lang="ar-SA" sz="2600" dirty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iliane\Desktop\work from home\Eb 4\rencontres 12-15\اللقاء 13\ELIA\AHAB\011-yo-prophet-elij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11615" y="149900"/>
            <a:ext cx="47323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000" b="1" dirty="0"/>
              <a:t>صار</a:t>
            </a:r>
            <a:r>
              <a:rPr lang="ar-LB" sz="3000" b="1" dirty="0"/>
              <a:t>ُ</a:t>
            </a:r>
            <a:r>
              <a:rPr lang="ar-SA" sz="3000" b="1" dirty="0"/>
              <a:t>و</a:t>
            </a:r>
            <a:r>
              <a:rPr lang="ar-LB" sz="3000" b="1" dirty="0"/>
              <a:t>ا</a:t>
            </a:r>
            <a:r>
              <a:rPr lang="ar-SA" sz="3000" b="1" dirty="0"/>
              <a:t> ك</a:t>
            </a:r>
            <a:r>
              <a:rPr lang="ar-LB" sz="3000" b="1" dirty="0"/>
              <a:t>َ</a:t>
            </a:r>
            <a:r>
              <a:rPr lang="ar-SA" sz="3000" b="1" dirty="0"/>
              <a:t>ه</a:t>
            </a:r>
            <a:r>
              <a:rPr lang="ar-LB" sz="3000" b="1" dirty="0"/>
              <a:t>َ</a:t>
            </a:r>
            <a:r>
              <a:rPr lang="ar-SA" sz="3000" b="1" dirty="0"/>
              <a:t>ن</a:t>
            </a:r>
            <a:r>
              <a:rPr lang="ar-LB" sz="3000" b="1" dirty="0"/>
              <a:t>ِ</a:t>
            </a:r>
            <a:r>
              <a:rPr lang="ar-SA" sz="3000" b="1" dirty="0"/>
              <a:t>ة الب</a:t>
            </a:r>
            <a:r>
              <a:rPr lang="ar-LB" sz="3000" b="1" dirty="0"/>
              <a:t>َ</a:t>
            </a:r>
            <a:r>
              <a:rPr lang="ar-SA" sz="3000" b="1" dirty="0"/>
              <a:t>عل يص</a:t>
            </a:r>
            <a:r>
              <a:rPr lang="ar-LB" sz="3000" b="1" dirty="0"/>
              <a:t>َ</a:t>
            </a:r>
            <a:r>
              <a:rPr lang="ar-SA" sz="3000" b="1" dirty="0"/>
              <a:t>ر</a:t>
            </a:r>
            <a:r>
              <a:rPr lang="ar-LB" sz="3000" b="1" dirty="0"/>
              <a:t>ْ</a:t>
            </a:r>
            <a:r>
              <a:rPr lang="ar-SA" sz="3000" b="1" dirty="0"/>
              <a:t>خ</a:t>
            </a:r>
            <a:r>
              <a:rPr lang="ar-LB" sz="3000" b="1" dirty="0"/>
              <a:t>ُ</a:t>
            </a:r>
            <a:r>
              <a:rPr lang="ar-SA" sz="3000" b="1" dirty="0"/>
              <a:t>وا</a:t>
            </a:r>
            <a:r>
              <a:rPr lang="ar-LB" sz="3000" b="1" dirty="0"/>
              <a:t>: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927867" y="3080713"/>
            <a:ext cx="2430322" cy="1349114"/>
          </a:xfrm>
          <a:prstGeom prst="cloudCallout">
            <a:avLst>
              <a:gd name="adj1" fmla="val -61481"/>
              <a:gd name="adj2" fmla="val -8803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"يا ب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عل جاو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ب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نا"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151" y="5288340"/>
            <a:ext cx="807969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بَسّ ما حَدا جاوبُن . ولما </a:t>
            </a:r>
            <a:r>
              <a:rPr lang="ar-SA" sz="3200" dirty="0"/>
              <a:t>صار ال</a:t>
            </a:r>
            <a:r>
              <a:rPr lang="ar-LB" sz="3200" dirty="0"/>
              <a:t>ضُ</a:t>
            </a:r>
            <a:r>
              <a:rPr lang="ar-SA" sz="3200" dirty="0"/>
              <a:t>ه</a:t>
            </a:r>
            <a:r>
              <a:rPr lang="ar-LB" sz="3200" dirty="0"/>
              <a:t>ِ</a:t>
            </a:r>
            <a:r>
              <a:rPr lang="ar-SA" sz="3200" dirty="0"/>
              <a:t>ر</a:t>
            </a:r>
            <a:r>
              <a:rPr lang="ar-LB" sz="3200" dirty="0"/>
              <a:t>،</a:t>
            </a:r>
            <a:r>
              <a:rPr lang="ar-SA" sz="3200" dirty="0"/>
              <a:t> </a:t>
            </a:r>
            <a:r>
              <a:rPr lang="ar-LB" sz="3200" dirty="0"/>
              <a:t>صار ي</a:t>
            </a:r>
            <a:r>
              <a:rPr lang="ar-SA" sz="3200" dirty="0"/>
              <a:t>ضح</a:t>
            </a:r>
            <a:r>
              <a:rPr lang="ar-LB" sz="3200" dirty="0"/>
              <a:t>َ</a:t>
            </a:r>
            <a:r>
              <a:rPr lang="ar-SA" sz="3200" dirty="0"/>
              <a:t>ك </a:t>
            </a:r>
            <a:r>
              <a:rPr lang="ar-LB" sz="3200" dirty="0"/>
              <a:t>إ</a:t>
            </a:r>
            <a:r>
              <a:rPr lang="ar-SA" sz="3200" dirty="0"/>
              <a:t>يلي</a:t>
            </a:r>
            <a:r>
              <a:rPr lang="ar-LB" sz="3200" dirty="0"/>
              <a:t>ّ</a:t>
            </a:r>
            <a:r>
              <a:rPr lang="ar-SA" sz="3200" dirty="0"/>
              <a:t>ا </a:t>
            </a:r>
            <a:r>
              <a:rPr lang="ar-LB" sz="3200" dirty="0"/>
              <a:t>وي</a:t>
            </a:r>
            <a:r>
              <a:rPr lang="ar-SA" sz="3200" dirty="0"/>
              <a:t>قل</a:t>
            </a:r>
            <a:r>
              <a:rPr lang="ar-LB" sz="3200" dirty="0"/>
              <a:t>ُّ</a:t>
            </a:r>
            <a:r>
              <a:rPr lang="ar-SA" sz="3200" dirty="0"/>
              <a:t>ن:</a:t>
            </a:r>
            <a:endParaRPr lang="ar-LB" sz="3200" dirty="0"/>
          </a:p>
          <a:p>
            <a:pPr algn="ctr" rtl="1"/>
            <a:r>
              <a:rPr lang="ar-SA" sz="3200" dirty="0"/>
              <a:t> "ص</a:t>
            </a:r>
            <a:r>
              <a:rPr lang="ar-LB" sz="3200" dirty="0"/>
              <a:t>ْ</a:t>
            </a:r>
            <a:r>
              <a:rPr lang="ar-SA" sz="3200" dirty="0"/>
              <a:t>ر</a:t>
            </a:r>
            <a:r>
              <a:rPr lang="ar-LB" sz="3200" dirty="0"/>
              <a:t>ُ</a:t>
            </a:r>
            <a:r>
              <a:rPr lang="ar-SA" sz="3200" dirty="0"/>
              <a:t>خ</a:t>
            </a:r>
            <a:r>
              <a:rPr lang="ar-LB" sz="3200" dirty="0"/>
              <a:t>ُ</a:t>
            </a:r>
            <a:r>
              <a:rPr lang="ar-SA" sz="3200" dirty="0"/>
              <a:t>وا ب</a:t>
            </a:r>
            <a:r>
              <a:rPr lang="ar-LB" sz="3200" dirty="0"/>
              <a:t>ِ</a:t>
            </a:r>
            <a:r>
              <a:rPr lang="ar-SA" sz="3200" dirty="0"/>
              <a:t>ص</a:t>
            </a:r>
            <a:r>
              <a:rPr lang="ar-LB" sz="3200" dirty="0"/>
              <a:t>َ</a:t>
            </a:r>
            <a:r>
              <a:rPr lang="ar-SA" sz="3200" dirty="0"/>
              <a:t>وت عالي ب</a:t>
            </a:r>
            <a:r>
              <a:rPr lang="ar-LB" sz="3200" dirty="0"/>
              <a:t>َ</a:t>
            </a:r>
            <a:r>
              <a:rPr lang="ar-SA" sz="3200" dirty="0"/>
              <a:t>لكي ناي</a:t>
            </a:r>
            <a:r>
              <a:rPr lang="ar-LB" sz="3200" dirty="0"/>
              <a:t>ِ</a:t>
            </a:r>
            <a:r>
              <a:rPr lang="ar-SA" sz="3200" dirty="0"/>
              <a:t>م أو مساف</a:t>
            </a:r>
            <a:r>
              <a:rPr lang="ar-LB" sz="3200" dirty="0"/>
              <a:t>ِ</a:t>
            </a:r>
            <a:r>
              <a:rPr lang="ar-SA" sz="3200" dirty="0"/>
              <a:t>ر"</a:t>
            </a:r>
            <a:endParaRPr lang="en-US" sz="3000" b="1" dirty="0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Liliane\Desktop\work from home\Eb 4\rencontres 12-15\اللقاء 13\ELIA\AHAB\013-yo-prophet-elij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760564" y="179884"/>
            <a:ext cx="20986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600" b="1" dirty="0">
                <a:solidFill>
                  <a:schemeClr val="bg1"/>
                </a:solidFill>
              </a:rPr>
              <a:t>وب</a:t>
            </a:r>
            <a:r>
              <a:rPr lang="ar-LB" sz="2600" b="1" dirty="0">
                <a:solidFill>
                  <a:schemeClr val="bg1"/>
                </a:solidFill>
              </a:rPr>
              <a:t>َ</a:t>
            </a:r>
            <a:r>
              <a:rPr lang="ar-SA" sz="2600" b="1" dirty="0">
                <a:solidFill>
                  <a:schemeClr val="bg1"/>
                </a:solidFill>
              </a:rPr>
              <a:t>نى إيلي</a:t>
            </a:r>
            <a:r>
              <a:rPr lang="ar-LB" sz="2600" b="1" dirty="0">
                <a:solidFill>
                  <a:schemeClr val="bg1"/>
                </a:solidFill>
              </a:rPr>
              <a:t>ّ</a:t>
            </a:r>
            <a:r>
              <a:rPr lang="ar-SA" sz="2600" b="1" dirty="0">
                <a:solidFill>
                  <a:schemeClr val="bg1"/>
                </a:solidFill>
              </a:rPr>
              <a:t>ا مذبَح</a:t>
            </a:r>
            <a:r>
              <a:rPr lang="ar-LB" sz="2600" b="1" dirty="0">
                <a:solidFill>
                  <a:schemeClr val="bg1"/>
                </a:solidFill>
              </a:rPr>
              <a:t> </a:t>
            </a:r>
            <a:r>
              <a:rPr lang="ar-SA" sz="2600" b="1" dirty="0">
                <a:solidFill>
                  <a:schemeClr val="bg1"/>
                </a:solidFill>
              </a:rPr>
              <a:t>ورت</a:t>
            </a:r>
            <a:r>
              <a:rPr lang="ar-LB" sz="2600" b="1" dirty="0">
                <a:solidFill>
                  <a:schemeClr val="bg1"/>
                </a:solidFill>
              </a:rPr>
              <a:t>َّ</a:t>
            </a:r>
            <a:r>
              <a:rPr lang="ar-SA" sz="2600" b="1" dirty="0">
                <a:solidFill>
                  <a:schemeClr val="bg1"/>
                </a:solidFill>
              </a:rPr>
              <a:t>ب الحط</a:t>
            </a:r>
            <a:r>
              <a:rPr lang="ar-LB" sz="2600" b="1" dirty="0">
                <a:solidFill>
                  <a:schemeClr val="bg1"/>
                </a:solidFill>
              </a:rPr>
              <a:t>َ</a:t>
            </a:r>
            <a:r>
              <a:rPr lang="ar-SA" sz="2600" b="1" dirty="0">
                <a:solidFill>
                  <a:schemeClr val="bg1"/>
                </a:solidFill>
              </a:rPr>
              <a:t>ب وقَط</a:t>
            </a:r>
            <a:r>
              <a:rPr lang="ar-LB" sz="2600" b="1" dirty="0">
                <a:solidFill>
                  <a:schemeClr val="bg1"/>
                </a:solidFill>
              </a:rPr>
              <a:t>َّ</a:t>
            </a:r>
            <a:r>
              <a:rPr lang="ar-SA" sz="2600" b="1" dirty="0">
                <a:solidFill>
                  <a:schemeClr val="bg1"/>
                </a:solidFill>
              </a:rPr>
              <a:t>ع ال</a:t>
            </a:r>
            <a:r>
              <a:rPr lang="ar-LB" sz="2600" b="1" dirty="0">
                <a:solidFill>
                  <a:schemeClr val="bg1"/>
                </a:solidFill>
              </a:rPr>
              <a:t>ت</a:t>
            </a:r>
            <a:r>
              <a:rPr lang="ar-SA" sz="2600" b="1" dirty="0">
                <a:solidFill>
                  <a:schemeClr val="bg1"/>
                </a:solidFill>
              </a:rPr>
              <a:t>ور</a:t>
            </a:r>
            <a:endParaRPr lang="ar-LB" sz="2600" b="1" dirty="0">
              <a:solidFill>
                <a:schemeClr val="bg1"/>
              </a:solidFill>
            </a:endParaRPr>
          </a:p>
          <a:p>
            <a:pPr algn="ctr" rtl="1"/>
            <a:r>
              <a:rPr lang="ar-SA" sz="2600" b="1" dirty="0">
                <a:solidFill>
                  <a:schemeClr val="bg1"/>
                </a:solidFill>
              </a:rPr>
              <a:t> وح</a:t>
            </a:r>
            <a:r>
              <a:rPr lang="ar-LB" sz="2600" b="1" dirty="0">
                <a:solidFill>
                  <a:schemeClr val="bg1"/>
                </a:solidFill>
              </a:rPr>
              <a:t>َ</a:t>
            </a:r>
            <a:r>
              <a:rPr lang="ar-SA" sz="2600" b="1" dirty="0">
                <a:solidFill>
                  <a:schemeClr val="bg1"/>
                </a:solidFill>
              </a:rPr>
              <a:t>طّو على الح</a:t>
            </a:r>
            <a:r>
              <a:rPr lang="ar-LB" sz="2600" b="1" dirty="0">
                <a:solidFill>
                  <a:schemeClr val="bg1"/>
                </a:solidFill>
              </a:rPr>
              <a:t>َ</a:t>
            </a:r>
            <a:r>
              <a:rPr lang="ar-SA" sz="2600" b="1" dirty="0">
                <a:solidFill>
                  <a:schemeClr val="bg1"/>
                </a:solidFill>
              </a:rPr>
              <a:t>ط</a:t>
            </a:r>
            <a:r>
              <a:rPr lang="ar-LB" sz="2600" b="1" dirty="0">
                <a:solidFill>
                  <a:schemeClr val="bg1"/>
                </a:solidFill>
              </a:rPr>
              <a:t>َ</a:t>
            </a:r>
            <a:r>
              <a:rPr lang="ar-SA" sz="2600" b="1" dirty="0">
                <a:solidFill>
                  <a:schemeClr val="bg1"/>
                </a:solidFill>
              </a:rPr>
              <a:t>ب</a:t>
            </a:r>
            <a:endParaRPr lang="ar-LB" sz="2600" b="1" dirty="0">
              <a:solidFill>
                <a:schemeClr val="bg1"/>
              </a:solidFill>
            </a:endParaRPr>
          </a:p>
          <a:p>
            <a:pPr algn="ctr" rtl="1"/>
            <a:r>
              <a:rPr lang="ar-SA" sz="2600" b="1" dirty="0">
                <a:solidFill>
                  <a:schemeClr val="bg1"/>
                </a:solidFill>
              </a:rPr>
              <a:t> </a:t>
            </a:r>
            <a:r>
              <a:rPr lang="ar-LB" sz="2600" b="1" dirty="0">
                <a:solidFill>
                  <a:schemeClr val="bg1"/>
                </a:solidFill>
              </a:rPr>
              <a:t> </a:t>
            </a:r>
            <a:r>
              <a:rPr lang="ar-SA" sz="2600" b="1" dirty="0">
                <a:solidFill>
                  <a:schemeClr val="bg1"/>
                </a:solidFill>
              </a:rPr>
              <a:t>وق</a:t>
            </a:r>
            <a:r>
              <a:rPr lang="ar-LB" sz="2600" b="1" dirty="0">
                <a:solidFill>
                  <a:schemeClr val="bg1"/>
                </a:solidFill>
              </a:rPr>
              <a:t>ال: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267858" y="2943225"/>
            <a:ext cx="3189967" cy="2514372"/>
          </a:xfrm>
          <a:prstGeom prst="cloudCallout">
            <a:avLst>
              <a:gd name="adj1" fmla="val -64794"/>
              <a:gd name="adj2" fmla="val -101525"/>
            </a:avLst>
          </a:prstGeom>
          <a:solidFill>
            <a:srgbClr val="A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ar-SA" sz="3200" dirty="0">
                <a:solidFill>
                  <a:schemeClr val="tx1"/>
                </a:solidFill>
              </a:rPr>
              <a:t>ص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بّوا </a:t>
            </a:r>
            <a:r>
              <a:rPr lang="ar-LB" sz="3200" dirty="0">
                <a:solidFill>
                  <a:schemeClr val="tx1"/>
                </a:solidFill>
              </a:rPr>
              <a:t>مَيّ </a:t>
            </a:r>
            <a:r>
              <a:rPr lang="ar-SA" sz="3200" dirty="0">
                <a:solidFill>
                  <a:schemeClr val="tx1"/>
                </a:solidFill>
              </a:rPr>
              <a:t>ع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لى ال</a:t>
            </a:r>
            <a:r>
              <a:rPr lang="ar-LB" sz="3200" dirty="0">
                <a:solidFill>
                  <a:schemeClr val="tx1"/>
                </a:solidFill>
              </a:rPr>
              <a:t>تَ</a:t>
            </a:r>
            <a:r>
              <a:rPr lang="ar-SA" sz="3200" dirty="0">
                <a:solidFill>
                  <a:schemeClr val="tx1"/>
                </a:solidFill>
              </a:rPr>
              <a:t>ور وع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لى الم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ذبَح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iliane\Desktop\work from home\Eb 4\rencontres 12-15\اللقاء 13\ELIA\AHAB\014-yo-prophet-elij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41823" y="239845"/>
            <a:ext cx="5786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/>
              <a:t>وص</a:t>
            </a:r>
            <a:r>
              <a:rPr lang="ar-LB" sz="3600" b="1" dirty="0"/>
              <a:t>َ</a:t>
            </a:r>
            <a:r>
              <a:rPr lang="ar-SA" sz="3600" b="1" dirty="0"/>
              <a:t>ل</a:t>
            </a:r>
            <a:r>
              <a:rPr lang="ar-LB" sz="3600" b="1" dirty="0"/>
              <a:t>ّ</a:t>
            </a:r>
            <a:r>
              <a:rPr lang="ar-SA" sz="3600" b="1" dirty="0"/>
              <a:t>ى </a:t>
            </a:r>
            <a:endParaRPr lang="ar-LB" sz="3600" b="1" dirty="0"/>
          </a:p>
          <a:p>
            <a:pPr algn="ctr" rtl="1"/>
            <a:r>
              <a:rPr lang="ar-SA" sz="3600" b="1" dirty="0"/>
              <a:t>إيل</a:t>
            </a:r>
            <a:r>
              <a:rPr lang="ar-LB" sz="3600" b="1" dirty="0"/>
              <a:t>ِ</a:t>
            </a:r>
            <a:r>
              <a:rPr lang="ar-SA" sz="3600" b="1" dirty="0"/>
              <a:t>ي</a:t>
            </a:r>
            <a:r>
              <a:rPr lang="ar-LB" sz="3600" b="1" dirty="0"/>
              <a:t>ّ</a:t>
            </a:r>
            <a:r>
              <a:rPr lang="ar-SA" sz="3600" b="1" dirty="0"/>
              <a:t>ا </a:t>
            </a:r>
            <a:endParaRPr lang="ar-LB" sz="3600" b="1" dirty="0"/>
          </a:p>
          <a:p>
            <a:pPr algn="ctr" rtl="1"/>
            <a:r>
              <a:rPr lang="ar-SA" sz="3600" b="1" dirty="0"/>
              <a:t>وقال</a:t>
            </a:r>
            <a:r>
              <a:rPr lang="ar-LB" sz="3600" b="1" dirty="0"/>
              <a:t>:</a:t>
            </a:r>
            <a:r>
              <a:rPr lang="ar-SA" sz="3600" b="1" dirty="0"/>
              <a:t> </a:t>
            </a:r>
            <a:endParaRPr lang="en-US" sz="3600" b="1" dirty="0"/>
          </a:p>
        </p:txBody>
      </p:sp>
      <p:sp>
        <p:nvSpPr>
          <p:cNvPr id="8" name="Cloud Callout 7"/>
          <p:cNvSpPr/>
          <p:nvPr/>
        </p:nvSpPr>
        <p:spPr>
          <a:xfrm>
            <a:off x="0" y="3014662"/>
            <a:ext cx="6086475" cy="3300413"/>
          </a:xfrm>
          <a:prstGeom prst="cloudCallout">
            <a:avLst>
              <a:gd name="adj1" fmla="val 24380"/>
              <a:gd name="adj2" fmla="val -105709"/>
            </a:avLst>
          </a:prstGeom>
          <a:solidFill>
            <a:srgbClr val="AE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</a:endParaRPr>
          </a:p>
          <a:p>
            <a:pPr algn="ctr" rtl="1"/>
            <a:r>
              <a:rPr lang="ar-SA" sz="2600" dirty="0">
                <a:solidFill>
                  <a:schemeClr val="tx1"/>
                </a:solidFill>
              </a:rPr>
              <a:t>يا إل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ه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 ابراهيم واسح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ق وي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عقوب خ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لْلِي هالش</a:t>
            </a:r>
            <a:r>
              <a:rPr lang="ar-LB" sz="2600" dirty="0">
                <a:solidFill>
                  <a:schemeClr val="tx1"/>
                </a:solidFill>
              </a:rPr>
              <a:t>َّ</a:t>
            </a:r>
            <a:r>
              <a:rPr lang="ar-SA" sz="2600" dirty="0">
                <a:solidFill>
                  <a:schemeClr val="tx1"/>
                </a:solidFill>
              </a:rPr>
              <a:t>عب ي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عرف إنَّك إنت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 إل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ه وإن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ي أنا ع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بدَك وبأمرَك ع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م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ل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ت ك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لّ ه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الأمور، </a:t>
            </a:r>
            <a:r>
              <a:rPr lang="ar-SA" sz="2600" b="1" dirty="0">
                <a:solidFill>
                  <a:schemeClr val="tx1"/>
                </a:solidFill>
              </a:rPr>
              <a:t>است</a:t>
            </a:r>
            <a:r>
              <a:rPr lang="ar-LB" sz="2600" b="1" dirty="0">
                <a:solidFill>
                  <a:schemeClr val="tx1"/>
                </a:solidFill>
              </a:rPr>
              <a:t>َ</a:t>
            </a:r>
            <a:r>
              <a:rPr lang="ar-SA" sz="2600" b="1" dirty="0">
                <a:solidFill>
                  <a:schemeClr val="tx1"/>
                </a:solidFill>
              </a:rPr>
              <a:t>ج</a:t>
            </a:r>
            <a:r>
              <a:rPr lang="ar-LB" sz="2600" b="1" dirty="0">
                <a:solidFill>
                  <a:schemeClr val="tx1"/>
                </a:solidFill>
              </a:rPr>
              <a:t>ِ</a:t>
            </a:r>
            <a:r>
              <a:rPr lang="ar-SA" sz="2600" b="1" dirty="0">
                <a:solidFill>
                  <a:schemeClr val="tx1"/>
                </a:solidFill>
              </a:rPr>
              <a:t>ب</a:t>
            </a:r>
            <a:r>
              <a:rPr lang="ar-LB" sz="2600" b="1" dirty="0">
                <a:solidFill>
                  <a:schemeClr val="tx1"/>
                </a:solidFill>
              </a:rPr>
              <a:t>ْ</a:t>
            </a:r>
            <a:r>
              <a:rPr lang="ar-SA" sz="2600" b="1" dirty="0">
                <a:solidFill>
                  <a:schemeClr val="tx1"/>
                </a:solidFill>
              </a:rPr>
              <a:t>ني يا ر</a:t>
            </a:r>
            <a:r>
              <a:rPr lang="ar-LB" sz="2600" b="1" dirty="0">
                <a:solidFill>
                  <a:schemeClr val="tx1"/>
                </a:solidFill>
              </a:rPr>
              <a:t>َ</a:t>
            </a:r>
            <a:r>
              <a:rPr lang="ar-SA" sz="2600" b="1" dirty="0">
                <a:solidFill>
                  <a:schemeClr val="tx1"/>
                </a:solidFill>
              </a:rPr>
              <a:t>بّ، </a:t>
            </a:r>
            <a:r>
              <a:rPr lang="ar-SA" sz="2600" dirty="0">
                <a:solidFill>
                  <a:schemeClr val="tx1"/>
                </a:solidFill>
              </a:rPr>
              <a:t>است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ج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ب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ني يا ر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بّ، است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ج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ب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ني يا ر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بّ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iliane\Desktop\work from home\Eb 4\rencontres 12-15\اللقاء 13\ELIA\AHAB\015-yo-prophet-elij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380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5473005"/>
            <a:ext cx="3586163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ون</a:t>
            </a:r>
            <a:r>
              <a:rPr lang="ar-LB" sz="2800" dirty="0"/>
              <a:t>ِ</a:t>
            </a:r>
            <a:r>
              <a:rPr lang="ar-SA" sz="2800" dirty="0"/>
              <a:t>ز</a:t>
            </a:r>
            <a:r>
              <a:rPr lang="ar-LB" sz="2800" dirty="0"/>
              <a:t>ْ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ت</a:t>
            </a:r>
            <a:r>
              <a:rPr lang="ar-LB" sz="2800" dirty="0"/>
              <a:t>ْ</a:t>
            </a:r>
            <a:r>
              <a:rPr lang="ar-SA" sz="2800" dirty="0"/>
              <a:t> الن</a:t>
            </a:r>
            <a:r>
              <a:rPr lang="ar-LB" sz="2800" dirty="0"/>
              <a:t>َّ</a:t>
            </a:r>
            <a:r>
              <a:rPr lang="ar-SA" sz="2800" dirty="0"/>
              <a:t>ار م</a:t>
            </a:r>
            <a:r>
              <a:rPr lang="ar-LB" sz="2800" dirty="0"/>
              <a:t>ِ</a:t>
            </a:r>
            <a:r>
              <a:rPr lang="ar-SA" sz="2800" dirty="0"/>
              <a:t>ن الس</a:t>
            </a:r>
            <a:r>
              <a:rPr lang="ar-LB" sz="2800" dirty="0"/>
              <a:t>َّ</a:t>
            </a:r>
            <a:r>
              <a:rPr lang="ar-SA" sz="2800" dirty="0"/>
              <a:t>م</a:t>
            </a:r>
            <a:r>
              <a:rPr lang="ar-LB" sz="2800" dirty="0"/>
              <a:t>َ</a:t>
            </a:r>
            <a:r>
              <a:rPr lang="ar-SA" sz="2800" dirty="0"/>
              <a:t>ا وح</a:t>
            </a:r>
            <a:r>
              <a:rPr lang="ar-LB" sz="2800" dirty="0"/>
              <a:t>َ</a:t>
            </a:r>
            <a:r>
              <a:rPr lang="ar-SA" sz="2800" dirty="0"/>
              <a:t>ر</a:t>
            </a:r>
            <a:r>
              <a:rPr lang="ar-LB" sz="2800" dirty="0"/>
              <a:t>َ</a:t>
            </a:r>
            <a:r>
              <a:rPr lang="ar-SA" sz="2800" dirty="0"/>
              <a:t>ق</a:t>
            </a:r>
            <a:r>
              <a:rPr lang="ar-LB" sz="2800" dirty="0"/>
              <a:t>ِ</a:t>
            </a:r>
            <a:r>
              <a:rPr lang="ar-SA" sz="2800" dirty="0"/>
              <a:t>ت</a:t>
            </a:r>
            <a:r>
              <a:rPr lang="ar-LB" sz="2800" dirty="0"/>
              <a:t>ْ</a:t>
            </a:r>
            <a:r>
              <a:rPr lang="ar-SA" sz="2800" dirty="0"/>
              <a:t> الت</a:t>
            </a:r>
            <a:r>
              <a:rPr lang="ar-LB" sz="2800" dirty="0"/>
              <a:t>َ</a:t>
            </a:r>
            <a:r>
              <a:rPr lang="ar-SA" sz="2800" dirty="0"/>
              <a:t>ور والح</a:t>
            </a:r>
            <a:r>
              <a:rPr lang="ar-LB" sz="2800" dirty="0"/>
              <a:t>َ</a:t>
            </a:r>
            <a:r>
              <a:rPr lang="ar-SA" sz="2800" dirty="0"/>
              <a:t>ط</a:t>
            </a:r>
            <a:r>
              <a:rPr lang="ar-LB" sz="2800" dirty="0"/>
              <a:t>َ</a:t>
            </a:r>
            <a:r>
              <a:rPr lang="ar-SA" sz="2800" dirty="0"/>
              <a:t>ب والح</a:t>
            </a:r>
            <a:r>
              <a:rPr lang="ar-LB" sz="2800" dirty="0"/>
              <a:t>ِ</a:t>
            </a:r>
            <a:r>
              <a:rPr lang="ar-SA" sz="2800" dirty="0"/>
              <a:t>جار</a:t>
            </a:r>
            <a:r>
              <a:rPr lang="ar-LB" sz="2800" dirty="0"/>
              <a:t>َ</a:t>
            </a:r>
            <a:r>
              <a:rPr lang="ar-SA" sz="2800" dirty="0"/>
              <a:t>ة والت</a:t>
            </a:r>
            <a:r>
              <a:rPr lang="ar-LB" sz="2800" dirty="0"/>
              <a:t>ُّ</a:t>
            </a:r>
            <a:r>
              <a:rPr lang="ar-SA" sz="2800" dirty="0"/>
              <a:t>راب</a:t>
            </a:r>
            <a:endParaRPr lang="en-US" sz="2600" b="1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964" y="1084118"/>
            <a:ext cx="596068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tx1"/>
                </a:solidFill>
              </a:rPr>
              <a:t>اللِّقاءُ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ar-LB" b="1" dirty="0">
                <a:solidFill>
                  <a:schemeClr val="tx1"/>
                </a:solidFill>
              </a:rPr>
              <a:t>الثّالِث عَشَر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812" y="4714646"/>
            <a:ext cx="3610251" cy="1565314"/>
          </a:xfrm>
        </p:spPr>
        <p:txBody>
          <a:bodyPr>
            <a:noAutofit/>
          </a:bodyPr>
          <a:lstStyle/>
          <a:p>
            <a:pPr rtl="1"/>
            <a:r>
              <a:rPr lang="ar-LB" sz="7000" b="1" dirty="0">
                <a:solidFill>
                  <a:schemeClr val="accent2">
                    <a:lumMod val="50000"/>
                  </a:schemeClr>
                </a:solidFill>
              </a:rPr>
              <a:t>إيلِيّا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iliane\Desktop\work from home\Eb 4\rencontres 12-15\اللقاء 13\ELIA\AHAB\016-yo-prophet-elij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64105" y="239844"/>
            <a:ext cx="4586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لَمّا</a:t>
            </a:r>
            <a:r>
              <a:rPr lang="ar-SA" sz="2800" b="1" dirty="0">
                <a:solidFill>
                  <a:schemeClr val="bg1"/>
                </a:solidFill>
              </a:rPr>
              <a:t> شاف الش</a:t>
            </a:r>
            <a:r>
              <a:rPr lang="ar-LB" sz="2800" b="1" dirty="0">
                <a:solidFill>
                  <a:schemeClr val="bg1"/>
                </a:solidFill>
              </a:rPr>
              <a:t>َّ</a:t>
            </a:r>
            <a:r>
              <a:rPr lang="ar-SA" sz="2800" b="1" dirty="0">
                <a:solidFill>
                  <a:schemeClr val="bg1"/>
                </a:solidFill>
              </a:rPr>
              <a:t>عب ه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يدا الم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نظَر س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ج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د</a:t>
            </a:r>
            <a:r>
              <a:rPr lang="ar-LB" sz="2800" b="1" dirty="0">
                <a:solidFill>
                  <a:schemeClr val="bg1"/>
                </a:solidFill>
              </a:rPr>
              <a:t>ُ</a:t>
            </a:r>
            <a:r>
              <a:rPr lang="ar-SA" sz="2800" b="1" dirty="0">
                <a:solidFill>
                  <a:schemeClr val="bg1"/>
                </a:solidFill>
              </a:rPr>
              <a:t>وا ك</a:t>
            </a:r>
            <a:r>
              <a:rPr lang="ar-LB" sz="2800" b="1" dirty="0">
                <a:solidFill>
                  <a:schemeClr val="bg1"/>
                </a:solidFill>
              </a:rPr>
              <a:t>ِ</a:t>
            </a:r>
            <a:r>
              <a:rPr lang="ar-SA" sz="2800" b="1" dirty="0">
                <a:solidFill>
                  <a:schemeClr val="bg1"/>
                </a:solidFill>
              </a:rPr>
              <a:t>لّن وقال</a:t>
            </a:r>
            <a:r>
              <a:rPr lang="ar-LB" sz="2800" b="1" dirty="0">
                <a:solidFill>
                  <a:schemeClr val="bg1"/>
                </a:solidFill>
              </a:rPr>
              <a:t>ُ</a:t>
            </a:r>
            <a:r>
              <a:rPr lang="ar-SA" sz="2800" b="1" dirty="0">
                <a:solidFill>
                  <a:schemeClr val="bg1"/>
                </a:solidFill>
              </a:rPr>
              <a:t>وا</a:t>
            </a:r>
            <a:r>
              <a:rPr lang="ar-LB" sz="2800" b="1" dirty="0">
                <a:solidFill>
                  <a:schemeClr val="bg1"/>
                </a:solidFill>
              </a:rPr>
              <a:t>:</a:t>
            </a:r>
            <a:r>
              <a:rPr lang="ar-SA" sz="2800" b="1" dirty="0">
                <a:solidFill>
                  <a:schemeClr val="bg1"/>
                </a:solidFill>
              </a:rPr>
              <a:t> 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528996" y="1918742"/>
            <a:ext cx="3957404" cy="1941225"/>
          </a:xfrm>
          <a:prstGeom prst="cloudCallout">
            <a:avLst>
              <a:gd name="adj1" fmla="val 38024"/>
              <a:gd name="adj2" fmla="val 9833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الر</a:t>
            </a:r>
            <a:r>
              <a:rPr lang="ar-LB" sz="2800" dirty="0">
                <a:solidFill>
                  <a:schemeClr val="tx1"/>
                </a:solidFill>
              </a:rPr>
              <a:t>َّ</a:t>
            </a:r>
            <a:r>
              <a:rPr lang="ar-SA" sz="2800" dirty="0">
                <a:solidFill>
                  <a:schemeClr val="tx1"/>
                </a:solidFill>
              </a:rPr>
              <a:t>بّ ه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</a:t>
            </a:r>
            <a:r>
              <a:rPr lang="ar-LB" sz="2800" dirty="0">
                <a:solidFill>
                  <a:schemeClr val="tx1"/>
                </a:solidFill>
              </a:rPr>
              <a:t>ّي</a:t>
            </a:r>
            <a:r>
              <a:rPr lang="ar-SA" sz="2800" dirty="0">
                <a:solidFill>
                  <a:schemeClr val="tx1"/>
                </a:solidFill>
              </a:rPr>
              <a:t> الإل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ه، الر</a:t>
            </a:r>
            <a:r>
              <a:rPr lang="ar-LB" sz="2800" dirty="0">
                <a:solidFill>
                  <a:schemeClr val="tx1"/>
                </a:solidFill>
              </a:rPr>
              <a:t>َّ</a:t>
            </a:r>
            <a:r>
              <a:rPr lang="ar-SA" sz="2800" dirty="0">
                <a:solidFill>
                  <a:schemeClr val="tx1"/>
                </a:solidFill>
              </a:rPr>
              <a:t>بّ ه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</a:t>
            </a:r>
            <a:r>
              <a:rPr lang="ar-LB" sz="2800" dirty="0">
                <a:solidFill>
                  <a:schemeClr val="tx1"/>
                </a:solidFill>
              </a:rPr>
              <a:t>ّي</a:t>
            </a:r>
            <a:r>
              <a:rPr lang="ar-SA" sz="2800" dirty="0">
                <a:solidFill>
                  <a:schemeClr val="tx1"/>
                </a:solidFill>
              </a:rPr>
              <a:t> الإل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ه</a:t>
            </a:r>
            <a:r>
              <a:rPr lang="en-US" sz="2800" dirty="0">
                <a:solidFill>
                  <a:schemeClr val="tx1"/>
                </a:solidFill>
              </a:rPr>
              <a:t>…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iliane\Desktop\work from home\Eb 4\rencontres 12-15\اللقاء 13\ELIA\AHAB\018-yo-prophet-elij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9992" y="359765"/>
            <a:ext cx="1259174" cy="526297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وقال</a:t>
            </a:r>
            <a:br>
              <a:rPr lang="ar-LB" sz="2800" dirty="0"/>
            </a:br>
            <a:r>
              <a:rPr lang="ar-SA" sz="2800" dirty="0"/>
              <a:t>إيلي</a:t>
            </a:r>
            <a:r>
              <a:rPr lang="ar-LB" sz="2800" dirty="0"/>
              <a:t>ّ</a:t>
            </a:r>
            <a:r>
              <a:rPr lang="ar-SA" sz="2800" dirty="0"/>
              <a:t>ا "اقب</a:t>
            </a:r>
            <a:r>
              <a:rPr lang="ar-LB" sz="2800" dirty="0"/>
              <a:t>ُ</a:t>
            </a:r>
            <a:r>
              <a:rPr lang="ar-SA" sz="2800" dirty="0"/>
              <a:t>ض</a:t>
            </a:r>
            <a:r>
              <a:rPr lang="ar-LB" sz="2800" dirty="0"/>
              <a:t>ُ</a:t>
            </a:r>
            <a:r>
              <a:rPr lang="ar-SA" sz="2800" dirty="0"/>
              <a:t>وا ع</a:t>
            </a:r>
            <a:r>
              <a:rPr lang="ar-LB" sz="2800" dirty="0"/>
              <a:t>َ</a:t>
            </a:r>
            <a:r>
              <a:rPr lang="ar-SA" sz="2800" dirty="0"/>
              <a:t>لى </a:t>
            </a:r>
            <a:r>
              <a:rPr lang="ar-LB" sz="2800" dirty="0"/>
              <a:t>أَ</a:t>
            </a:r>
            <a:r>
              <a:rPr lang="ar-SA" sz="2800" dirty="0"/>
              <a:t>نبياء الب</a:t>
            </a:r>
            <a:r>
              <a:rPr lang="ar-LB" sz="2800" dirty="0"/>
              <a:t>َ</a:t>
            </a:r>
            <a:r>
              <a:rPr lang="ar-SA" sz="2800" dirty="0"/>
              <a:t>عل يلْلِي بيك</a:t>
            </a:r>
            <a:r>
              <a:rPr lang="ar-LB" sz="2800" dirty="0"/>
              <a:t>َ</a:t>
            </a:r>
            <a:r>
              <a:rPr lang="ar-SA" sz="2800" dirty="0"/>
              <a:t>ذ</a:t>
            </a:r>
            <a:r>
              <a:rPr lang="ar-LB" sz="2800" dirty="0"/>
              <a:t>ْ</a:t>
            </a:r>
            <a:r>
              <a:rPr lang="ar-SA" sz="2800" dirty="0"/>
              <a:t>ب</a:t>
            </a:r>
            <a:r>
              <a:rPr lang="ar-LB" sz="2800" dirty="0"/>
              <a:t>ُ</a:t>
            </a:r>
            <a:r>
              <a:rPr lang="ar-SA" sz="2800" dirty="0"/>
              <a:t>وا على الن</a:t>
            </a:r>
            <a:r>
              <a:rPr lang="ar-LB" sz="2800" dirty="0"/>
              <a:t>ّ</a:t>
            </a:r>
            <a:r>
              <a:rPr lang="ar-SA" sz="2800" dirty="0"/>
              <a:t>اس" وق</a:t>
            </a:r>
            <a:r>
              <a:rPr lang="ar-LB" sz="2800" dirty="0"/>
              <a:t>َ</a:t>
            </a:r>
            <a:r>
              <a:rPr lang="ar-SA" sz="2800" dirty="0"/>
              <a:t>ب</a:t>
            </a:r>
            <a:r>
              <a:rPr lang="ar-LB" sz="2800" dirty="0"/>
              <a:t>َ</a:t>
            </a:r>
            <a:r>
              <a:rPr lang="ar-SA" sz="2800" dirty="0"/>
              <a:t>ض</a:t>
            </a:r>
            <a:r>
              <a:rPr lang="ar-LB" sz="2800" dirty="0"/>
              <a:t>ُ</a:t>
            </a:r>
            <a:r>
              <a:rPr lang="ar-SA" sz="2800" dirty="0"/>
              <a:t>وا عل</a:t>
            </a:r>
            <a:r>
              <a:rPr lang="ar-LB" sz="2800" dirty="0"/>
              <a:t>َ</a:t>
            </a:r>
            <a:r>
              <a:rPr lang="ar-SA" sz="2800" dirty="0"/>
              <a:t>ي</a:t>
            </a:r>
            <a:r>
              <a:rPr lang="ar-LB" sz="2800" dirty="0"/>
              <a:t>ُ</a:t>
            </a:r>
            <a:r>
              <a:rPr lang="ar-SA" sz="2800" dirty="0"/>
              <a:t>ن</a:t>
            </a:r>
            <a:endParaRPr lang="en-US" sz="2600" b="1" dirty="0"/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44583" y="241858"/>
            <a:ext cx="5187498" cy="3517404"/>
          </a:xfrm>
          <a:prstGeom prst="cloudCallout">
            <a:avLst>
              <a:gd name="adj1" fmla="val 55149"/>
              <a:gd name="adj2" fmla="val 510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شو رأيكن بها القصّة؟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هلّق جَرْبوا عملوا هَالنَّشاطات كتابكن ص:86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647" y="89943"/>
            <a:ext cx="6370612" cy="66001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647" y="89943"/>
            <a:ext cx="6370612" cy="6600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6932" y="1603022"/>
            <a:ext cx="69991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>
                <a:solidFill>
                  <a:schemeClr val="tx1"/>
                </a:solidFill>
              </a:rPr>
              <a:t>شَرقًا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9733" y="1619956"/>
            <a:ext cx="46848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>
                <a:solidFill>
                  <a:schemeClr val="tx1"/>
                </a:solidFill>
              </a:rPr>
              <a:t>نَهر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4887" y="2037643"/>
            <a:ext cx="745066" cy="38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600" dirty="0">
                <a:solidFill>
                  <a:schemeClr val="tx1"/>
                </a:solidFill>
              </a:rPr>
              <a:t>الغربان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822" y="2088445"/>
            <a:ext cx="688622" cy="35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1500" dirty="0">
                <a:solidFill>
                  <a:schemeClr val="tx1"/>
                </a:solidFill>
              </a:rPr>
              <a:t>يَشرَب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5156" y="2698044"/>
            <a:ext cx="553156" cy="270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ar-LB" sz="1500" dirty="0">
              <a:solidFill>
                <a:schemeClr val="tx1"/>
              </a:solidFill>
            </a:endParaRPr>
          </a:p>
          <a:p>
            <a:pPr algn="r"/>
            <a:r>
              <a:rPr lang="ar-LB" sz="1500" dirty="0">
                <a:solidFill>
                  <a:schemeClr val="tx1"/>
                </a:solidFill>
              </a:rPr>
              <a:t>جفّ	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2089" y="3155245"/>
            <a:ext cx="637822" cy="35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500" dirty="0">
                <a:solidFill>
                  <a:schemeClr val="tx1"/>
                </a:solidFill>
              </a:rPr>
              <a:t>أرملة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3629378"/>
            <a:ext cx="688622" cy="35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500" dirty="0">
                <a:solidFill>
                  <a:schemeClr val="tx1"/>
                </a:solidFill>
              </a:rPr>
              <a:t>الماء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0444" y="3651956"/>
            <a:ext cx="558800" cy="35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500" dirty="0">
                <a:solidFill>
                  <a:schemeClr val="tx1"/>
                </a:solidFill>
              </a:rPr>
              <a:t>خبز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3467" y="4216401"/>
            <a:ext cx="581377" cy="35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1500" dirty="0">
                <a:solidFill>
                  <a:schemeClr val="tx1"/>
                </a:solidFill>
              </a:rPr>
              <a:t>ابنُ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3689" y="4159956"/>
            <a:ext cx="688622" cy="35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1500" dirty="0">
                <a:solidFill>
                  <a:schemeClr val="tx1"/>
                </a:solidFill>
              </a:rPr>
              <a:t>شَديدًا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0444" y="4656667"/>
            <a:ext cx="688622" cy="35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500" dirty="0">
                <a:solidFill>
                  <a:schemeClr val="tx1"/>
                </a:solidFill>
              </a:rPr>
              <a:t>ماتَ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8355" y="5271910"/>
            <a:ext cx="609602" cy="338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400" dirty="0">
                <a:solidFill>
                  <a:schemeClr val="tx1"/>
                </a:solidFill>
              </a:rPr>
              <a:t>روحه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4400" y="5198534"/>
            <a:ext cx="615244" cy="35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500" dirty="0">
                <a:solidFill>
                  <a:schemeClr val="tx1"/>
                </a:solidFill>
              </a:rPr>
              <a:t>صَوت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42533" y="5254978"/>
            <a:ext cx="688622" cy="35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500" dirty="0">
                <a:solidFill>
                  <a:schemeClr val="tx1"/>
                </a:solidFill>
              </a:rPr>
              <a:t>الحَياة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1333" y="5830712"/>
            <a:ext cx="1258711" cy="35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1500" dirty="0">
                <a:solidFill>
                  <a:schemeClr val="tx1"/>
                </a:solidFill>
              </a:rPr>
              <a:t>رجل الله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12799" y="237766"/>
            <a:ext cx="5786846" cy="1368735"/>
          </a:xfrm>
          <a:prstGeom prst="cloudCallout">
            <a:avLst>
              <a:gd name="adj1" fmla="val 57950"/>
              <a:gd name="adj2" fmla="val 1709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شو عُصارِة هَاللِّقاء؟</a:t>
            </a:r>
          </a:p>
        </p:txBody>
      </p:sp>
      <p:pic>
        <p:nvPicPr>
          <p:cNvPr id="6" name="Picture 5" descr="a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388"/>
            <a:ext cx="9008533" cy="5518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520984" y="471056"/>
            <a:ext cx="4893698" cy="1931486"/>
          </a:xfrm>
          <a:prstGeom prst="cloudCallout">
            <a:avLst>
              <a:gd name="adj1" fmla="val 83907"/>
              <a:gd name="adj2" fmla="val 22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منوقَف كِلْنا ومِنْصَلّي</a:t>
            </a:r>
          </a:p>
        </p:txBody>
      </p:sp>
      <p:pic>
        <p:nvPicPr>
          <p:cNvPr id="7" name="Content Placeholder 6" descr="ousalii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62629"/>
            <a:ext cx="9144000" cy="4391622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4370" y="431961"/>
            <a:ext cx="4622187" cy="4035107"/>
          </a:xfrm>
          <a:prstGeom prst="cloudCallout">
            <a:avLst>
              <a:gd name="adj1" fmla="val 79275"/>
              <a:gd name="adj2" fmla="val 34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باي باي، إلى الأسْبوع القادِم</a:t>
            </a:r>
          </a:p>
        </p:txBody>
      </p:sp>
      <p:pic>
        <p:nvPicPr>
          <p:cNvPr id="6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948" y="72570"/>
            <a:ext cx="5174988" cy="662324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14081" y="545432"/>
            <a:ext cx="4920445" cy="4446292"/>
          </a:xfrm>
          <a:prstGeom prst="cloudCallout">
            <a:avLst>
              <a:gd name="adj1" fmla="val 73596"/>
              <a:gd name="adj2" fmla="val 30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بِلِقاءْنا اليَوم رَح نْشوف قِصَّة النَّبِيّ يَلْلي كْتار بِ لِبنان بيِتْسَمّوا عَ اسْمو بِكِلّ اللّغات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443" y="3753121"/>
            <a:ext cx="4660231" cy="310487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579" y="4579408"/>
            <a:ext cx="7557247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300" b="1" dirty="0">
                <a:solidFill>
                  <a:srgbClr val="002060"/>
                </a:solidFill>
              </a:rPr>
              <a:t>نِكتِشِف</a:t>
            </a:r>
            <a:r>
              <a:rPr lang="ar-LB" sz="3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LB" sz="3300" dirty="0"/>
              <a:t>إِنّو الله هُوِّي وَحْدو الإِله وقِدِرْتو بِتْفوق كِلّ قدرَة</a:t>
            </a:r>
            <a:endParaRPr lang="fr-FR" sz="3300" dirty="0"/>
          </a:p>
          <a:p>
            <a:pPr algn="ctr" rtl="1"/>
            <a:r>
              <a:rPr lang="ar-LB" sz="3300" dirty="0"/>
              <a:t>ونْشوف كيف هَالقِدرَة بِتْبَيِّن بِيَلّي </a:t>
            </a:r>
            <a:endParaRPr lang="fr-FR" sz="3300" dirty="0"/>
          </a:p>
          <a:p>
            <a:pPr algn="ctr" rtl="1"/>
            <a:r>
              <a:rPr lang="ar-LB" sz="3300" dirty="0"/>
              <a:t>بيوثَقو فيه مِتِل إيلِيّا</a:t>
            </a:r>
            <a:endParaRPr lang="en-US" sz="33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366292" y="316662"/>
            <a:ext cx="3822551" cy="1255059"/>
          </a:xfrm>
          <a:prstGeom prst="wedgeRoundRectCallout">
            <a:avLst>
              <a:gd name="adj1" fmla="val 71924"/>
              <a:gd name="adj2" fmla="val 9613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هَدَفْنا مِن هَاللِّقاء؟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203" y="1320014"/>
            <a:ext cx="4535817" cy="3475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359764" y="284813"/>
            <a:ext cx="5066675" cy="5277554"/>
          </a:xfrm>
          <a:prstGeom prst="cloudCallout">
            <a:avLst>
              <a:gd name="adj1" fmla="val 77127"/>
              <a:gd name="adj2" fmla="val 20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مين فيكُن إِسْمو الياس، إيلي، إيليو، إيلاي... أو بيَعرِف حَدا بِهَالإِسم؟ مِن وَين إِجِت هَالأسْماء؟ 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e\Desktop\work from home\Picture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6487" y="-511663"/>
            <a:ext cx="7523269" cy="7369663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4482059" y="3192905"/>
            <a:ext cx="2833141" cy="1334125"/>
          </a:xfrm>
          <a:prstGeom prst="wedgeEllipseCallout">
            <a:avLst>
              <a:gd name="adj1" fmla="val 7415"/>
              <a:gd name="adj2" fmla="val -75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rgbClr val="002060"/>
                </a:solidFill>
              </a:rPr>
              <a:t>أَنا إِسْمي إيلي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51811" y="2698230"/>
            <a:ext cx="2830642" cy="1351611"/>
          </a:xfrm>
          <a:prstGeom prst="wedgeEllipseCallout">
            <a:avLst>
              <a:gd name="adj1" fmla="val 7415"/>
              <a:gd name="adj2" fmla="val -75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rgbClr val="002060"/>
                </a:solidFill>
              </a:rPr>
              <a:t>عَ إِسم النّبيّ إيلِيّا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56265" y="0"/>
            <a:ext cx="5598694" cy="4129088"/>
          </a:xfrm>
          <a:prstGeom prst="cloudCallout">
            <a:avLst>
              <a:gd name="adj1" fmla="val 64117"/>
              <a:gd name="adj2" fmla="val 3981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برافو! وهَلَّق خَلّونا نْشوف شو  بيخَبّرنا الكْتاب المقَدّس عَنّو</a:t>
            </a: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358" y="3499426"/>
            <a:ext cx="5606717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FC42F"/>
      </a:accent1>
      <a:accent2>
        <a:srgbClr val="00B05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2255</TotalTime>
  <Words>1749</Words>
  <Application>Microsoft Office PowerPoint</Application>
  <PresentationFormat>On-screen Show (4:3)</PresentationFormat>
  <Paragraphs>134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رُهبانِيَّةُ القَلبَينِ الأقدَسَين </vt:lpstr>
      <vt:lpstr>PowerPoint Presentation</vt:lpstr>
      <vt:lpstr>اللِّقاءُ الثّالِث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EB4 اللقاء الثالث عشر</dc:title>
  <dc:creator>Michel Haddad</dc:creator>
  <cp:lastModifiedBy>Michel Haddad (Prof)</cp:lastModifiedBy>
  <cp:revision>110</cp:revision>
  <dcterms:created xsi:type="dcterms:W3CDTF">2020-08-25T06:38:39Z</dcterms:created>
  <dcterms:modified xsi:type="dcterms:W3CDTF">2022-04-16T17:00:43Z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9881EAB3-6DF3-4262-85CE-869FAB067129</vt:lpwstr>
  </property>
  <property fmtid="{D5CDD505-2E9C-101B-9397-08002B2CF9AE}" pid="3" name="ArticulatePath">
    <vt:lpwstr>EB4 اللقاء الثالث عشر</vt:lpwstr>
  </property>
</Properties>
</file>