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0"/>
  </p:notesMasterIdLst>
  <p:sldIdLst>
    <p:sldId id="257" r:id="rId2"/>
    <p:sldId id="304" r:id="rId3"/>
    <p:sldId id="258" r:id="rId4"/>
    <p:sldId id="292" r:id="rId5"/>
    <p:sldId id="289" r:id="rId6"/>
    <p:sldId id="259" r:id="rId7"/>
    <p:sldId id="290" r:id="rId8"/>
    <p:sldId id="418" r:id="rId9"/>
    <p:sldId id="311" r:id="rId10"/>
    <p:sldId id="498" r:id="rId11"/>
    <p:sldId id="526" r:id="rId12"/>
    <p:sldId id="527" r:id="rId13"/>
    <p:sldId id="528" r:id="rId14"/>
    <p:sldId id="530" r:id="rId15"/>
    <p:sldId id="531" r:id="rId16"/>
    <p:sldId id="532" r:id="rId17"/>
    <p:sldId id="534" r:id="rId18"/>
    <p:sldId id="533" r:id="rId19"/>
    <p:sldId id="535" r:id="rId20"/>
    <p:sldId id="536" r:id="rId21"/>
    <p:sldId id="537" r:id="rId22"/>
    <p:sldId id="538" r:id="rId23"/>
    <p:sldId id="539" r:id="rId24"/>
    <p:sldId id="540" r:id="rId25"/>
    <p:sldId id="503" r:id="rId26"/>
    <p:sldId id="504" r:id="rId27"/>
    <p:sldId id="541" r:id="rId28"/>
    <p:sldId id="542" r:id="rId29"/>
    <p:sldId id="543" r:id="rId30"/>
    <p:sldId id="544" r:id="rId31"/>
    <p:sldId id="286" r:id="rId32"/>
    <p:sldId id="413" r:id="rId33"/>
    <p:sldId id="545" r:id="rId34"/>
    <p:sldId id="546" r:id="rId35"/>
    <p:sldId id="547" r:id="rId36"/>
    <p:sldId id="415" r:id="rId37"/>
    <p:sldId id="446" r:id="rId38"/>
    <p:sldId id="283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180"/>
    <a:srgbClr val="AEF4F8"/>
    <a:srgbClr val="FF9933"/>
    <a:srgbClr val="CCFFFF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993-AFB3-447B-A825-73C66F1B7136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C07A-1A84-421B-9583-D8DFE66B0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2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1" y="2560315"/>
            <a:ext cx="7825441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رُهبانِيَّةُ القَلبَين الأقدَسَين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365" y="5284561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الأساسيَّ الرّابِع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87963" y="0"/>
            <a:ext cx="3987384" cy="1998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إيل</a:t>
            </a:r>
            <a:r>
              <a:rPr lang="ar-LB" sz="2800" b="1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ي</a:t>
            </a:r>
            <a:r>
              <a:rPr lang="ar-LB" sz="2800" b="1" dirty="0">
                <a:solidFill>
                  <a:schemeClr val="tx2">
                    <a:lumMod val="75000"/>
                  </a:schemeClr>
                </a:solidFill>
              </a:rPr>
              <a:t>ّ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ا ي</a:t>
            </a:r>
            <a:r>
              <a:rPr lang="ar-LB" sz="2800" b="1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ختار</a:t>
            </a:r>
            <a:r>
              <a:rPr lang="ar-LB" sz="2800" b="1" dirty="0">
                <a:solidFill>
                  <a:schemeClr val="tx2">
                    <a:lumMod val="75000"/>
                  </a:schemeClr>
                </a:solidFill>
              </a:rPr>
              <a:t>ُ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 أ</a:t>
            </a:r>
            <a:r>
              <a:rPr lang="ar-LB" sz="2800" b="1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ليشاع (1 مل 19/1-21)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0530" y="5029200"/>
            <a:ext cx="52863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/>
              <a:t>ع</a:t>
            </a:r>
            <a:r>
              <a:rPr lang="ar-LB" sz="3600" dirty="0"/>
              <a:t>ِ</a:t>
            </a:r>
            <a:r>
              <a:rPr lang="ar-SA" sz="3600" dirty="0"/>
              <a:t>ر</a:t>
            </a:r>
            <a:r>
              <a:rPr lang="ar-LB" sz="3600" dirty="0"/>
              <a:t>ْ</a:t>
            </a:r>
            <a:r>
              <a:rPr lang="ar-SA" sz="3600" dirty="0"/>
              <a:t>فِت</a:t>
            </a:r>
            <a:r>
              <a:rPr lang="ar-LB" sz="3600" dirty="0"/>
              <a:t>ْ</a:t>
            </a:r>
            <a:r>
              <a:rPr lang="ar-SA" sz="3600" dirty="0"/>
              <a:t> إيزابل شو ع</a:t>
            </a:r>
            <a:r>
              <a:rPr lang="ar-LB" sz="3600" dirty="0"/>
              <a:t>ِ</a:t>
            </a:r>
            <a:r>
              <a:rPr lang="ar-SA" sz="3600" dirty="0"/>
              <a:t>م</a:t>
            </a:r>
            <a:r>
              <a:rPr lang="ar-LB" sz="3600" dirty="0"/>
              <a:t>ِ</a:t>
            </a:r>
            <a:r>
              <a:rPr lang="ar-SA" sz="3600" dirty="0"/>
              <a:t>ل</a:t>
            </a:r>
            <a:r>
              <a:rPr lang="ar-LB" sz="3600" dirty="0"/>
              <a:t>ْ</a:t>
            </a:r>
            <a:r>
              <a:rPr lang="ar-SA" sz="3600" dirty="0"/>
              <a:t> إيلي</a:t>
            </a:r>
            <a:r>
              <a:rPr lang="ar-LB" sz="3600" dirty="0"/>
              <a:t>ّ</a:t>
            </a:r>
            <a:r>
              <a:rPr lang="ar-SA" sz="3600" dirty="0"/>
              <a:t>ا ب</a:t>
            </a:r>
            <a:r>
              <a:rPr lang="ar-LB" sz="3600" dirty="0"/>
              <a:t>ِ</a:t>
            </a:r>
            <a:r>
              <a:rPr lang="ar-SA" sz="3600" dirty="0"/>
              <a:t>أنب</a:t>
            </a:r>
            <a:r>
              <a:rPr lang="ar-LB" sz="3600" dirty="0"/>
              <a:t>ِ</a:t>
            </a:r>
            <a:r>
              <a:rPr lang="ar-SA" sz="3600" dirty="0"/>
              <a:t>ياء الب</a:t>
            </a:r>
            <a:r>
              <a:rPr lang="ar-LB" sz="3600" dirty="0"/>
              <a:t>َ</a:t>
            </a:r>
            <a:r>
              <a:rPr lang="ar-SA" sz="3600" dirty="0"/>
              <a:t>عل، ه</a:t>
            </a:r>
            <a:r>
              <a:rPr lang="ar-LB" sz="3600" dirty="0"/>
              <a:t>َ</a:t>
            </a:r>
            <a:r>
              <a:rPr lang="ar-SA" sz="3600" dirty="0"/>
              <a:t>د</a:t>
            </a:r>
            <a:r>
              <a:rPr lang="ar-LB" sz="3600" dirty="0"/>
              <a:t>َّ</a:t>
            </a:r>
            <a:r>
              <a:rPr lang="ar-SA" sz="3600" dirty="0"/>
              <a:t>د</a:t>
            </a:r>
            <a:r>
              <a:rPr lang="ar-LB" sz="3600" dirty="0"/>
              <a:t>ِ</a:t>
            </a:r>
            <a:r>
              <a:rPr lang="ar-SA" sz="3600" dirty="0"/>
              <a:t>ت</a:t>
            </a:r>
            <a:r>
              <a:rPr lang="ar-LB" sz="3600" dirty="0"/>
              <a:t>ُ</a:t>
            </a:r>
            <a:r>
              <a:rPr lang="ar-SA" sz="3600" dirty="0"/>
              <a:t>و بالم</a:t>
            </a:r>
            <a:r>
              <a:rPr lang="ar-LB" sz="3600" dirty="0"/>
              <a:t>َ</a:t>
            </a:r>
            <a:r>
              <a:rPr lang="ar-SA" sz="3600" dirty="0"/>
              <a:t>وت. </a:t>
            </a:r>
            <a:endParaRPr lang="ar-LB" sz="3600" dirty="0"/>
          </a:p>
          <a:p>
            <a:pPr algn="ctr" rtl="1"/>
            <a:r>
              <a:rPr lang="ar-SA" sz="3600" dirty="0"/>
              <a:t>ه</a:t>
            </a:r>
            <a:r>
              <a:rPr lang="ar-LB" sz="3600" dirty="0"/>
              <a:t>َ</a:t>
            </a:r>
            <a:r>
              <a:rPr lang="ar-SA" sz="3600" dirty="0"/>
              <a:t>رَب إيل</a:t>
            </a:r>
            <a:r>
              <a:rPr lang="ar-LB" sz="3600" dirty="0"/>
              <a:t>ِ</a:t>
            </a:r>
            <a:r>
              <a:rPr lang="ar-SA" sz="3600" dirty="0"/>
              <a:t>ي</a:t>
            </a:r>
            <a:r>
              <a:rPr lang="ar-LB" sz="3600" dirty="0"/>
              <a:t>ّ</a:t>
            </a:r>
            <a:r>
              <a:rPr lang="ar-SA" sz="3600" dirty="0"/>
              <a:t>ا ع</a:t>
            </a:r>
            <a:r>
              <a:rPr lang="ar-LB" sz="3600" dirty="0"/>
              <a:t>َ</a:t>
            </a:r>
            <a:r>
              <a:rPr lang="ar-SA" sz="3600" dirty="0"/>
              <a:t> الب</a:t>
            </a:r>
            <a:r>
              <a:rPr lang="ar-LB" sz="3600" dirty="0"/>
              <a:t>َ</a:t>
            </a:r>
            <a:r>
              <a:rPr lang="ar-SA" sz="3600" dirty="0"/>
              <a:t>ريّة</a:t>
            </a:r>
            <a:endParaRPr lang="en-US" sz="3500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00865" y="0"/>
            <a:ext cx="247173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400" dirty="0"/>
              <a:t>بَعد فَترَة سِمِع الرَّبّ عَمّ بيقِلّو</a:t>
            </a:r>
            <a:endParaRPr lang="en-US" sz="3400" dirty="0"/>
          </a:p>
        </p:txBody>
      </p:sp>
      <p:sp>
        <p:nvSpPr>
          <p:cNvPr id="6" name="Cloud Callout 5"/>
          <p:cNvSpPr/>
          <p:nvPr/>
        </p:nvSpPr>
        <p:spPr>
          <a:xfrm>
            <a:off x="399092" y="4329113"/>
            <a:ext cx="6187446" cy="2280410"/>
          </a:xfrm>
          <a:prstGeom prst="cloudCallout">
            <a:avLst>
              <a:gd name="adj1" fmla="val 67435"/>
              <a:gd name="adj2" fmla="val 2258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رجاع عَ بلادَك وامسَح أليشاع ت</a:t>
            </a:r>
            <a:r>
              <a:rPr lang="ar-LB" sz="4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 ي</a:t>
            </a:r>
            <a:r>
              <a:rPr lang="ar-LB" sz="4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كون ن</a:t>
            </a:r>
            <a:r>
              <a:rPr lang="ar-LB" sz="4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ب</a:t>
            </a:r>
            <a:r>
              <a:rPr lang="ar-LB" sz="4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ي ب</a:t>
            </a:r>
            <a:r>
              <a:rPr lang="ar-LB" sz="4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عدَك.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4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8087" y="0"/>
            <a:ext cx="1585913" cy="65556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ر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جِع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 إيلي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ّ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ا وال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ت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ق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ى بأليشاع 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يَلْلي كان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 عَم بيفلَح أرض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و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 وقِدّامو ... قرب 12 فِدّان بَقَر، ورَمَى عَبايْتو علَيه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26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0"/>
            <a:ext cx="9144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15139" y="1085850"/>
            <a:ext cx="20002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800" b="1" dirty="0">
                <a:solidFill>
                  <a:schemeClr val="tx2">
                    <a:lumMod val="75000"/>
                  </a:schemeClr>
                </a:solidFill>
              </a:rPr>
              <a:t>لَمّا صار هيك قَلّو أَليشاع:</a:t>
            </a:r>
            <a:endParaRPr lang="en-US" sz="3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685341" y="3743324"/>
            <a:ext cx="4201483" cy="2080385"/>
          </a:xfrm>
          <a:prstGeom prst="cloudCallout">
            <a:avLst>
              <a:gd name="adj1" fmla="val -46145"/>
              <a:gd name="adj2" fmla="val -91424"/>
            </a:avLst>
          </a:prstGeom>
          <a:solidFill>
            <a:srgbClr val="F49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>
                <a:solidFill>
                  <a:schemeClr val="tx2">
                    <a:lumMod val="75000"/>
                  </a:schemeClr>
                </a:solidFill>
              </a:rPr>
              <a:t>خَلّيني</a:t>
            </a:r>
            <a:r>
              <a:rPr lang="ar-SA" sz="3800" dirty="0">
                <a:solidFill>
                  <a:schemeClr val="tx2">
                    <a:lumMod val="75000"/>
                  </a:schemeClr>
                </a:solidFill>
              </a:rPr>
              <a:t> ب</a:t>
            </a:r>
            <a:r>
              <a:rPr lang="ar-LB" sz="3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800" dirty="0">
                <a:solidFill>
                  <a:schemeClr val="tx2">
                    <a:lumMod val="75000"/>
                  </a:schemeClr>
                </a:solidFill>
              </a:rPr>
              <a:t>س</a:t>
            </a:r>
            <a:r>
              <a:rPr lang="ar-LB" sz="38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800" dirty="0">
                <a:solidFill>
                  <a:schemeClr val="tx2">
                    <a:lumMod val="75000"/>
                  </a:schemeClr>
                </a:solidFill>
              </a:rPr>
              <a:t> و</a:t>
            </a:r>
            <a:r>
              <a:rPr lang="ar-LB" sz="3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800" dirty="0">
                <a:solidFill>
                  <a:schemeClr val="tx2">
                    <a:lumMod val="75000"/>
                  </a:schemeClr>
                </a:solidFill>
              </a:rPr>
              <a:t>دّ</a:t>
            </a:r>
            <a:r>
              <a:rPr lang="ar-LB" sz="38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800" dirty="0">
                <a:solidFill>
                  <a:schemeClr val="tx2">
                    <a:lumMod val="75000"/>
                  </a:schemeClr>
                </a:solidFill>
              </a:rPr>
              <a:t>ع ب</a:t>
            </a:r>
            <a:r>
              <a:rPr lang="ar-LB" sz="3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800" dirty="0">
                <a:solidFill>
                  <a:schemeClr val="tx2">
                    <a:lumMod val="75000"/>
                  </a:schemeClr>
                </a:solidFill>
              </a:rPr>
              <a:t>يّي وإ</a:t>
            </a:r>
            <a:r>
              <a:rPr lang="ar-LB" sz="38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800" dirty="0">
                <a:solidFill>
                  <a:schemeClr val="tx2">
                    <a:lumMod val="75000"/>
                  </a:schemeClr>
                </a:solidFill>
              </a:rPr>
              <a:t>مّي</a:t>
            </a:r>
            <a:endParaRPr lang="en-US"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85763" y="5000625"/>
            <a:ext cx="3471861" cy="1675572"/>
          </a:xfrm>
          <a:prstGeom prst="cloudCallout">
            <a:avLst>
              <a:gd name="adj1" fmla="val -2327"/>
              <a:gd name="adj2" fmla="val -17873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2">
                    <a:lumMod val="75000"/>
                  </a:schemeClr>
                </a:solidFill>
              </a:rPr>
              <a:t>روح ما عاد بَدّي ياك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5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77351" cy="6958013"/>
          </a:xfrm>
        </p:spPr>
      </p:pic>
      <p:sp>
        <p:nvSpPr>
          <p:cNvPr id="6" name="Rectangle 5"/>
          <p:cNvSpPr/>
          <p:nvPr/>
        </p:nvSpPr>
        <p:spPr>
          <a:xfrm>
            <a:off x="100013" y="134035"/>
            <a:ext cx="72294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ر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ِ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ج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ِ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ع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ْ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أ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َ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ليشاع وأ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َ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خَد ج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َ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و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ْ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ز ب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َ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ق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َ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ر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ْ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ودَبَحُن وق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َ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د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َّ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مُن للش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َّ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عب ت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َ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ياك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ُ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ل ور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َ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اح مَع إيل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ِ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ي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ّ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 وص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َ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ار ت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ِ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لمي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ز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لإ</a:t>
            </a:r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ِ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لو</a:t>
            </a:r>
            <a:r>
              <a:rPr lang="ar-S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99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1438"/>
            <a:ext cx="9239251" cy="69294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702351" y="142875"/>
            <a:ext cx="3441649" cy="1998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الله ي</a:t>
            </a:r>
            <a:r>
              <a:rPr lang="ar-LB" sz="4000" b="1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د</a:t>
            </a:r>
            <a:r>
              <a:rPr lang="ar-LB" sz="4000" b="1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عو إ</a:t>
            </a:r>
            <a:r>
              <a:rPr lang="ar-LB" sz="4000" b="1" dirty="0">
                <a:solidFill>
                  <a:schemeClr val="tx2">
                    <a:lumMod val="75000"/>
                  </a:schemeClr>
                </a:solidFill>
              </a:rPr>
              <a:t>ي</a:t>
            </a:r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ل</a:t>
            </a:r>
            <a:r>
              <a:rPr lang="ar-LB" sz="4000" b="1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ي</a:t>
            </a:r>
            <a:r>
              <a:rPr lang="ar-LB" sz="4000" b="1" dirty="0">
                <a:solidFill>
                  <a:schemeClr val="tx2">
                    <a:lumMod val="75000"/>
                  </a:schemeClr>
                </a:solidFill>
              </a:rPr>
              <a:t>ّ</a:t>
            </a:r>
            <a:r>
              <a:rPr lang="ar-SA" sz="4000" b="1" dirty="0">
                <a:solidFill>
                  <a:schemeClr val="tx2">
                    <a:lumMod val="75000"/>
                  </a:schemeClr>
                </a:solidFill>
              </a:rPr>
              <a:t>ا </a:t>
            </a:r>
            <a:endParaRPr lang="ar-LB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2000" b="1" dirty="0">
                <a:solidFill>
                  <a:schemeClr val="tx2">
                    <a:lumMod val="75000"/>
                  </a:schemeClr>
                </a:solidFill>
              </a:rPr>
              <a:t>(2مل 12/1-15)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0913" y="2128837"/>
            <a:ext cx="18430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/>
              <a:t>وصار م</a:t>
            </a:r>
            <a:r>
              <a:rPr lang="ar-LB" sz="3600" dirty="0"/>
              <a:t>َ</a:t>
            </a:r>
            <a:r>
              <a:rPr lang="ar-SA" sz="3600" dirty="0"/>
              <a:t>ح</a:t>
            </a:r>
            <a:r>
              <a:rPr lang="ar-LB" sz="3600" dirty="0"/>
              <a:t>َ</a:t>
            </a:r>
            <a:r>
              <a:rPr lang="ar-SA" sz="3600" dirty="0"/>
              <a:t>لّ ما بير</a:t>
            </a:r>
            <a:r>
              <a:rPr lang="ar-LB" sz="3600" dirty="0"/>
              <a:t>ُ</a:t>
            </a:r>
            <a:r>
              <a:rPr lang="ar-SA" sz="3600" dirty="0"/>
              <a:t>وح إيلي</a:t>
            </a:r>
            <a:r>
              <a:rPr lang="ar-LB" sz="3600" dirty="0"/>
              <a:t>ّ</a:t>
            </a:r>
            <a:r>
              <a:rPr lang="ar-SA" sz="3600" dirty="0"/>
              <a:t>ا ي</a:t>
            </a:r>
            <a:r>
              <a:rPr lang="ar-LB" sz="3600" dirty="0"/>
              <a:t>ِ</a:t>
            </a:r>
            <a:r>
              <a:rPr lang="ar-SA" sz="3600" dirty="0"/>
              <a:t>ل</a:t>
            </a:r>
            <a:r>
              <a:rPr lang="ar-LB" sz="3600" dirty="0"/>
              <a:t>ْ</a:t>
            </a:r>
            <a:r>
              <a:rPr lang="ar-SA" sz="3600" dirty="0"/>
              <a:t>ح</a:t>
            </a:r>
            <a:r>
              <a:rPr lang="ar-LB" sz="3600" dirty="0"/>
              <a:t>َ</a:t>
            </a:r>
            <a:r>
              <a:rPr lang="ar-SA" sz="3600" dirty="0"/>
              <a:t>قو أليشاع وما ي</a:t>
            </a:r>
            <a:r>
              <a:rPr lang="ar-LB" sz="3600" dirty="0"/>
              <a:t>ِ</a:t>
            </a:r>
            <a:r>
              <a:rPr lang="ar-SA" sz="3600" dirty="0"/>
              <a:t>ت</a:t>
            </a:r>
            <a:r>
              <a:rPr lang="ar-LB" sz="3600" dirty="0"/>
              <a:t>ِ</a:t>
            </a:r>
            <a:r>
              <a:rPr lang="ar-SA" sz="3600" dirty="0"/>
              <a:t>رك</a:t>
            </a:r>
            <a:r>
              <a:rPr lang="ar-LB" sz="3600" dirty="0"/>
              <a:t>ُ</a:t>
            </a:r>
            <a:r>
              <a:rPr lang="ar-SA" sz="3600" dirty="0"/>
              <a:t>و ف</a:t>
            </a:r>
            <a:r>
              <a:rPr lang="ar-LB" sz="3600" dirty="0"/>
              <a:t>َ</a:t>
            </a:r>
            <a:r>
              <a:rPr lang="ar-SA" sz="3600" dirty="0"/>
              <a:t>شخَة؛</a:t>
            </a:r>
            <a:endParaRPr lang="en-US" sz="3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5636"/>
            <a:ext cx="9144000" cy="73262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8619" y="1503689"/>
            <a:ext cx="25492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dirty="0"/>
              <a:t>و</a:t>
            </a:r>
            <a:r>
              <a:rPr lang="ar-LB" sz="3600" dirty="0"/>
              <a:t>ُ</a:t>
            </a:r>
            <a:r>
              <a:rPr lang="ar-SA" sz="3000" dirty="0"/>
              <a:t>ص</a:t>
            </a:r>
            <a:r>
              <a:rPr lang="ar-LB" sz="3000" dirty="0"/>
              <a:t>ْ</a:t>
            </a:r>
            <a:r>
              <a:rPr lang="ar-SA" sz="3000" dirty="0"/>
              <a:t>لو</a:t>
            </a:r>
            <a:r>
              <a:rPr lang="ar-LB" sz="3000" dirty="0"/>
              <a:t>ا</a:t>
            </a:r>
            <a:r>
              <a:rPr lang="ar-SA" sz="3000" dirty="0"/>
              <a:t> ع</a:t>
            </a:r>
            <a:r>
              <a:rPr lang="ar-LB" sz="3000" dirty="0"/>
              <a:t>َ</a:t>
            </a:r>
            <a:r>
              <a:rPr lang="ar-SA" sz="3000" dirty="0"/>
              <a:t> نهر الأرد</a:t>
            </a:r>
            <a:r>
              <a:rPr lang="ar-LB" sz="3000" dirty="0"/>
              <a:t>ُ</a:t>
            </a:r>
            <a:r>
              <a:rPr lang="ar-SA" sz="3000" dirty="0"/>
              <a:t>ن، أخَد </a:t>
            </a:r>
            <a:r>
              <a:rPr lang="ar-LB" sz="3000" dirty="0"/>
              <a:t>إ</a:t>
            </a:r>
            <a:r>
              <a:rPr lang="ar-SA" sz="3000" dirty="0"/>
              <a:t>يليا عبايتو وض</a:t>
            </a:r>
            <a:r>
              <a:rPr lang="ar-LB" sz="3000" dirty="0"/>
              <a:t>َ</a:t>
            </a:r>
            <a:r>
              <a:rPr lang="ar-SA" sz="3000" dirty="0"/>
              <a:t>ر</a:t>
            </a:r>
            <a:r>
              <a:rPr lang="ar-LB" sz="3000" dirty="0"/>
              <a:t>َ</a:t>
            </a:r>
            <a:r>
              <a:rPr lang="ar-SA" sz="3000" dirty="0"/>
              <a:t>ب</a:t>
            </a:r>
            <a:r>
              <a:rPr lang="ar-LB" sz="3000" dirty="0"/>
              <a:t>ْ</a:t>
            </a:r>
            <a:r>
              <a:rPr lang="ar-SA" sz="3000" dirty="0"/>
              <a:t> الم</a:t>
            </a:r>
            <a:r>
              <a:rPr lang="ar-LB" sz="3000" dirty="0"/>
              <a:t>َ</a:t>
            </a:r>
            <a:r>
              <a:rPr lang="ar-SA" sz="3000" dirty="0"/>
              <a:t>يّ انشقّت وعبر</a:t>
            </a:r>
            <a:r>
              <a:rPr lang="ar-LB" sz="3000" dirty="0"/>
              <a:t>ُ</a:t>
            </a:r>
            <a:r>
              <a:rPr lang="ar-SA" sz="3000" dirty="0"/>
              <a:t>و</a:t>
            </a:r>
            <a:r>
              <a:rPr lang="ar-LB" sz="3000" dirty="0"/>
              <a:t>ا</a:t>
            </a:r>
            <a:r>
              <a:rPr lang="ar-SA" sz="3000" dirty="0"/>
              <a:t> تنيناتُن.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387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276852" y="0"/>
            <a:ext cx="4143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SA" sz="3600" dirty="0"/>
              <a:t>و</a:t>
            </a:r>
            <a:r>
              <a:rPr lang="ar-LB" sz="3600" dirty="0"/>
              <a:t>قَلْلو إيلِيّا لَ أَليشاع:</a:t>
            </a:r>
            <a:endParaRPr lang="en-US" sz="3000" dirty="0"/>
          </a:p>
        </p:txBody>
      </p:sp>
      <p:sp>
        <p:nvSpPr>
          <p:cNvPr id="6" name="Cloud Callout 5"/>
          <p:cNvSpPr/>
          <p:nvPr/>
        </p:nvSpPr>
        <p:spPr>
          <a:xfrm>
            <a:off x="5057776" y="3157537"/>
            <a:ext cx="3271838" cy="2743200"/>
          </a:xfrm>
          <a:prstGeom prst="cloudCallout">
            <a:avLst>
              <a:gd name="adj1" fmla="val 5805"/>
              <a:gd name="adj2" fmla="val -70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ط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لوب م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نّي شي قبِل ما ياخ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د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ني الر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َّ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بّ ل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ع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ند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و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57225" y="4129088"/>
            <a:ext cx="3471861" cy="2104196"/>
          </a:xfrm>
          <a:prstGeom prst="cloudCallout">
            <a:avLst>
              <a:gd name="adj1" fmla="val 28949"/>
              <a:gd name="adj2" fmla="val -1427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ب</a:t>
            </a:r>
            <a:r>
              <a:rPr lang="ar-LB" sz="36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دّي م</a:t>
            </a:r>
            <a:r>
              <a:rPr lang="ar-LB" sz="36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ن روحَك عَ م</a:t>
            </a:r>
            <a:r>
              <a:rPr lang="ar-LB" sz="36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رت</a:t>
            </a:r>
            <a:r>
              <a:rPr lang="ar-LB" sz="36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ين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94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27702" y="4286251"/>
            <a:ext cx="4244348" cy="2400300"/>
          </a:xfrm>
          <a:prstGeom prst="cloudCallout">
            <a:avLst>
              <a:gd name="adj1" fmla="val 70152"/>
              <a:gd name="adj2" fmla="val -46955"/>
            </a:avLst>
          </a:prstGeom>
          <a:solidFill>
            <a:srgbClr val="F49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ط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َ</a:t>
            </a:r>
            <a:r>
              <a:rPr lang="ar-SA" sz="2800" dirty="0"/>
              <a:t>ب</a:t>
            </a:r>
            <a:r>
              <a:rPr lang="ar-LB" sz="2800" dirty="0"/>
              <a:t>ِ</a:t>
            </a:r>
            <a:r>
              <a:rPr lang="ar-SA" sz="2800" dirty="0"/>
              <a:t>ت</a:t>
            </a:r>
            <a:r>
              <a:rPr lang="ar-LB" sz="2800" dirty="0"/>
              <a:t>ْ</a:t>
            </a:r>
            <a:r>
              <a:rPr lang="ar-SA" sz="2800" dirty="0"/>
              <a:t> شي ص</a:t>
            </a:r>
            <a:r>
              <a:rPr lang="ar-LB" sz="2800" dirty="0"/>
              <a:t>َ</a:t>
            </a:r>
            <a:r>
              <a:rPr lang="ar-SA" sz="2800" dirty="0"/>
              <a:t>عب، ب</a:t>
            </a:r>
            <a:r>
              <a:rPr lang="ar-LB" sz="2800" dirty="0"/>
              <a:t>َ</a:t>
            </a:r>
            <a:r>
              <a:rPr lang="ar-SA" sz="2800" dirty="0"/>
              <a:t>س ل</a:t>
            </a:r>
            <a:r>
              <a:rPr lang="ar-LB" sz="2800" dirty="0"/>
              <a:t>َ</a:t>
            </a:r>
            <a:r>
              <a:rPr lang="ar-SA" sz="2800" dirty="0"/>
              <a:t>و ش</a:t>
            </a:r>
            <a:r>
              <a:rPr lang="ar-LB" sz="2800" dirty="0"/>
              <a:t>ِ</a:t>
            </a:r>
            <a:r>
              <a:rPr lang="ar-SA" sz="2800" dirty="0"/>
              <a:t>ف</a:t>
            </a:r>
            <a:r>
              <a:rPr lang="ar-LB" sz="2800" dirty="0"/>
              <a:t>ِ</a:t>
            </a:r>
            <a:r>
              <a:rPr lang="ar-SA" sz="2800" dirty="0"/>
              <a:t>ت</a:t>
            </a:r>
            <a:r>
              <a:rPr lang="ar-LB" sz="2800" dirty="0"/>
              <a:t>ْ</a:t>
            </a:r>
            <a:r>
              <a:rPr lang="ar-SA" sz="2800" dirty="0"/>
              <a:t>ني وأ</a:t>
            </a:r>
            <a:r>
              <a:rPr lang="ar-LB" sz="2800" dirty="0"/>
              <a:t>َ</a:t>
            </a:r>
            <a:r>
              <a:rPr lang="ar-SA" sz="2800" dirty="0"/>
              <a:t>نا راي</a:t>
            </a:r>
            <a:r>
              <a:rPr lang="ar-LB" sz="2800" dirty="0"/>
              <a:t>ِ</a:t>
            </a:r>
            <a:r>
              <a:rPr lang="ar-SA" sz="2800" dirty="0"/>
              <a:t>ح بيكون إلَك متل ما ط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َ</a:t>
            </a:r>
            <a:r>
              <a:rPr lang="ar-SA" sz="2800" dirty="0"/>
              <a:t>ب</a:t>
            </a:r>
            <a:r>
              <a:rPr lang="ar-LB" sz="2800" dirty="0"/>
              <a:t>ِ</a:t>
            </a:r>
            <a:r>
              <a:rPr lang="ar-SA" sz="2800" dirty="0"/>
              <a:t>ت</a:t>
            </a:r>
            <a:r>
              <a:rPr lang="ar-LB" sz="2800" dirty="0"/>
              <a:t>ْ</a:t>
            </a:r>
            <a:r>
              <a:rPr lang="ar-SA" sz="2800" dirty="0"/>
              <a:t> و</a:t>
            </a:r>
            <a:r>
              <a:rPr lang="ar-LB" sz="2800" dirty="0"/>
              <a:t>َ</a:t>
            </a:r>
            <a:r>
              <a:rPr lang="ar-SA" sz="2800" dirty="0"/>
              <a:t>إلاّ...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0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329363" y="3357563"/>
            <a:ext cx="2943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 </a:t>
            </a:r>
            <a:r>
              <a:rPr lang="ar-LB" sz="3200" dirty="0"/>
              <a:t>شوَي </a:t>
            </a:r>
            <a:r>
              <a:rPr lang="ar-SA" sz="3200" dirty="0"/>
              <a:t>إ</a:t>
            </a:r>
            <a:r>
              <a:rPr lang="ar-LB" sz="3200" dirty="0"/>
              <a:t>ِ</a:t>
            </a:r>
            <a:r>
              <a:rPr lang="ar-SA" sz="3200" dirty="0"/>
              <a:t>جِت ع</a:t>
            </a:r>
            <a:r>
              <a:rPr lang="ar-LB" sz="3200" dirty="0"/>
              <a:t>َ</a:t>
            </a:r>
            <a:r>
              <a:rPr lang="ar-SA" sz="3200" dirty="0"/>
              <a:t>ر</a:t>
            </a:r>
            <a:r>
              <a:rPr lang="ar-LB" sz="3200" dirty="0"/>
              <a:t>َ</a:t>
            </a:r>
            <a:r>
              <a:rPr lang="ar-SA" sz="3200" dirty="0"/>
              <a:t>بي</a:t>
            </a:r>
            <a:r>
              <a:rPr lang="ar-LB" sz="3200" dirty="0"/>
              <a:t>ِ</a:t>
            </a:r>
            <a:r>
              <a:rPr lang="ar-SA" sz="3200" dirty="0"/>
              <a:t>ّة م</a:t>
            </a:r>
            <a:r>
              <a:rPr lang="ar-LB" sz="3200" dirty="0"/>
              <a:t>ِ</a:t>
            </a:r>
            <a:r>
              <a:rPr lang="ar-SA" sz="3200" dirty="0"/>
              <a:t>ن نار ب</a:t>
            </a:r>
            <a:r>
              <a:rPr lang="ar-LB" sz="3200" dirty="0"/>
              <a:t>ي</a:t>
            </a:r>
            <a:r>
              <a:rPr lang="ar-SA" sz="3200" dirty="0"/>
              <a:t>جرّا خ</a:t>
            </a:r>
            <a:r>
              <a:rPr lang="ar-LB" sz="3200" dirty="0"/>
              <a:t>َ</a:t>
            </a:r>
            <a:r>
              <a:rPr lang="ar-SA" sz="3200" dirty="0"/>
              <a:t>يل من نار، أخ</a:t>
            </a:r>
            <a:r>
              <a:rPr lang="ar-LB" sz="3200" dirty="0"/>
              <a:t>َ</a:t>
            </a:r>
            <a:r>
              <a:rPr lang="ar-SA" sz="3200" dirty="0"/>
              <a:t>دِت إيلي</a:t>
            </a:r>
            <a:r>
              <a:rPr lang="ar-LB" sz="3200" dirty="0"/>
              <a:t>ّ</a:t>
            </a:r>
            <a:r>
              <a:rPr lang="ar-SA" sz="3200" dirty="0"/>
              <a:t>ا ع</a:t>
            </a:r>
            <a:r>
              <a:rPr lang="ar-LB" sz="3200" dirty="0"/>
              <a:t>َ</a:t>
            </a:r>
            <a:r>
              <a:rPr lang="ar-SA" sz="3200" dirty="0"/>
              <a:t> الس</a:t>
            </a:r>
            <a:r>
              <a:rPr lang="ar-LB" sz="3200" dirty="0"/>
              <a:t>َّ</a:t>
            </a:r>
            <a:r>
              <a:rPr lang="ar-SA" sz="3200" dirty="0"/>
              <a:t>ما وص</a:t>
            </a:r>
            <a:r>
              <a:rPr lang="ar-LB" sz="3200" dirty="0"/>
              <a:t>َ</a:t>
            </a:r>
            <a:r>
              <a:rPr lang="ar-SA" sz="3200" dirty="0"/>
              <a:t>ار أ</a:t>
            </a:r>
            <a:r>
              <a:rPr lang="ar-LB" sz="3200" dirty="0"/>
              <a:t>َ</a:t>
            </a:r>
            <a:r>
              <a:rPr lang="ar-SA" sz="3200" dirty="0"/>
              <a:t>ليشاع ي</a:t>
            </a:r>
            <a:r>
              <a:rPr lang="ar-LB" sz="3200" dirty="0"/>
              <a:t>ِ</a:t>
            </a:r>
            <a:r>
              <a:rPr lang="ar-SA" sz="3200" dirty="0"/>
              <a:t>صر</a:t>
            </a:r>
            <a:r>
              <a:rPr lang="ar-LB" sz="3200" dirty="0"/>
              <a:t>ُ</a:t>
            </a:r>
            <a:r>
              <a:rPr lang="ar-SA" sz="3200" dirty="0"/>
              <a:t>خ</a:t>
            </a:r>
            <a:r>
              <a:rPr lang="ar-LB" sz="3200" dirty="0"/>
              <a:t>:</a:t>
            </a:r>
            <a:r>
              <a:rPr lang="ar-SA" sz="3200" dirty="0"/>
              <a:t> </a:t>
            </a:r>
            <a:endParaRPr lang="en-US" sz="3200" dirty="0"/>
          </a:p>
        </p:txBody>
      </p:sp>
      <p:sp>
        <p:nvSpPr>
          <p:cNvPr id="8" name="Cloud Callout 7"/>
          <p:cNvSpPr/>
          <p:nvPr/>
        </p:nvSpPr>
        <p:spPr>
          <a:xfrm>
            <a:off x="1628777" y="4914901"/>
            <a:ext cx="3371850" cy="1589846"/>
          </a:xfrm>
          <a:prstGeom prst="cloudCallout">
            <a:avLst>
              <a:gd name="adj1" fmla="val -12576"/>
              <a:gd name="adj2" fmla="val -1220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2">
                    <a:lumMod val="75000"/>
                  </a:schemeClr>
                </a:solidFill>
              </a:rPr>
              <a:t>يا بَيي إيلِيّا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2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All\Mirna\cata photos\cata 117\منهجية\cover eb4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0455" y="0"/>
            <a:ext cx="5123090" cy="68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3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00039" y="4600575"/>
            <a:ext cx="5157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 ولَمْ أ</a:t>
            </a:r>
            <a:r>
              <a:rPr lang="ar-LB" sz="3200" dirty="0"/>
              <a:t>َ</a:t>
            </a:r>
            <a:r>
              <a:rPr lang="ar-SA" sz="3200" dirty="0"/>
              <a:t>ليشاع ع</a:t>
            </a:r>
            <a:r>
              <a:rPr lang="ar-LB" sz="3200" dirty="0"/>
              <a:t>َ</a:t>
            </a:r>
            <a:r>
              <a:rPr lang="ar-SA" sz="3200" dirty="0"/>
              <a:t>باي</a:t>
            </a:r>
            <a:r>
              <a:rPr lang="ar-LB" sz="3200" dirty="0"/>
              <a:t>ِ</a:t>
            </a:r>
            <a:r>
              <a:rPr lang="ar-SA" sz="3200" dirty="0"/>
              <a:t>ة إيل</a:t>
            </a:r>
            <a:r>
              <a:rPr lang="ar-LB" sz="3200" dirty="0"/>
              <a:t>ِ</a:t>
            </a:r>
            <a:r>
              <a:rPr lang="ar-SA" sz="3200" dirty="0"/>
              <a:t>ي</a:t>
            </a:r>
            <a:r>
              <a:rPr lang="ar-LB" sz="3200" dirty="0"/>
              <a:t>ّ</a:t>
            </a:r>
            <a:r>
              <a:rPr lang="ar-SA" sz="3200" dirty="0"/>
              <a:t>ا ي</a:t>
            </a:r>
            <a:r>
              <a:rPr lang="ar-LB" sz="3200" dirty="0"/>
              <a:t>َ</a:t>
            </a:r>
            <a:r>
              <a:rPr lang="ar-SA" sz="3200" dirty="0"/>
              <a:t>لْلِي و</a:t>
            </a:r>
            <a:r>
              <a:rPr lang="ar-LB" sz="3200" dirty="0"/>
              <a:t>َ</a:t>
            </a:r>
            <a:r>
              <a:rPr lang="ar-SA" sz="3200" dirty="0"/>
              <a:t>ق</a:t>
            </a:r>
            <a:r>
              <a:rPr lang="ar-LB" sz="3200" dirty="0"/>
              <a:t>ْ</a:t>
            </a:r>
            <a:r>
              <a:rPr lang="ar-SA" sz="3200" dirty="0"/>
              <a:t>ع</a:t>
            </a:r>
            <a:r>
              <a:rPr lang="ar-LB" sz="3200" dirty="0"/>
              <a:t>ِ</a:t>
            </a:r>
            <a:r>
              <a:rPr lang="ar-SA" sz="3200" dirty="0"/>
              <a:t>ت م</a:t>
            </a:r>
            <a:r>
              <a:rPr lang="ar-LB" sz="3200" dirty="0"/>
              <a:t>ِ</a:t>
            </a:r>
            <a:r>
              <a:rPr lang="ar-SA" sz="3200" dirty="0"/>
              <a:t>نّو، أ</a:t>
            </a:r>
            <a:r>
              <a:rPr lang="ar-LB" sz="3200" dirty="0"/>
              <a:t>َ</a:t>
            </a:r>
            <a:r>
              <a:rPr lang="ar-SA" sz="3200" dirty="0"/>
              <a:t>خ</a:t>
            </a:r>
            <a:r>
              <a:rPr lang="ar-LB" sz="3200" dirty="0"/>
              <a:t>َد</a:t>
            </a:r>
            <a:r>
              <a:rPr lang="ar-SA" sz="3200" dirty="0"/>
              <a:t>ا وض</a:t>
            </a:r>
            <a:r>
              <a:rPr lang="ar-LB" sz="3200" dirty="0"/>
              <a:t>َ</a:t>
            </a:r>
            <a:r>
              <a:rPr lang="ar-SA" sz="3200" dirty="0"/>
              <a:t>ر</a:t>
            </a:r>
            <a:r>
              <a:rPr lang="ar-LB" sz="3200" dirty="0"/>
              <a:t>َ</a:t>
            </a:r>
            <a:r>
              <a:rPr lang="ar-SA" sz="3200" dirty="0"/>
              <a:t>ب م</a:t>
            </a:r>
            <a:r>
              <a:rPr lang="ar-LB" sz="3200" dirty="0"/>
              <a:t>َ</a:t>
            </a:r>
            <a:r>
              <a:rPr lang="ar-SA" sz="3200" dirty="0"/>
              <a:t>يِّة ن</a:t>
            </a:r>
            <a:r>
              <a:rPr lang="ar-LB" sz="3200" dirty="0"/>
              <a:t>َ</a:t>
            </a:r>
            <a:r>
              <a:rPr lang="ar-SA" sz="3200" dirty="0"/>
              <a:t>هر الأرد</a:t>
            </a:r>
            <a:r>
              <a:rPr lang="ar-LB" sz="3200" dirty="0"/>
              <a:t>ُ</a:t>
            </a:r>
            <a:r>
              <a:rPr lang="ar-SA" sz="3200" dirty="0"/>
              <a:t>ن وانش</a:t>
            </a:r>
            <a:r>
              <a:rPr lang="ar-LB" sz="3200" dirty="0"/>
              <a:t>َ</a:t>
            </a:r>
            <a:r>
              <a:rPr lang="ar-SA" sz="3200" dirty="0"/>
              <a:t>قّ</a:t>
            </a:r>
            <a:r>
              <a:rPr lang="ar-LB" sz="3200" dirty="0"/>
              <a:t>ِ</a:t>
            </a:r>
            <a:r>
              <a:rPr lang="ar-SA" sz="3200" dirty="0"/>
              <a:t>ت الم</a:t>
            </a:r>
            <a:r>
              <a:rPr lang="ar-LB" sz="3200" dirty="0"/>
              <a:t>َ</a:t>
            </a:r>
            <a:r>
              <a:rPr lang="ar-SA" sz="3200" dirty="0"/>
              <a:t>يّ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913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200650" y="171450"/>
            <a:ext cx="3771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صاروا النّاس يْقولو:</a:t>
            </a:r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4914902" y="2128838"/>
            <a:ext cx="3371850" cy="2032759"/>
          </a:xfrm>
          <a:prstGeom prst="cloudCallout">
            <a:avLst>
              <a:gd name="adj1" fmla="val -107491"/>
              <a:gd name="adj2" fmla="val 4686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روح إيل</a:t>
            </a:r>
            <a:r>
              <a:rPr lang="ar-LB" sz="36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ي</a:t>
            </a:r>
            <a:r>
              <a:rPr lang="ar-LB" sz="3600" dirty="0">
                <a:solidFill>
                  <a:schemeClr val="tx2">
                    <a:lumMod val="75000"/>
                  </a:schemeClr>
                </a:solidFill>
              </a:rPr>
              <a:t>ّ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ا د</a:t>
            </a:r>
            <a:r>
              <a:rPr lang="ar-LB" sz="36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خ</a:t>
            </a:r>
            <a:r>
              <a:rPr lang="ar-LB" sz="36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ل</a:t>
            </a:r>
            <a:r>
              <a:rPr lang="ar-LB" sz="36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ت</a:t>
            </a:r>
            <a:r>
              <a:rPr lang="ar-LB" sz="36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 في أ</a:t>
            </a:r>
            <a:r>
              <a:rPr lang="ar-LB" sz="36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ليشاع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00026" y="6010275"/>
            <a:ext cx="45434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</a:t>
            </a:r>
            <a:r>
              <a:rPr lang="ar-LB" sz="3200" dirty="0"/>
              <a:t>إ</a:t>
            </a:r>
            <a:r>
              <a:rPr lang="ar-SA" sz="3200" dirty="0"/>
              <a:t>ج</a:t>
            </a:r>
            <a:r>
              <a:rPr lang="ar-LB" sz="3200" dirty="0"/>
              <a:t>ُ</a:t>
            </a:r>
            <a:r>
              <a:rPr lang="ar-SA" sz="3200" dirty="0"/>
              <a:t>و</a:t>
            </a:r>
            <a:r>
              <a:rPr lang="ar-LB" sz="3200" dirty="0"/>
              <a:t>ا</a:t>
            </a:r>
            <a:r>
              <a:rPr lang="ar-SA" sz="3200" dirty="0"/>
              <a:t> ل</a:t>
            </a:r>
            <a:r>
              <a:rPr lang="ar-LB" sz="3200" dirty="0"/>
              <a:t>َ</a:t>
            </a:r>
            <a:r>
              <a:rPr lang="ar-SA" sz="3200" dirty="0"/>
              <a:t>ع</a:t>
            </a:r>
            <a:r>
              <a:rPr lang="ar-LB" sz="3200" dirty="0"/>
              <a:t>ِ</a:t>
            </a:r>
            <a:r>
              <a:rPr lang="ar-SA" sz="3200" dirty="0"/>
              <a:t>ن</a:t>
            </a:r>
            <a:r>
              <a:rPr lang="ar-LB" sz="3200" dirty="0"/>
              <a:t>ْ</a:t>
            </a:r>
            <a:r>
              <a:rPr lang="ar-SA" sz="3200" dirty="0"/>
              <a:t>دو وس</a:t>
            </a:r>
            <a:r>
              <a:rPr lang="ar-LB" sz="3200" dirty="0"/>
              <a:t>َ</a:t>
            </a:r>
            <a:r>
              <a:rPr lang="ar-SA" sz="3200" dirty="0"/>
              <a:t>ج</a:t>
            </a:r>
            <a:r>
              <a:rPr lang="ar-LB" sz="3200" dirty="0"/>
              <a:t>َ</a:t>
            </a:r>
            <a:r>
              <a:rPr lang="ar-SA" sz="3200" dirty="0"/>
              <a:t>د</a:t>
            </a:r>
            <a:r>
              <a:rPr lang="ar-LB" sz="3200" dirty="0"/>
              <a:t>ُ</a:t>
            </a:r>
            <a:r>
              <a:rPr lang="ar-SA" sz="3200" dirty="0"/>
              <a:t>ولو</a:t>
            </a:r>
            <a:r>
              <a:rPr lang="ar-LB" sz="3200" dirty="0"/>
              <a:t>ا</a:t>
            </a:r>
            <a:r>
              <a:rPr lang="ar-SA" sz="3200" dirty="0"/>
              <a:t>...</a:t>
            </a:r>
            <a:endParaRPr lang="en-US" sz="3200" dirty="0"/>
          </a:p>
          <a:p>
            <a:pPr algn="ctr" rtl="1"/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72188" y="1"/>
            <a:ext cx="3071812" cy="2884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2">
                    <a:lumMod val="75000"/>
                  </a:schemeClr>
                </a:solidFill>
              </a:rPr>
              <a:t>أ</a:t>
            </a:r>
            <a:r>
              <a:rPr lang="ar-LB" sz="3600" b="1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600" b="1" dirty="0">
                <a:solidFill>
                  <a:schemeClr val="tx2">
                    <a:lumMod val="75000"/>
                  </a:schemeClr>
                </a:solidFill>
              </a:rPr>
              <a:t>ليشاع وإ</a:t>
            </a:r>
            <a:r>
              <a:rPr lang="ar-LB" sz="3600" b="1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600" b="1" dirty="0">
                <a:solidFill>
                  <a:schemeClr val="tx2">
                    <a:lumMod val="75000"/>
                  </a:schemeClr>
                </a:solidFill>
              </a:rPr>
              <a:t>براء ن</a:t>
            </a:r>
            <a:r>
              <a:rPr lang="ar-LB" sz="3600" b="1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600" b="1" dirty="0">
                <a:solidFill>
                  <a:schemeClr val="tx2">
                    <a:lumMod val="75000"/>
                  </a:schemeClr>
                </a:solidFill>
              </a:rPr>
              <a:t>عمان </a:t>
            </a:r>
            <a:endParaRPr lang="ar-L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ar-SA" sz="2800" b="1" dirty="0">
                <a:solidFill>
                  <a:schemeClr val="tx2">
                    <a:lumMod val="75000"/>
                  </a:schemeClr>
                </a:solidFill>
              </a:rPr>
              <a:t>(2مل 15/1-19)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463" y="5288340"/>
            <a:ext cx="8315324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كان نعمان قائ</a:t>
            </a:r>
            <a:r>
              <a:rPr lang="ar-LB" sz="3200" dirty="0"/>
              <a:t>ِ</a:t>
            </a:r>
            <a:r>
              <a:rPr lang="ar-SA" sz="3200" dirty="0"/>
              <a:t>د ج</a:t>
            </a:r>
            <a:r>
              <a:rPr lang="ar-LB" sz="3200" dirty="0"/>
              <a:t>َ</a:t>
            </a:r>
            <a:r>
              <a:rPr lang="ar-SA" sz="3200" dirty="0"/>
              <a:t>يش أرَام (ع</a:t>
            </a:r>
            <a:r>
              <a:rPr lang="ar-LB" sz="3200" dirty="0"/>
              <a:t>َ</a:t>
            </a:r>
            <a:r>
              <a:rPr lang="ar-SA" sz="3200" dirty="0"/>
              <a:t>د</a:t>
            </a:r>
            <a:r>
              <a:rPr lang="ar-LB" sz="3200" dirty="0"/>
              <a:t>ُ</a:t>
            </a:r>
            <a:r>
              <a:rPr lang="ar-SA" sz="3200" dirty="0"/>
              <a:t>وّ إسرائيل) وكان</a:t>
            </a:r>
            <a:r>
              <a:rPr lang="ar-LB" sz="3200" dirty="0"/>
              <a:t>ْ</a:t>
            </a:r>
            <a:r>
              <a:rPr lang="ar-SA" sz="3200" dirty="0"/>
              <a:t> م</a:t>
            </a:r>
            <a:r>
              <a:rPr lang="ar-LB" sz="3200" dirty="0"/>
              <a:t>َ</a:t>
            </a:r>
            <a:r>
              <a:rPr lang="ar-SA" sz="3200" dirty="0"/>
              <a:t>لِك أ</a:t>
            </a:r>
            <a:r>
              <a:rPr lang="ar-LB" sz="3200" dirty="0"/>
              <a:t>َ</a:t>
            </a:r>
            <a:r>
              <a:rPr lang="ar-SA" sz="3200" dirty="0"/>
              <a:t>رام بيح</a:t>
            </a:r>
            <a:r>
              <a:rPr lang="ar-LB" sz="3200" dirty="0"/>
              <a:t>ِ</a:t>
            </a:r>
            <a:r>
              <a:rPr lang="ar-SA" sz="3200" dirty="0"/>
              <a:t>بّو كتير لأن</a:t>
            </a:r>
            <a:r>
              <a:rPr lang="ar-LB" sz="3200" dirty="0"/>
              <a:t>ّ</a:t>
            </a:r>
            <a:r>
              <a:rPr lang="ar-SA" sz="3200" dirty="0"/>
              <a:t>و كان ش</a:t>
            </a:r>
            <a:r>
              <a:rPr lang="ar-LB" sz="3200" dirty="0"/>
              <a:t>ُ</a:t>
            </a:r>
            <a:r>
              <a:rPr lang="ar-SA" sz="3200" dirty="0"/>
              <a:t>جاع وأعطاه الر</a:t>
            </a:r>
            <a:r>
              <a:rPr lang="ar-LB" sz="3200" dirty="0"/>
              <a:t>َّ</a:t>
            </a:r>
            <a:r>
              <a:rPr lang="ar-SA" sz="3200" dirty="0"/>
              <a:t>بّ إ</a:t>
            </a:r>
            <a:r>
              <a:rPr lang="ar-LB" sz="3200" dirty="0"/>
              <a:t>ِ</a:t>
            </a:r>
            <a:r>
              <a:rPr lang="ar-SA" sz="3200" dirty="0"/>
              <a:t>نّو ي</a:t>
            </a:r>
            <a:r>
              <a:rPr lang="ar-LB" sz="3200" dirty="0"/>
              <a:t>ِ</a:t>
            </a:r>
            <a:r>
              <a:rPr lang="ar-SA" sz="3200" dirty="0"/>
              <a:t>نت</a:t>
            </a:r>
            <a:r>
              <a:rPr lang="ar-LB" sz="3200" dirty="0"/>
              <a:t>ِ</a:t>
            </a:r>
            <a:r>
              <a:rPr lang="ar-SA" sz="3200" dirty="0"/>
              <a:t>ص</a:t>
            </a:r>
            <a:r>
              <a:rPr lang="ar-LB" sz="3200" dirty="0"/>
              <a:t>ِ</a:t>
            </a:r>
            <a:r>
              <a:rPr lang="ar-SA" sz="3200" dirty="0"/>
              <a:t>ر على أعداؤو</a:t>
            </a:r>
            <a:r>
              <a:rPr lang="ar-LB" sz="3200" dirty="0"/>
              <a:t>.</a:t>
            </a:r>
            <a:r>
              <a:rPr lang="ar-SA" sz="3200" dirty="0"/>
              <a:t> ب</a:t>
            </a:r>
            <a:r>
              <a:rPr lang="ar-LB" sz="3200" dirty="0"/>
              <a:t>َ</a:t>
            </a:r>
            <a:r>
              <a:rPr lang="ar-SA" sz="3200" dirty="0"/>
              <a:t>س</a:t>
            </a:r>
            <a:r>
              <a:rPr lang="ar-LB" sz="3200" dirty="0"/>
              <a:t>ْ</a:t>
            </a:r>
            <a:r>
              <a:rPr lang="ar-SA" sz="3200" dirty="0"/>
              <a:t> كان</a:t>
            </a:r>
            <a:r>
              <a:rPr lang="ar-LB" sz="3200" dirty="0"/>
              <a:t> نِعمان</a:t>
            </a:r>
            <a:r>
              <a:rPr lang="ar-SA" sz="3200" dirty="0"/>
              <a:t> أ</a:t>
            </a:r>
            <a:r>
              <a:rPr lang="ar-LB" sz="3200" dirty="0"/>
              <a:t>َ</a:t>
            </a:r>
            <a:r>
              <a:rPr lang="ar-SA" sz="3200" dirty="0"/>
              <a:t>برَص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48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71462"/>
            <a:ext cx="9505949" cy="7129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00613" y="0"/>
            <a:ext cx="4243387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بِبَيتو </a:t>
            </a:r>
            <a:r>
              <a:rPr lang="ar-SA" sz="3200" dirty="0"/>
              <a:t>كان ع</a:t>
            </a:r>
            <a:r>
              <a:rPr lang="ar-LB" sz="3200" dirty="0"/>
              <a:t>ِ</a:t>
            </a:r>
            <a:r>
              <a:rPr lang="ar-SA" sz="3200" dirty="0"/>
              <a:t>ند</a:t>
            </a:r>
            <a:r>
              <a:rPr lang="ar-LB" sz="3200" dirty="0"/>
              <a:t>ُ</a:t>
            </a:r>
            <a:r>
              <a:rPr lang="ar-SA" sz="3200" dirty="0"/>
              <a:t>و جاري</a:t>
            </a:r>
            <a:r>
              <a:rPr lang="ar-LB" sz="3200" dirty="0"/>
              <a:t>ِ</a:t>
            </a:r>
            <a:r>
              <a:rPr lang="ar-SA" sz="3200" dirty="0"/>
              <a:t>ة أص</a:t>
            </a:r>
            <a:r>
              <a:rPr lang="ar-LB" sz="3200" dirty="0"/>
              <a:t>ْ</a:t>
            </a:r>
            <a:r>
              <a:rPr lang="ar-SA" sz="3200" dirty="0"/>
              <a:t>لا</a:t>
            </a:r>
            <a:r>
              <a:rPr lang="ar-LB" sz="3200" dirty="0"/>
              <a:t>َ</a:t>
            </a:r>
            <a:r>
              <a:rPr lang="ar-SA" sz="3200" dirty="0"/>
              <a:t> م</a:t>
            </a:r>
            <a:r>
              <a:rPr lang="ar-LB" sz="3200" dirty="0"/>
              <a:t>ِ</a:t>
            </a:r>
            <a:r>
              <a:rPr lang="ar-SA" sz="3200" dirty="0"/>
              <a:t>ن إ</a:t>
            </a:r>
            <a:r>
              <a:rPr lang="ar-LB" sz="3200" dirty="0"/>
              <a:t>ِ</a:t>
            </a:r>
            <a:r>
              <a:rPr lang="ar-SA" sz="3200" dirty="0"/>
              <a:t>سرائيل، قال</a:t>
            </a:r>
            <a:r>
              <a:rPr lang="ar-LB" sz="3200" dirty="0"/>
              <a:t>ِ</a:t>
            </a:r>
            <a:r>
              <a:rPr lang="ar-SA" sz="3200" dirty="0"/>
              <a:t>ت</a:t>
            </a:r>
            <a:r>
              <a:rPr lang="ar-LB" sz="3200" dirty="0"/>
              <a:t>ْ </a:t>
            </a:r>
            <a:r>
              <a:rPr lang="ar-SA" sz="3200" dirty="0"/>
              <a:t>ل</a:t>
            </a:r>
            <a:r>
              <a:rPr lang="ar-LB" sz="3200" dirty="0"/>
              <a:t>َ</a:t>
            </a:r>
            <a:r>
              <a:rPr lang="ar-SA" sz="3200" dirty="0"/>
              <a:t>مع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ْ</a:t>
            </a:r>
            <a:r>
              <a:rPr lang="ar-SA" sz="3200" dirty="0"/>
              <a:t>م</a:t>
            </a:r>
            <a:r>
              <a:rPr lang="ar-LB" sz="3200" dirty="0"/>
              <a:t>ِ</a:t>
            </a:r>
            <a:r>
              <a:rPr lang="ar-SA" sz="3200" dirty="0"/>
              <a:t>ت</a:t>
            </a:r>
            <a:r>
              <a:rPr lang="ar-LB" sz="3200" dirty="0"/>
              <a:t>َ</a:t>
            </a:r>
            <a:r>
              <a:rPr lang="ar-SA" sz="3200" dirty="0"/>
              <a:t>ا</a:t>
            </a:r>
            <a:r>
              <a:rPr lang="ar-LB" sz="3200" dirty="0"/>
              <a:t>:</a:t>
            </a:r>
            <a:r>
              <a:rPr lang="ar-SA" sz="3200" dirty="0"/>
              <a:t> </a:t>
            </a:r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3796146" y="4281055"/>
            <a:ext cx="5233556" cy="2576945"/>
          </a:xfrm>
          <a:prstGeom prst="cloudCallout">
            <a:avLst>
              <a:gd name="adj1" fmla="val 14543"/>
              <a:gd name="adj2" fmla="val -8035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يا ريت مع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ل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مي بير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وح يش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وف الن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َّ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بي ي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ل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لي ع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ن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َّ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ا ب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الس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ّ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امرة، أكيد بي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ش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فيه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9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راح ن</a:t>
            </a:r>
            <a:r>
              <a:rPr lang="ar-LB" sz="3200" dirty="0"/>
              <a:t>ِ</a:t>
            </a:r>
            <a:r>
              <a:rPr lang="ar-SA" sz="3200" dirty="0"/>
              <a:t>عمان وخ</a:t>
            </a:r>
            <a:r>
              <a:rPr lang="ar-LB" sz="3200" dirty="0"/>
              <a:t>َ</a:t>
            </a:r>
            <a:r>
              <a:rPr lang="ar-SA" sz="3200" dirty="0"/>
              <a:t>بَّر الم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ِ</a:t>
            </a:r>
            <a:r>
              <a:rPr lang="ar-SA" sz="3200" dirty="0"/>
              <a:t>ك شو قال</a:t>
            </a:r>
            <a:r>
              <a:rPr lang="ar-LB" sz="3200" dirty="0"/>
              <a:t>ِ</a:t>
            </a:r>
            <a:r>
              <a:rPr lang="ar-SA" sz="3200" dirty="0"/>
              <a:t>ت ه</a:t>
            </a:r>
            <a:r>
              <a:rPr lang="ar-LB" sz="3200" dirty="0"/>
              <a:t>َ</a:t>
            </a:r>
            <a:r>
              <a:rPr lang="ar-SA" sz="3200" dirty="0"/>
              <a:t>الب</a:t>
            </a:r>
            <a:r>
              <a:rPr lang="ar-LB" sz="3200" dirty="0"/>
              <a:t>ِ</a:t>
            </a:r>
            <a:r>
              <a:rPr lang="ar-SA" sz="3200" dirty="0"/>
              <a:t>نت.</a:t>
            </a:r>
            <a:r>
              <a:rPr lang="ar-LB" sz="3200" dirty="0"/>
              <a:t> </a:t>
            </a:r>
            <a:r>
              <a:rPr lang="ar-SA" sz="3200" dirty="0"/>
              <a:t>جاو</a:t>
            </a:r>
            <a:r>
              <a:rPr lang="ar-LB" sz="3200" dirty="0"/>
              <a:t>َ</a:t>
            </a:r>
            <a:r>
              <a:rPr lang="ar-SA" sz="3200" dirty="0"/>
              <a:t>بو الم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ِ</a:t>
            </a:r>
            <a:r>
              <a:rPr lang="ar-SA" sz="3200" dirty="0"/>
              <a:t>ك:</a:t>
            </a:r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4057651" y="3871913"/>
            <a:ext cx="4329112" cy="2171700"/>
          </a:xfrm>
          <a:prstGeom prst="cloudCallout">
            <a:avLst>
              <a:gd name="adj1" fmla="val 14543"/>
              <a:gd name="adj2" fmla="val -8035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روح 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وأ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نا رَح إبعَت م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ع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ك م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ك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ت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وب ل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م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لِك إ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سرائيل.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7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Internal Storage 8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3972" y="794802"/>
            <a:ext cx="776420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راح وأ</a:t>
            </a:r>
            <a:r>
              <a:rPr lang="ar-LB" sz="3200" dirty="0"/>
              <a:t>َ</a:t>
            </a:r>
            <a:r>
              <a:rPr lang="ar-SA" sz="3200" dirty="0"/>
              <a:t>خَد</a:t>
            </a:r>
            <a:r>
              <a:rPr lang="ar-LB" sz="3200" dirty="0"/>
              <a:t>ْ</a:t>
            </a:r>
            <a:r>
              <a:rPr lang="ar-SA" sz="3200" dirty="0"/>
              <a:t> م</a:t>
            </a:r>
            <a:r>
              <a:rPr lang="ar-LB" sz="3200" dirty="0"/>
              <a:t>َ</a:t>
            </a:r>
            <a:r>
              <a:rPr lang="ar-SA" sz="3200" dirty="0"/>
              <a:t>ع</a:t>
            </a:r>
            <a:r>
              <a:rPr lang="ar-LB" sz="3200" dirty="0"/>
              <a:t>ُ</a:t>
            </a:r>
            <a:r>
              <a:rPr lang="ar-SA" sz="3200" dirty="0"/>
              <a:t>و ع</a:t>
            </a:r>
            <a:r>
              <a:rPr lang="ar-LB" sz="3200" dirty="0"/>
              <a:t>َ</a:t>
            </a:r>
            <a:r>
              <a:rPr lang="ar-SA" sz="3200" dirty="0"/>
              <a:t>ش</a:t>
            </a:r>
            <a:r>
              <a:rPr lang="ar-LB" sz="3200" dirty="0"/>
              <a:t>َ</a:t>
            </a:r>
            <a:r>
              <a:rPr lang="ar-SA" sz="3200" dirty="0"/>
              <a:t>ر قناطير م</a:t>
            </a:r>
            <a:r>
              <a:rPr lang="ar-LB" sz="3200" dirty="0"/>
              <a:t>ِ</a:t>
            </a:r>
            <a:r>
              <a:rPr lang="ar-SA" sz="3200" dirty="0"/>
              <a:t>ن الف</a:t>
            </a:r>
            <a:r>
              <a:rPr lang="ar-LB" sz="3200" dirty="0"/>
              <a:t>ِ</a:t>
            </a:r>
            <a:r>
              <a:rPr lang="ar-SA" sz="3200" dirty="0"/>
              <a:t>ض</a:t>
            </a:r>
            <a:r>
              <a:rPr lang="ar-LB" sz="3200" dirty="0"/>
              <a:t>َّ</a:t>
            </a:r>
            <a:r>
              <a:rPr lang="ar-SA" sz="3200" dirty="0"/>
              <a:t>ة وم</a:t>
            </a:r>
            <a:r>
              <a:rPr lang="ar-LB" sz="3200" dirty="0"/>
              <a:t>ِ</a:t>
            </a:r>
            <a:r>
              <a:rPr lang="ar-SA" sz="3200" dirty="0"/>
              <a:t>د</a:t>
            </a:r>
            <a:r>
              <a:rPr lang="ar-LB" sz="3200" dirty="0"/>
              <a:t>ْ</a:t>
            </a:r>
            <a:r>
              <a:rPr lang="ar-SA" sz="3200" dirty="0"/>
              <a:t>ر</a:t>
            </a:r>
            <a:r>
              <a:rPr lang="ar-LB" sz="3200" dirty="0"/>
              <a:t>ِ</a:t>
            </a:r>
            <a:r>
              <a:rPr lang="ar-SA" sz="3200" dirty="0"/>
              <a:t>ي قد</a:t>
            </a:r>
            <a:r>
              <a:rPr lang="ar-LB" sz="3200" dirty="0"/>
              <a:t>َّ</a:t>
            </a:r>
            <a:r>
              <a:rPr lang="ar-SA" sz="3200" dirty="0"/>
              <a:t>يش </a:t>
            </a:r>
            <a:r>
              <a:rPr lang="ar-LB" sz="3200" dirty="0"/>
              <a:t>دَ</a:t>
            </a:r>
            <a:r>
              <a:rPr lang="ar-SA" sz="3200" dirty="0"/>
              <a:t>ه</a:t>
            </a:r>
            <a:r>
              <a:rPr lang="ar-LB" sz="3200" dirty="0"/>
              <a:t>َ</a:t>
            </a:r>
            <a:r>
              <a:rPr lang="ar-SA" sz="3200" dirty="0"/>
              <a:t>ب وت</a:t>
            </a:r>
            <a:r>
              <a:rPr lang="ar-LB" sz="3200" dirty="0"/>
              <a:t>ْ</a:t>
            </a:r>
            <a:r>
              <a:rPr lang="ar-SA" sz="3200" dirty="0"/>
              <a:t>ياب ف</a:t>
            </a:r>
            <a:r>
              <a:rPr lang="ar-LB" sz="3200" dirty="0"/>
              <a:t>َ</a:t>
            </a:r>
            <a:r>
              <a:rPr lang="ar-SA" sz="3200" dirty="0"/>
              <a:t>خ</a:t>
            </a:r>
            <a:r>
              <a:rPr lang="ar-LB" sz="3200" dirty="0"/>
              <a:t>ْ</a:t>
            </a:r>
            <a:r>
              <a:rPr lang="ar-SA" sz="3200" dirty="0"/>
              <a:t>مة. و</a:t>
            </a:r>
            <a:r>
              <a:rPr lang="ar-LB" sz="3200" dirty="0"/>
              <a:t>ُ</a:t>
            </a:r>
            <a:r>
              <a:rPr lang="ar-SA" sz="3200" dirty="0"/>
              <a:t>ص</a:t>
            </a:r>
            <a:r>
              <a:rPr lang="ar-LB" sz="3200" dirty="0"/>
              <a:t>ِ</a:t>
            </a:r>
            <a:r>
              <a:rPr lang="ar-SA" sz="3200" dirty="0"/>
              <a:t>ل</a:t>
            </a:r>
            <a:r>
              <a:rPr lang="ar-LB" sz="3200" dirty="0"/>
              <a:t>ْ</a:t>
            </a:r>
            <a:r>
              <a:rPr lang="ar-SA" sz="3200" dirty="0"/>
              <a:t> ل</a:t>
            </a:r>
            <a:r>
              <a:rPr lang="ar-LB" sz="3200" dirty="0"/>
              <a:t>َ</a:t>
            </a:r>
            <a:r>
              <a:rPr lang="ar-SA" sz="3200" dirty="0"/>
              <a:t>ع</a:t>
            </a:r>
            <a:r>
              <a:rPr lang="ar-LB" sz="3200" dirty="0"/>
              <a:t>ِ</a:t>
            </a:r>
            <a:r>
              <a:rPr lang="ar-SA" sz="3200" dirty="0"/>
              <a:t>ند م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ِ</a:t>
            </a:r>
            <a:r>
              <a:rPr lang="ar-SA" sz="3200" dirty="0"/>
              <a:t>ك</a:t>
            </a:r>
            <a:r>
              <a:rPr lang="ar-LB" sz="3200" dirty="0"/>
              <a:t>ْ</a:t>
            </a:r>
            <a:r>
              <a:rPr lang="ar-SA" sz="3200" dirty="0"/>
              <a:t> إ</a:t>
            </a:r>
            <a:r>
              <a:rPr lang="ar-LB" sz="3200" dirty="0"/>
              <a:t>ِ</a:t>
            </a:r>
            <a:r>
              <a:rPr lang="ar-SA" sz="3200" dirty="0"/>
              <a:t>سرائيل وس</a:t>
            </a:r>
            <a:r>
              <a:rPr lang="ar-LB" sz="3200" dirty="0"/>
              <a:t>َ</a:t>
            </a:r>
            <a:r>
              <a:rPr lang="ar-SA" sz="3200" dirty="0"/>
              <a:t>لَّم عل</a:t>
            </a:r>
            <a:r>
              <a:rPr lang="ar-LB" sz="3200" dirty="0"/>
              <a:t>َ</a:t>
            </a:r>
            <a:r>
              <a:rPr lang="ar-SA" sz="3200" dirty="0"/>
              <a:t>يه وس</a:t>
            </a:r>
            <a:r>
              <a:rPr lang="ar-LB" sz="3200" dirty="0"/>
              <a:t>َ</a:t>
            </a:r>
            <a:r>
              <a:rPr lang="ar-SA" sz="3200" dirty="0"/>
              <a:t>لَّموا الر</a:t>
            </a:r>
            <a:r>
              <a:rPr lang="ar-LB" sz="3200" dirty="0"/>
              <a:t>ّ</a:t>
            </a:r>
            <a:r>
              <a:rPr lang="ar-SA" sz="3200" dirty="0"/>
              <a:t>سال</a:t>
            </a:r>
            <a:r>
              <a:rPr lang="ar-LB" sz="3200" dirty="0"/>
              <a:t>ِ</a:t>
            </a:r>
            <a:r>
              <a:rPr lang="ar-SA" sz="3200" dirty="0"/>
              <a:t>ة ي</a:t>
            </a:r>
            <a:r>
              <a:rPr lang="ar-LB" sz="3200" dirty="0"/>
              <a:t>َ</a:t>
            </a:r>
            <a:r>
              <a:rPr lang="ar-SA" sz="3200" dirty="0"/>
              <a:t>لْلِي ب</a:t>
            </a:r>
            <a:r>
              <a:rPr lang="ar-LB" sz="3200" dirty="0"/>
              <a:t>ِ</a:t>
            </a:r>
            <a:r>
              <a:rPr lang="ar-SA" sz="3200" dirty="0"/>
              <a:t>ت</a:t>
            </a:r>
            <a:r>
              <a:rPr lang="ar-LB" sz="3200" dirty="0"/>
              <a:t>ْ</a:t>
            </a:r>
            <a:r>
              <a:rPr lang="ar-SA" sz="3200" dirty="0"/>
              <a:t>قول: "ب</a:t>
            </a:r>
            <a:r>
              <a:rPr lang="ar-LB" sz="3200" dirty="0"/>
              <a:t>ِ</a:t>
            </a:r>
            <a:r>
              <a:rPr lang="ar-SA" sz="3200" dirty="0"/>
              <a:t>ب</a:t>
            </a:r>
            <a:r>
              <a:rPr lang="ar-LB" sz="3200" dirty="0"/>
              <a:t>ْ</a:t>
            </a:r>
            <a:r>
              <a:rPr lang="ar-SA" sz="3200" dirty="0"/>
              <a:t>عَت ل</a:t>
            </a:r>
            <a:r>
              <a:rPr lang="ar-LB" sz="3200" dirty="0"/>
              <a:t>َ</a:t>
            </a:r>
            <a:r>
              <a:rPr lang="ar-SA" sz="3200" dirty="0"/>
              <a:t>ع</a:t>
            </a:r>
            <a:r>
              <a:rPr lang="ar-LB" sz="3200" dirty="0"/>
              <a:t>ِ</a:t>
            </a:r>
            <a:r>
              <a:rPr lang="ar-SA" sz="3200" dirty="0"/>
              <a:t>ندَك قا</a:t>
            </a:r>
            <a:r>
              <a:rPr lang="ar-LB" sz="3200" dirty="0"/>
              <a:t>ئِ</a:t>
            </a:r>
            <a:r>
              <a:rPr lang="ar-SA" sz="3200" dirty="0"/>
              <a:t>د الج</a:t>
            </a:r>
            <a:r>
              <a:rPr lang="ar-LB" sz="3200" dirty="0"/>
              <a:t>َ</a:t>
            </a:r>
            <a:r>
              <a:rPr lang="ar-SA" sz="3200" dirty="0"/>
              <a:t>يش ت</a:t>
            </a:r>
            <a:r>
              <a:rPr lang="ar-LB" sz="3200" dirty="0"/>
              <a:t>َ</a:t>
            </a:r>
            <a:r>
              <a:rPr lang="ar-SA" sz="3200" dirty="0"/>
              <a:t> ت</a:t>
            </a:r>
            <a:r>
              <a:rPr lang="ar-LB" sz="3200" dirty="0"/>
              <a:t>ِ</a:t>
            </a:r>
            <a:r>
              <a:rPr lang="ar-SA" sz="3200" dirty="0"/>
              <a:t>ش</a:t>
            </a:r>
            <a:r>
              <a:rPr lang="ar-LB" sz="3200" dirty="0"/>
              <a:t>ْ</a:t>
            </a:r>
            <a:r>
              <a:rPr lang="ar-SA" sz="3200" dirty="0"/>
              <a:t>ف</a:t>
            </a:r>
            <a:r>
              <a:rPr lang="ar-LB" sz="3200" dirty="0"/>
              <a:t>ِ</a:t>
            </a:r>
            <a:r>
              <a:rPr lang="ar-SA" sz="3200" dirty="0"/>
              <a:t>يه من الب</a:t>
            </a:r>
            <a:r>
              <a:rPr lang="ar-LB" sz="3200" dirty="0"/>
              <a:t>َ</a:t>
            </a:r>
            <a:r>
              <a:rPr lang="ar-SA" sz="3200" dirty="0"/>
              <a:t>ر</a:t>
            </a:r>
            <a:r>
              <a:rPr lang="ar-LB" sz="3200" dirty="0"/>
              <a:t>َ</a:t>
            </a:r>
            <a:r>
              <a:rPr lang="ar-SA" sz="3200" dirty="0"/>
              <a:t>ص". ل</a:t>
            </a:r>
            <a:r>
              <a:rPr lang="ar-LB" sz="3200" dirty="0"/>
              <a:t>َ</a:t>
            </a:r>
            <a:r>
              <a:rPr lang="ar-SA" sz="3200" dirty="0"/>
              <a:t>م</a:t>
            </a:r>
            <a:r>
              <a:rPr lang="ar-LB" sz="3200" dirty="0"/>
              <a:t>ّ</a:t>
            </a:r>
            <a:r>
              <a:rPr lang="ar-SA" sz="3200" dirty="0"/>
              <a:t>ا ق</a:t>
            </a:r>
            <a:r>
              <a:rPr lang="ar-LB" sz="3200" dirty="0"/>
              <a:t>ِ</a:t>
            </a:r>
            <a:r>
              <a:rPr lang="ar-SA" sz="3200" dirty="0"/>
              <a:t>ر</a:t>
            </a:r>
            <a:r>
              <a:rPr lang="ar-LB" sz="3200" dirty="0"/>
              <a:t>ِي</a:t>
            </a:r>
            <a:r>
              <a:rPr lang="ar-SA" sz="3200" dirty="0"/>
              <a:t> الم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ِ</a:t>
            </a:r>
            <a:r>
              <a:rPr lang="ar-SA" sz="3200" dirty="0"/>
              <a:t>ك الر</a:t>
            </a:r>
            <a:r>
              <a:rPr lang="ar-LB" sz="3200" dirty="0"/>
              <a:t>ّ</a:t>
            </a:r>
            <a:r>
              <a:rPr lang="ar-SA" sz="3200" dirty="0"/>
              <a:t>سال</a:t>
            </a:r>
            <a:r>
              <a:rPr lang="ar-LB" sz="3200" dirty="0"/>
              <a:t>ِ</a:t>
            </a:r>
            <a:r>
              <a:rPr lang="ar-SA" sz="3200" dirty="0"/>
              <a:t>ة، ش</a:t>
            </a:r>
            <a:r>
              <a:rPr lang="ar-LB" sz="3200" dirty="0"/>
              <a:t>َ</a:t>
            </a:r>
            <a:r>
              <a:rPr lang="ar-SA" sz="3200" dirty="0"/>
              <a:t>قّ ت</a:t>
            </a:r>
            <a:r>
              <a:rPr lang="ar-LB" sz="3200" dirty="0"/>
              <a:t>ْ</a:t>
            </a:r>
            <a:r>
              <a:rPr lang="ar-SA" sz="3200" dirty="0"/>
              <a:t>ي</a:t>
            </a:r>
            <a:r>
              <a:rPr lang="ar-LB" sz="3200" dirty="0"/>
              <a:t>َ</a:t>
            </a:r>
            <a:r>
              <a:rPr lang="ar-SA" sz="3200" dirty="0"/>
              <a:t>ابو م</a:t>
            </a:r>
            <a:r>
              <a:rPr lang="ar-LB" sz="3200" dirty="0"/>
              <a:t>ِ</a:t>
            </a:r>
            <a:r>
              <a:rPr lang="ar-SA" sz="3200" dirty="0"/>
              <a:t>ن الغ</a:t>
            </a:r>
            <a:r>
              <a:rPr lang="ar-LB" sz="3200" dirty="0"/>
              <a:t>َ</a:t>
            </a:r>
            <a:r>
              <a:rPr lang="ar-SA" sz="3200" dirty="0"/>
              <a:t>ضَب والز</a:t>
            </a:r>
            <a:r>
              <a:rPr lang="ar-LB" sz="3200" dirty="0"/>
              <a:t>َّ</a:t>
            </a:r>
            <a:r>
              <a:rPr lang="ar-SA" sz="3200" dirty="0"/>
              <a:t>ع</a:t>
            </a:r>
            <a:r>
              <a:rPr lang="ar-LB" sz="3200" dirty="0"/>
              <a:t>َ</a:t>
            </a:r>
            <a:r>
              <a:rPr lang="ar-SA" sz="3200" dirty="0"/>
              <a:t>ل وقال:</a:t>
            </a:r>
            <a:r>
              <a:rPr lang="ar-LB" sz="3200" dirty="0"/>
              <a:t> </a:t>
            </a:r>
            <a:r>
              <a:rPr lang="ar-SA" sz="3200" dirty="0"/>
              <a:t>"شو أنا </a:t>
            </a:r>
            <a:r>
              <a:rPr lang="ar-LB" sz="3200" dirty="0"/>
              <a:t>ا</a:t>
            </a:r>
            <a:r>
              <a:rPr lang="ar-SA" sz="3200" dirty="0"/>
              <a:t>لله ت</a:t>
            </a:r>
            <a:r>
              <a:rPr lang="ar-LB" sz="3200" dirty="0"/>
              <a:t>َ</a:t>
            </a:r>
            <a:r>
              <a:rPr lang="ar-SA" sz="3200" dirty="0"/>
              <a:t> إشفي من الب</a:t>
            </a:r>
            <a:r>
              <a:rPr lang="ar-LB" sz="3200" dirty="0"/>
              <a:t>َ</a:t>
            </a:r>
            <a:r>
              <a:rPr lang="ar-SA" sz="3200" dirty="0"/>
              <a:t>ر</a:t>
            </a:r>
            <a:r>
              <a:rPr lang="ar-LB" sz="3200" dirty="0"/>
              <a:t>َ</a:t>
            </a:r>
            <a:r>
              <a:rPr lang="ar-SA" sz="3200" dirty="0"/>
              <a:t>ص</a:t>
            </a:r>
            <a:r>
              <a:rPr lang="ar-LB" sz="3200" dirty="0"/>
              <a:t>ْ</a:t>
            </a:r>
            <a:r>
              <a:rPr lang="ar-SA" sz="3200" dirty="0"/>
              <a:t>؟</a:t>
            </a:r>
            <a:endParaRPr lang="ar-LB" sz="3200" dirty="0"/>
          </a:p>
          <a:p>
            <a:pPr algn="ctr" rtl="1"/>
            <a:r>
              <a:rPr lang="ar-SA" sz="3200" dirty="0"/>
              <a:t> أ</a:t>
            </a:r>
            <a:r>
              <a:rPr lang="ar-LB" sz="3200" dirty="0"/>
              <a:t>َ</a:t>
            </a:r>
            <a:r>
              <a:rPr lang="ar-SA" sz="3200" dirty="0"/>
              <a:t>كيد م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ِ</a:t>
            </a:r>
            <a:r>
              <a:rPr lang="ar-SA" sz="3200" dirty="0"/>
              <a:t>ك أرام عَم بي</a:t>
            </a:r>
            <a:r>
              <a:rPr lang="ar-LB" sz="3200" dirty="0"/>
              <a:t>َ</a:t>
            </a:r>
            <a:r>
              <a:rPr lang="ar-SA" sz="3200" dirty="0"/>
              <a:t>ع</a:t>
            </a:r>
            <a:r>
              <a:rPr lang="ar-LB" sz="3200" dirty="0"/>
              <a:t>ْ</a:t>
            </a:r>
            <a:r>
              <a:rPr lang="ar-SA" sz="3200" dirty="0"/>
              <a:t>م</a:t>
            </a:r>
            <a:r>
              <a:rPr lang="ar-LB" sz="3200" dirty="0"/>
              <a:t>ِ</a:t>
            </a:r>
            <a:r>
              <a:rPr lang="ar-SA" sz="3200" dirty="0"/>
              <a:t>لّي</a:t>
            </a:r>
            <a:r>
              <a:rPr lang="ar-LB" sz="3200" dirty="0"/>
              <a:t> فَخّ».</a:t>
            </a:r>
          </a:p>
          <a:p>
            <a:pPr algn="ctr" rtl="1"/>
            <a:r>
              <a:rPr lang="ar-SA" sz="3200" dirty="0"/>
              <a:t>ل</a:t>
            </a:r>
            <a:r>
              <a:rPr lang="ar-LB" sz="3200" dirty="0"/>
              <a:t>َ</a:t>
            </a:r>
            <a:r>
              <a:rPr lang="ar-SA" sz="3200" dirty="0"/>
              <a:t>م</a:t>
            </a:r>
            <a:r>
              <a:rPr lang="ar-LB" sz="3200" dirty="0"/>
              <a:t>ّ</a:t>
            </a:r>
            <a:r>
              <a:rPr lang="ar-SA" sz="3200" dirty="0"/>
              <a:t>ا س</a:t>
            </a:r>
            <a:r>
              <a:rPr lang="ar-LB" sz="3200" dirty="0"/>
              <a:t>ِ</a:t>
            </a:r>
            <a:r>
              <a:rPr lang="ar-SA" sz="3200" dirty="0"/>
              <a:t>م</a:t>
            </a:r>
            <a:r>
              <a:rPr lang="ar-LB" sz="3200" dirty="0"/>
              <a:t>ِ</a:t>
            </a:r>
            <a:r>
              <a:rPr lang="ar-SA" sz="3200" dirty="0"/>
              <a:t>ع أ</a:t>
            </a:r>
            <a:r>
              <a:rPr lang="ar-LB" sz="3200" dirty="0"/>
              <a:t>َ</a:t>
            </a:r>
            <a:r>
              <a:rPr lang="ar-SA" sz="3200" dirty="0"/>
              <a:t>ليشاع إ</a:t>
            </a:r>
            <a:r>
              <a:rPr lang="ar-LB" sz="3200" dirty="0"/>
              <a:t>ِ</a:t>
            </a:r>
            <a:r>
              <a:rPr lang="ar-SA" sz="3200" dirty="0"/>
              <a:t>نّو الم</a:t>
            </a:r>
            <a:r>
              <a:rPr lang="ar-LB" sz="3200" dirty="0"/>
              <a:t>َ</a:t>
            </a:r>
            <a:r>
              <a:rPr lang="ar-SA" sz="3200" dirty="0"/>
              <a:t>لِك ش</a:t>
            </a:r>
            <a:r>
              <a:rPr lang="ar-LB" sz="3200" dirty="0"/>
              <a:t>َ</a:t>
            </a:r>
            <a:r>
              <a:rPr lang="ar-SA" sz="3200" dirty="0"/>
              <a:t>قّ ت</a:t>
            </a:r>
            <a:r>
              <a:rPr lang="ar-LB" sz="3200" dirty="0"/>
              <a:t>ْ</a:t>
            </a:r>
            <a:r>
              <a:rPr lang="ar-SA" sz="3200" dirty="0"/>
              <a:t>ياب</a:t>
            </a:r>
            <a:r>
              <a:rPr lang="ar-LB" sz="3200" dirty="0"/>
              <a:t>ُ</a:t>
            </a:r>
            <a:r>
              <a:rPr lang="ar-SA" sz="3200" dirty="0"/>
              <a:t>و ب</a:t>
            </a:r>
            <a:r>
              <a:rPr lang="ar-LB" sz="3200" dirty="0"/>
              <a:t>َ</a:t>
            </a:r>
            <a:r>
              <a:rPr lang="ar-SA" sz="3200" dirty="0"/>
              <a:t>عَتلو ح</a:t>
            </a:r>
            <a:r>
              <a:rPr lang="ar-LB" sz="3200" dirty="0"/>
              <a:t>َ</a:t>
            </a:r>
            <a:r>
              <a:rPr lang="ar-SA" sz="3200" dirty="0"/>
              <a:t>دا يق</a:t>
            </a:r>
            <a:r>
              <a:rPr lang="ar-LB" sz="3200" dirty="0"/>
              <a:t>ِلّلُ</a:t>
            </a:r>
            <a:r>
              <a:rPr lang="ar-SA" sz="3200" dirty="0"/>
              <a:t>و: </a:t>
            </a:r>
            <a:r>
              <a:rPr lang="ar-SA" sz="3200" b="1" dirty="0"/>
              <a:t>"ل</a:t>
            </a:r>
            <a:r>
              <a:rPr lang="ar-LB" sz="3200" b="1" dirty="0"/>
              <a:t>َ</a:t>
            </a:r>
            <a:r>
              <a:rPr lang="ar-SA" sz="3200" b="1" dirty="0"/>
              <a:t>يش خزَّق</a:t>
            </a:r>
            <a:r>
              <a:rPr lang="ar-LB" sz="3200" b="1" dirty="0"/>
              <a:t>ِ</a:t>
            </a:r>
            <a:r>
              <a:rPr lang="ar-SA" sz="3200" b="1" dirty="0"/>
              <a:t>ت ت</a:t>
            </a:r>
            <a:r>
              <a:rPr lang="ar-LB" sz="3200" b="1" dirty="0"/>
              <a:t>ْ</a:t>
            </a:r>
            <a:r>
              <a:rPr lang="ar-SA" sz="3200" b="1" dirty="0"/>
              <a:t>يابَك. خ</a:t>
            </a:r>
            <a:r>
              <a:rPr lang="ar-LB" sz="3200" b="1" dirty="0"/>
              <a:t>َ</a:t>
            </a:r>
            <a:r>
              <a:rPr lang="ar-SA" sz="3200" b="1" dirty="0"/>
              <a:t>لْلِيه ي</a:t>
            </a:r>
            <a:r>
              <a:rPr lang="ar-LB" sz="3200" b="1" dirty="0"/>
              <a:t>ِ</a:t>
            </a:r>
            <a:r>
              <a:rPr lang="ar-SA" sz="3200" b="1" dirty="0"/>
              <a:t>جي ل</a:t>
            </a:r>
            <a:r>
              <a:rPr lang="ar-LB" sz="3200" b="1" dirty="0"/>
              <a:t>َ</a:t>
            </a:r>
            <a:r>
              <a:rPr lang="ar-SA" sz="3200" b="1" dirty="0"/>
              <a:t>ع</a:t>
            </a:r>
            <a:r>
              <a:rPr lang="ar-LB" sz="3200" b="1" dirty="0"/>
              <a:t>ِ</a:t>
            </a:r>
            <a:r>
              <a:rPr lang="ar-SA" sz="3200" b="1" dirty="0"/>
              <a:t>ندي ويش</a:t>
            </a:r>
            <a:r>
              <a:rPr lang="ar-LB" sz="3200" b="1" dirty="0"/>
              <a:t>ُ</a:t>
            </a:r>
            <a:r>
              <a:rPr lang="ar-SA" sz="3200" b="1" dirty="0"/>
              <a:t>وف إ</a:t>
            </a:r>
            <a:r>
              <a:rPr lang="ar-LB" sz="3200" b="1" dirty="0"/>
              <a:t>ِ</a:t>
            </a:r>
            <a:r>
              <a:rPr lang="ar-SA" sz="3200" b="1" dirty="0"/>
              <a:t>نّو ب</a:t>
            </a:r>
            <a:r>
              <a:rPr lang="ar-LB" sz="3200" b="1" dirty="0"/>
              <a:t>ِ</a:t>
            </a:r>
            <a:r>
              <a:rPr lang="ar-SA" sz="3200" b="1" dirty="0"/>
              <a:t>إسرائيل في ن</a:t>
            </a:r>
            <a:r>
              <a:rPr lang="ar-LB" sz="3200" b="1" dirty="0"/>
              <a:t>َ</a:t>
            </a:r>
            <a:r>
              <a:rPr lang="ar-SA" sz="3200" b="1" dirty="0"/>
              <a:t>ب</a:t>
            </a:r>
            <a:r>
              <a:rPr lang="ar-LB" sz="3200" b="1" dirty="0"/>
              <a:t>ِ</a:t>
            </a:r>
            <a:r>
              <a:rPr lang="ar-SA" sz="3200" b="1" dirty="0"/>
              <a:t>ي".</a:t>
            </a:r>
            <a:endParaRPr lang="en-US" sz="3200" b="1" dirty="0"/>
          </a:p>
          <a:p>
            <a:pPr algn="ctr" rtl="1"/>
            <a:endParaRPr lang="en-US" sz="3600" b="1" dirty="0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3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28588" y="0"/>
            <a:ext cx="9015412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إ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جا ن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عمان ب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الخيل والع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رب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ي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ّ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ات ووقف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ْ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على باب أ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ليشاع؛ أليشاع ما ط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ل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ع بَس ب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ع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ت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ْ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ل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ُ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 مين ي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ْ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قلْلُو</a:t>
            </a: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:</a:t>
            </a:r>
            <a:endParaRPr lang="en-US" sz="3200" dirty="0">
              <a:cs typeface="+mj-cs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85776" y="4486275"/>
            <a:ext cx="4329112" cy="2171700"/>
          </a:xfrm>
          <a:prstGeom prst="cloudCallout">
            <a:avLst>
              <a:gd name="adj1" fmla="val 65038"/>
              <a:gd name="adj2" fmla="val -5469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روح واتح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م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َّ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م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 ب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ن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هر الأرد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ُ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ن س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ب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ع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 م</a:t>
            </a:r>
            <a:r>
              <a:rPr lang="ar-LB" sz="32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رّات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900738" y="0"/>
            <a:ext cx="324326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غ</a:t>
            </a:r>
            <a:r>
              <a:rPr lang="ar-LB" sz="3200" dirty="0"/>
              <a:t>ِ</a:t>
            </a:r>
            <a:r>
              <a:rPr lang="ar-SA" sz="3200" dirty="0"/>
              <a:t>ض</a:t>
            </a:r>
            <a:r>
              <a:rPr lang="ar-LB" sz="3200" dirty="0"/>
              <a:t>ِ</a:t>
            </a:r>
            <a:r>
              <a:rPr lang="ar-SA" sz="3200" dirty="0"/>
              <a:t>ب</a:t>
            </a:r>
            <a:r>
              <a:rPr lang="ar-LB" sz="3200" dirty="0"/>
              <a:t>ْ</a:t>
            </a:r>
            <a:r>
              <a:rPr lang="ar-SA" sz="3200" dirty="0"/>
              <a:t> ن</a:t>
            </a:r>
            <a:r>
              <a:rPr lang="ar-LB" sz="3200" dirty="0"/>
              <a:t>ِ</a:t>
            </a:r>
            <a:r>
              <a:rPr lang="ar-SA" sz="3200" dirty="0"/>
              <a:t>عمان وقال</a:t>
            </a:r>
            <a:r>
              <a:rPr lang="ar-LB" sz="3200" dirty="0"/>
              <a:t>:</a:t>
            </a:r>
            <a:endParaRPr lang="en-US" sz="3200" dirty="0">
              <a:cs typeface="+mj-cs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42889" y="3471864"/>
            <a:ext cx="5857874" cy="3386136"/>
          </a:xfrm>
          <a:prstGeom prst="cloudCallout">
            <a:avLst>
              <a:gd name="adj1" fmla="val 20497"/>
              <a:gd name="adj2" fmla="val -8607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فكَّر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ت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 إنّو ب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دّو ي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ط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ل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ع ويوقَف وي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د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عي باسم الر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ّ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بّ ويْحَرّك إيد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و فوق الم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رضى ويشفي البر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ص. شو أنه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ر أرام م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ش أفضَل م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ن الأرد</a:t>
            </a:r>
            <a:r>
              <a:rPr lang="ar-LB" sz="3000" dirty="0">
                <a:solidFill>
                  <a:schemeClr val="tx2">
                    <a:lumMod val="7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tx2">
                    <a:lumMod val="75000"/>
                  </a:schemeClr>
                </a:solidFill>
              </a:rPr>
              <a:t>ن؟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4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614863" y="0"/>
            <a:ext cx="4529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ق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رَّب م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نّو خاد</a:t>
            </a:r>
            <a:r>
              <a:rPr lang="ar-LB" sz="3200" dirty="0">
                <a:solidFill>
                  <a:schemeClr val="bg1"/>
                </a:solidFill>
              </a:rPr>
              <a:t>ْ</a:t>
            </a:r>
            <a:r>
              <a:rPr lang="ar-SA" sz="3200" dirty="0">
                <a:solidFill>
                  <a:schemeClr val="bg1"/>
                </a:solidFill>
              </a:rPr>
              <a:t>مو وق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لْلُو</a:t>
            </a:r>
            <a:r>
              <a:rPr lang="ar-LB" sz="3200" dirty="0">
                <a:solidFill>
                  <a:schemeClr val="bg1"/>
                </a:solidFill>
              </a:rPr>
              <a:t>:</a:t>
            </a:r>
            <a:r>
              <a:rPr lang="ar-SA" sz="3200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657600" y="557213"/>
            <a:ext cx="5314949" cy="2828925"/>
          </a:xfrm>
          <a:prstGeom prst="cloudCallout">
            <a:avLst>
              <a:gd name="adj1" fmla="val -24482"/>
              <a:gd name="adj2" fmla="val 776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يا م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ل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مي، ل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و كان الن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َّ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بي أم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رَك أم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ر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 ع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ظيم ما ك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ن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ت عم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ل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ت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ُ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و؟ ليش ما ب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ت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م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ل م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تل ما ق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َلْلَ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ك، اتْح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م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َّ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م ب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ن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هر الأرد</a:t>
            </a:r>
            <a:r>
              <a:rPr lang="ar-LB" sz="2800" dirty="0">
                <a:solidFill>
                  <a:schemeClr val="tx2">
                    <a:lumMod val="75000"/>
                  </a:schemeClr>
                </a:solidFill>
              </a:rPr>
              <a:t>ُ</a:t>
            </a:r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ن.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0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72150" y="614363"/>
            <a:ext cx="32432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3200" dirty="0"/>
              <a:t>راح ن</a:t>
            </a:r>
            <a:r>
              <a:rPr lang="ar-LB" sz="3200" dirty="0"/>
              <a:t>ِ</a:t>
            </a:r>
            <a:r>
              <a:rPr lang="ar-SA" sz="3200" dirty="0"/>
              <a:t>عمان ع</a:t>
            </a:r>
            <a:r>
              <a:rPr lang="ar-LB" sz="3200" dirty="0"/>
              <a:t>َ</a:t>
            </a:r>
            <a:r>
              <a:rPr lang="ar-SA" sz="3200" dirty="0"/>
              <a:t> ن</a:t>
            </a:r>
            <a:r>
              <a:rPr lang="ar-LB" sz="3200" dirty="0"/>
              <a:t>َ</a:t>
            </a:r>
            <a:r>
              <a:rPr lang="ar-SA" sz="3200" dirty="0"/>
              <a:t>هر الأرد</a:t>
            </a:r>
            <a:r>
              <a:rPr lang="ar-LB" sz="3200" dirty="0"/>
              <a:t>ُ</a:t>
            </a:r>
            <a:r>
              <a:rPr lang="ar-SA" sz="3200" dirty="0"/>
              <a:t>ن واتح</a:t>
            </a:r>
            <a:r>
              <a:rPr lang="ar-LB" sz="3200" dirty="0"/>
              <a:t>َمَّم</a:t>
            </a:r>
            <a:r>
              <a:rPr lang="ar-SA" sz="3200" dirty="0"/>
              <a:t> 7 م</a:t>
            </a:r>
            <a:r>
              <a:rPr lang="ar-LB" sz="3200" dirty="0"/>
              <a:t>َ</a:t>
            </a:r>
            <a:r>
              <a:rPr lang="ar-SA" sz="3200" dirty="0"/>
              <a:t>رَّات وصار ج</a:t>
            </a:r>
            <a:r>
              <a:rPr lang="ar-LB" sz="3200" dirty="0"/>
              <a:t>ِ</a:t>
            </a:r>
            <a:r>
              <a:rPr lang="ar-SA" sz="3200" dirty="0"/>
              <a:t>ل</a:t>
            </a:r>
            <a:r>
              <a:rPr lang="ar-LB" sz="3200" dirty="0"/>
              <a:t>ْ</a:t>
            </a:r>
            <a:r>
              <a:rPr lang="ar-SA" sz="3200" dirty="0"/>
              <a:t>د</a:t>
            </a:r>
            <a:r>
              <a:rPr lang="ar-LB" sz="3200" dirty="0"/>
              <a:t>ُ</a:t>
            </a:r>
            <a:r>
              <a:rPr lang="ar-SA" sz="3200" dirty="0"/>
              <a:t>و م</a:t>
            </a:r>
            <a:r>
              <a:rPr lang="ar-LB" sz="3200" dirty="0"/>
              <a:t>ِ</a:t>
            </a:r>
            <a:r>
              <a:rPr lang="ar-SA" sz="3200" dirty="0"/>
              <a:t>ت</a:t>
            </a:r>
            <a:r>
              <a:rPr lang="ar-LB" sz="3200" dirty="0"/>
              <a:t>ِ</a:t>
            </a:r>
            <a:r>
              <a:rPr lang="ar-SA" sz="3200" dirty="0"/>
              <a:t>ل ج</a:t>
            </a:r>
            <a:r>
              <a:rPr lang="ar-LB" sz="3200" dirty="0"/>
              <a:t>ِ</a:t>
            </a:r>
            <a:r>
              <a:rPr lang="ar-SA" sz="3200" dirty="0"/>
              <a:t>ل</a:t>
            </a:r>
            <a:r>
              <a:rPr lang="ar-LB" sz="3200" dirty="0"/>
              <a:t>ْ</a:t>
            </a:r>
            <a:r>
              <a:rPr lang="ar-SA" sz="3200" dirty="0"/>
              <a:t>د الط</a:t>
            </a:r>
            <a:r>
              <a:rPr lang="ar-LB" sz="3200" dirty="0"/>
              <a:t>ِّ</a:t>
            </a:r>
            <a:r>
              <a:rPr lang="ar-SA" sz="3200" dirty="0"/>
              <a:t>ف</a:t>
            </a:r>
            <a:r>
              <a:rPr lang="ar-LB" sz="3200" dirty="0"/>
              <a:t>ِ</a:t>
            </a:r>
            <a:r>
              <a:rPr lang="ar-SA" sz="3200" dirty="0"/>
              <a:t>ل.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83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964" y="1084118"/>
            <a:ext cx="596068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tx1"/>
                </a:solidFill>
              </a:rPr>
              <a:t>اللِّقاءُ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ar-LB" b="1" dirty="0">
                <a:solidFill>
                  <a:schemeClr val="tx1"/>
                </a:solidFill>
              </a:rPr>
              <a:t>الرّابِع عَشَر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991" y="4581931"/>
            <a:ext cx="5953401" cy="1565314"/>
          </a:xfrm>
        </p:spPr>
        <p:txBody>
          <a:bodyPr>
            <a:noAutofit/>
          </a:bodyPr>
          <a:lstStyle/>
          <a:p>
            <a:pPr rtl="1"/>
            <a:r>
              <a:rPr lang="ar-LB" sz="7000" b="1" dirty="0">
                <a:solidFill>
                  <a:schemeClr val="accent2">
                    <a:lumMod val="75000"/>
                  </a:schemeClr>
                </a:solidFill>
              </a:rPr>
              <a:t>إيلِيّا وَإليشاع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7626" y="114301"/>
            <a:ext cx="58578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ر</a:t>
            </a:r>
            <a:r>
              <a:rPr lang="ar-LB" sz="3200" dirty="0"/>
              <a:t>ِ</a:t>
            </a:r>
            <a:r>
              <a:rPr lang="ar-SA" sz="3200" dirty="0"/>
              <a:t>ج</a:t>
            </a:r>
            <a:r>
              <a:rPr lang="ar-LB" sz="3200" dirty="0"/>
              <a:t>ِ</a:t>
            </a:r>
            <a:r>
              <a:rPr lang="ar-SA" sz="3200" dirty="0"/>
              <a:t>ع</a:t>
            </a:r>
            <a:r>
              <a:rPr lang="ar-LB" sz="3200" dirty="0"/>
              <a:t>ْ</a:t>
            </a:r>
            <a:r>
              <a:rPr lang="ar-SA" sz="3200" dirty="0"/>
              <a:t> ل</a:t>
            </a:r>
            <a:r>
              <a:rPr lang="ar-LB" sz="3200" dirty="0"/>
              <a:t>َ</a:t>
            </a:r>
            <a:r>
              <a:rPr lang="ar-SA" sz="3200" dirty="0"/>
              <a:t>ع</a:t>
            </a:r>
            <a:r>
              <a:rPr lang="ar-LB" sz="3200" dirty="0"/>
              <a:t>ِ</a:t>
            </a:r>
            <a:r>
              <a:rPr lang="ar-SA" sz="3200" dirty="0"/>
              <a:t>ند أ</a:t>
            </a:r>
            <a:r>
              <a:rPr lang="ar-LB" sz="3200" dirty="0"/>
              <a:t>َ</a:t>
            </a:r>
            <a:r>
              <a:rPr lang="ar-SA" sz="3200" dirty="0"/>
              <a:t>ليشاع</a:t>
            </a:r>
            <a:endParaRPr lang="ar-LB" sz="3200" dirty="0"/>
          </a:p>
          <a:p>
            <a:pPr algn="ctr" rtl="1"/>
            <a:r>
              <a:rPr lang="ar-SA" sz="3200" dirty="0"/>
              <a:t> وق</a:t>
            </a:r>
            <a:r>
              <a:rPr lang="ar-LB" sz="3200" dirty="0"/>
              <a:t>َلْلُو</a:t>
            </a:r>
            <a:r>
              <a:rPr lang="ar-SA" sz="3200" dirty="0"/>
              <a:t>: </a:t>
            </a:r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5000624" y="3471863"/>
            <a:ext cx="4014788" cy="2014537"/>
          </a:xfrm>
          <a:prstGeom prst="cloudCallout">
            <a:avLst>
              <a:gd name="adj1" fmla="val -61492"/>
              <a:gd name="adj2" fmla="val -10112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ه</a:t>
            </a:r>
            <a:r>
              <a:rPr lang="ar-LB" sz="2800" dirty="0">
                <a:solidFill>
                  <a:schemeClr val="tx1"/>
                </a:solidFill>
              </a:rPr>
              <a:t>َلَّ</a:t>
            </a:r>
            <a:r>
              <a:rPr lang="ar-SA" sz="2800" dirty="0">
                <a:solidFill>
                  <a:schemeClr val="tx1"/>
                </a:solidFill>
              </a:rPr>
              <a:t>ق عرِفت إن</a:t>
            </a:r>
            <a:r>
              <a:rPr lang="ar-LB" sz="2800" dirty="0">
                <a:solidFill>
                  <a:schemeClr val="tx1"/>
                </a:solidFill>
              </a:rPr>
              <a:t>ُّ</a:t>
            </a:r>
            <a:r>
              <a:rPr lang="ar-SA" sz="2800" dirty="0">
                <a:solidFill>
                  <a:schemeClr val="tx1"/>
                </a:solidFill>
              </a:rPr>
              <a:t>و ما في إلا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 إل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ه إ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سرائيل إ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ه على الأرض ك</a:t>
            </a:r>
            <a:r>
              <a:rPr lang="ar-LB" sz="2800" dirty="0">
                <a:solidFill>
                  <a:schemeClr val="tx1"/>
                </a:solidFill>
              </a:rPr>
              <a:t>ِلْ</a:t>
            </a:r>
            <a:r>
              <a:rPr lang="ar-SA" sz="2800" dirty="0">
                <a:solidFill>
                  <a:schemeClr val="tx1"/>
                </a:solidFill>
              </a:rPr>
              <a:t>ها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80782"/>
            <a:ext cx="472916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وإجا ب</a:t>
            </a:r>
            <a:r>
              <a:rPr lang="ar-LB" sz="3200" dirty="0"/>
              <a:t>َ</a:t>
            </a:r>
            <a:r>
              <a:rPr lang="ar-SA" sz="3200" dirty="0"/>
              <a:t>د</a:t>
            </a:r>
            <a:r>
              <a:rPr lang="ar-LB" sz="3200" dirty="0"/>
              <a:t>ُّ</a:t>
            </a:r>
            <a:r>
              <a:rPr lang="ar-SA" sz="3200" dirty="0"/>
              <a:t>و ي</a:t>
            </a:r>
            <a:r>
              <a:rPr lang="ar-LB" sz="3200" dirty="0"/>
              <a:t>َ</a:t>
            </a:r>
            <a:r>
              <a:rPr lang="ar-SA" sz="3200" dirty="0"/>
              <a:t>عط</a:t>
            </a:r>
            <a:r>
              <a:rPr lang="ar-LB" sz="3200" dirty="0"/>
              <a:t>ِ</a:t>
            </a:r>
            <a:r>
              <a:rPr lang="ar-SA" sz="3200" dirty="0"/>
              <a:t>يه ه</a:t>
            </a:r>
            <a:r>
              <a:rPr lang="ar-LB" sz="3200" dirty="0"/>
              <a:t>َ</a:t>
            </a:r>
            <a:r>
              <a:rPr lang="ar-SA" sz="3200" dirty="0"/>
              <a:t>دايا، ب</a:t>
            </a:r>
            <a:r>
              <a:rPr lang="ar-LB" sz="3200" dirty="0"/>
              <a:t>َ</a:t>
            </a:r>
            <a:r>
              <a:rPr lang="ar-SA" sz="3200" dirty="0"/>
              <a:t>س أليشاع ر</a:t>
            </a:r>
            <a:r>
              <a:rPr lang="ar-LB" sz="3200" dirty="0"/>
              <a:t>َ</a:t>
            </a:r>
            <a:r>
              <a:rPr lang="ar-SA" sz="3200" dirty="0"/>
              <a:t>ف</a:t>
            </a:r>
            <a:r>
              <a:rPr lang="ar-LB" sz="3200" dirty="0"/>
              <a:t>َ</a:t>
            </a:r>
            <a:r>
              <a:rPr lang="ar-SA" sz="3200" dirty="0"/>
              <a:t>ض</a:t>
            </a:r>
            <a:r>
              <a:rPr lang="ar-LB" sz="3200" dirty="0"/>
              <a:t>ْ</a:t>
            </a:r>
            <a:r>
              <a:rPr lang="ar-SA" sz="3200" dirty="0"/>
              <a:t> ياخ</a:t>
            </a:r>
            <a:r>
              <a:rPr lang="ar-LB" sz="3200" dirty="0"/>
              <a:t>ُ</a:t>
            </a:r>
            <a:r>
              <a:rPr lang="ar-SA" sz="3200" dirty="0"/>
              <a:t>د م</a:t>
            </a:r>
            <a:r>
              <a:rPr lang="ar-LB" sz="3200" dirty="0"/>
              <a:t>ِ</a:t>
            </a:r>
            <a:r>
              <a:rPr lang="ar-SA" sz="3200" dirty="0"/>
              <a:t>نّو.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2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44583" y="241858"/>
            <a:ext cx="5187498" cy="3517404"/>
          </a:xfrm>
          <a:prstGeom prst="cloudCallout">
            <a:avLst>
              <a:gd name="adj1" fmla="val 55149"/>
              <a:gd name="adj2" fmla="val 5106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200" b="1" dirty="0">
                <a:solidFill>
                  <a:schemeClr val="tx1"/>
                </a:solidFill>
              </a:rPr>
              <a:t>م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AE" sz="3200" b="1" dirty="0">
                <a:solidFill>
                  <a:schemeClr val="tx1"/>
                </a:solidFill>
              </a:rPr>
              <a:t>ن ب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AE" sz="3200" b="1" dirty="0">
                <a:solidFill>
                  <a:schemeClr val="tx1"/>
                </a:solidFill>
              </a:rPr>
              <a:t>عد ما س</a:t>
            </a:r>
            <a:r>
              <a:rPr lang="ar-LB" sz="3200" b="1" dirty="0">
                <a:solidFill>
                  <a:schemeClr val="tx1"/>
                </a:solidFill>
              </a:rPr>
              <a:t>ْ</a:t>
            </a:r>
            <a:r>
              <a:rPr lang="ar-AE" sz="3200" b="1" dirty="0">
                <a:solidFill>
                  <a:schemeClr val="tx1"/>
                </a:solidFill>
              </a:rPr>
              <a:t>م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AE" sz="3200" b="1" dirty="0">
                <a:solidFill>
                  <a:schemeClr val="tx1"/>
                </a:solidFill>
              </a:rPr>
              <a:t>ع</a:t>
            </a:r>
            <a:r>
              <a:rPr lang="ar-LB" sz="3200" b="1" dirty="0">
                <a:solidFill>
                  <a:schemeClr val="tx1"/>
                </a:solidFill>
              </a:rPr>
              <a:t>ْ</a:t>
            </a:r>
            <a:r>
              <a:rPr lang="ar-AE" sz="3200" b="1" dirty="0">
                <a:solidFill>
                  <a:schemeClr val="tx1"/>
                </a:solidFill>
              </a:rPr>
              <a:t>نا </a:t>
            </a:r>
            <a:r>
              <a:rPr lang="ar-LB" sz="3200" b="1" dirty="0">
                <a:solidFill>
                  <a:schemeClr val="tx1"/>
                </a:solidFill>
              </a:rPr>
              <a:t>هَال</a:t>
            </a:r>
            <a:r>
              <a:rPr lang="ar-AE" sz="3200" b="1" dirty="0">
                <a:solidFill>
                  <a:schemeClr val="tx1"/>
                </a:solidFill>
              </a:rPr>
              <a:t>ق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AE" sz="3200" b="1" dirty="0">
                <a:solidFill>
                  <a:schemeClr val="tx1"/>
                </a:solidFill>
              </a:rPr>
              <a:t>ص</a:t>
            </a:r>
            <a:r>
              <a:rPr lang="ar-LB" sz="3200" b="1" dirty="0">
                <a:solidFill>
                  <a:schemeClr val="tx1"/>
                </a:solidFill>
              </a:rPr>
              <a:t>َّ</a:t>
            </a:r>
            <a:r>
              <a:rPr lang="ar-AE" sz="3200" b="1" dirty="0">
                <a:solidFill>
                  <a:schemeClr val="tx1"/>
                </a:solidFill>
              </a:rPr>
              <a:t>ة</a:t>
            </a:r>
            <a:r>
              <a:rPr lang="ar-LB" sz="3200" b="1" dirty="0">
                <a:solidFill>
                  <a:schemeClr val="tx1"/>
                </a:solidFill>
              </a:rPr>
              <a:t>،</a:t>
            </a:r>
            <a:r>
              <a:rPr lang="ar-AE" sz="3200" b="1" dirty="0">
                <a:solidFill>
                  <a:schemeClr val="tx1"/>
                </a:solidFill>
              </a:rPr>
              <a:t> </a:t>
            </a:r>
            <a:r>
              <a:rPr lang="ar-LB" sz="3200" b="1" dirty="0">
                <a:solidFill>
                  <a:schemeClr val="tx1"/>
                </a:solidFill>
              </a:rPr>
              <a:t>جرْبوا عمِلوا هَالنّشاطات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588" y="-284937"/>
            <a:ext cx="9144000" cy="59991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588" y="-284937"/>
            <a:ext cx="9144000" cy="599912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5743575" y="2986088"/>
            <a:ext cx="10429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5815013" y="2457450"/>
            <a:ext cx="1014412" cy="17859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786438" y="3514726"/>
            <a:ext cx="1014412" cy="7143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786439" y="4057651"/>
            <a:ext cx="1014411" cy="214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53102" y="4314825"/>
            <a:ext cx="1047748" cy="3238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4053" y="4357687"/>
            <a:ext cx="1052510" cy="7762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72150" y="2986088"/>
            <a:ext cx="1028700" cy="228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98001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87" y="831087"/>
            <a:ext cx="7915275" cy="50553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3046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975" y="831087"/>
            <a:ext cx="8986838" cy="5055363"/>
          </a:xfrm>
        </p:spPr>
      </p:pic>
      <p:sp>
        <p:nvSpPr>
          <p:cNvPr id="2" name="Rectangle 1"/>
          <p:cNvSpPr/>
          <p:nvPr/>
        </p:nvSpPr>
        <p:spPr>
          <a:xfrm>
            <a:off x="2457449" y="1571625"/>
            <a:ext cx="1914525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مَلِك أَرام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399" y="2324100"/>
            <a:ext cx="1914525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البرَص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2211" y="3048000"/>
            <a:ext cx="1914525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ومركَباته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7449" y="3743325"/>
            <a:ext cx="1914525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أليشاع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2673" y="4381500"/>
            <a:ext cx="1933577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الأردُن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0786" y="5019674"/>
            <a:ext cx="2066926" cy="538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صَبِي صغير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798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12799" y="237766"/>
            <a:ext cx="5786846" cy="1368735"/>
          </a:xfrm>
          <a:prstGeom prst="cloudCallout">
            <a:avLst>
              <a:gd name="adj1" fmla="val 57950"/>
              <a:gd name="adj2" fmla="val 1709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شو عُصارِة هَاللِّقاء؟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9048"/>
            <a:ext cx="9144000" cy="4717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06709" y="528206"/>
            <a:ext cx="4893698" cy="1931486"/>
          </a:xfrm>
          <a:prstGeom prst="cloudCallout">
            <a:avLst>
              <a:gd name="adj1" fmla="val 83907"/>
              <a:gd name="adj2" fmla="val 22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منوقَف كِلْنا ومِنْصَلّي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1763"/>
            <a:ext cx="8640880" cy="4186237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38683" y="100013"/>
            <a:ext cx="4622187" cy="3000375"/>
          </a:xfrm>
          <a:prstGeom prst="cloudCallout">
            <a:avLst>
              <a:gd name="adj1" fmla="val 80177"/>
              <a:gd name="adj2" fmla="val 79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إلى الأُسبوع القادِم</a:t>
            </a:r>
          </a:p>
        </p:txBody>
      </p:sp>
      <p:pic>
        <p:nvPicPr>
          <p:cNvPr id="6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9092" y="0"/>
            <a:ext cx="5385816" cy="694071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14081" y="545432"/>
            <a:ext cx="4920445" cy="4446292"/>
          </a:xfrm>
          <a:prstGeom prst="cloudCallout">
            <a:avLst>
              <a:gd name="adj1" fmla="val 73596"/>
              <a:gd name="adj2" fmla="val 30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بِلِقاءْنا اليَوم رَح نْشوف قِصّة النّبيّ يَلْلي اختاروا إيلِيّا تَ يْكون نَبِي بَعْدو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443" y="3753121"/>
            <a:ext cx="4660231" cy="310487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177" y="5185021"/>
            <a:ext cx="7557247" cy="1615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300" b="1" dirty="0">
                <a:solidFill>
                  <a:srgbClr val="002060"/>
                </a:solidFill>
              </a:rPr>
              <a:t>نِكتِشِف</a:t>
            </a:r>
            <a:r>
              <a:rPr lang="ar-LB" sz="3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LB" sz="3300" dirty="0"/>
              <a:t>إِنّو بِالمَعمودِيّة منولَد مِن جْديد، مِتِل نِعمان يَلْلي وُلِد مِن جْديد وَقت شِفي مِن بَرَصو بَعد نُزولو بِالمَيّ</a:t>
            </a:r>
            <a:endParaRPr lang="en-US" sz="33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071562" y="445249"/>
            <a:ext cx="4188719" cy="1483563"/>
          </a:xfrm>
          <a:prstGeom prst="wedgeRoundRectCallout">
            <a:avLst>
              <a:gd name="adj1" fmla="val 61832"/>
              <a:gd name="adj2" fmla="val 8588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هَدَفْنا </a:t>
            </a:r>
          </a:p>
          <a:p>
            <a:pPr algn="ctr" rtl="1"/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مِن هَاللّقاء؟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041" y="1348589"/>
            <a:ext cx="4535817" cy="3475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602652" y="642938"/>
            <a:ext cx="4069361" cy="3533542"/>
          </a:xfrm>
          <a:prstGeom prst="cloudCallout">
            <a:avLst>
              <a:gd name="adj1" fmla="val 66479"/>
              <a:gd name="adj2" fmla="val 39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مين مِنكُن بيَعرِف لَيش «منفَرقِع» بِعيد مار الياس؟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85740" y="292544"/>
            <a:ext cx="4843462" cy="2550669"/>
          </a:xfrm>
          <a:prstGeom prst="wedgeEllipseCallout">
            <a:avLst>
              <a:gd name="adj1" fmla="val 62872"/>
              <a:gd name="adj2" fmla="val 6777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rgbClr val="002060"/>
                </a:solidFill>
              </a:rPr>
              <a:t>لأَنّو إيلِيّا طِلِع عِند الله بِمَركَبِة مِن نار!</a:t>
            </a:r>
            <a:endParaRPr lang="en-US" sz="3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154" y="2843214"/>
            <a:ext cx="5053864" cy="3871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41916" y="157163"/>
            <a:ext cx="5598694" cy="5223635"/>
          </a:xfrm>
          <a:prstGeom prst="cloudCallout">
            <a:avLst>
              <a:gd name="adj1" fmla="val 67435"/>
              <a:gd name="adj2" fmla="val 2258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برافو! وهَلَّق خَلّونا نْشوف شو  بيخَبِّرنا الكْتاب المقدّس مَظبوط عَن هَالحَدَث وَعَن  النَّبِي أليشاع!</a:t>
            </a: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358" y="3499426"/>
            <a:ext cx="5606717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8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BE5F"/>
      </a:accent1>
      <a:accent2>
        <a:srgbClr val="7030A0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2077</TotalTime>
  <Words>1499</Words>
  <Application>Microsoft Office PowerPoint</Application>
  <PresentationFormat>On-screen Show (4:3)</PresentationFormat>
  <Paragraphs>68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Adobe Arabic</vt:lpstr>
      <vt:lpstr>Arial</vt:lpstr>
      <vt:lpstr>Calibri</vt:lpstr>
      <vt:lpstr>Times New Roman</vt:lpstr>
      <vt:lpstr>Trebuchet MS</vt:lpstr>
      <vt:lpstr>Wingdings 3</vt:lpstr>
      <vt:lpstr>Facet</vt:lpstr>
      <vt:lpstr>مَركَزُ التَّربِيَّةِ الدّينِيَّة رُهبانِيَّةُ القَلبَين الأقدَسَين </vt:lpstr>
      <vt:lpstr>PowerPoint Presentation</vt:lpstr>
      <vt:lpstr>اللِّقاءُ الرّابِع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EB4 اللقاء الرابع عشر</dc:title>
  <dc:creator>Michel Haddad</dc:creator>
  <cp:lastModifiedBy>Michel Haddad (Prof)</cp:lastModifiedBy>
  <cp:revision>114</cp:revision>
  <dcterms:created xsi:type="dcterms:W3CDTF">2020-08-25T06:38:39Z</dcterms:created>
  <dcterms:modified xsi:type="dcterms:W3CDTF">2022-04-16T16:57:53Z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8A41C47C-3151-41D6-8FEA-4CE490291D47</vt:lpwstr>
  </property>
  <property fmtid="{D5CDD505-2E9C-101B-9397-08002B2CF9AE}" pid="3" name="ArticulatePath">
    <vt:lpwstr>EB4 اللقاء الرابع عشر</vt:lpwstr>
  </property>
</Properties>
</file>