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257" r:id="rId2"/>
    <p:sldId id="339" r:id="rId3"/>
    <p:sldId id="258" r:id="rId4"/>
    <p:sldId id="292" r:id="rId5"/>
    <p:sldId id="289" r:id="rId6"/>
    <p:sldId id="259" r:id="rId7"/>
    <p:sldId id="290" r:id="rId8"/>
    <p:sldId id="328" r:id="rId9"/>
    <p:sldId id="356" r:id="rId10"/>
    <p:sldId id="357" r:id="rId11"/>
    <p:sldId id="385" r:id="rId12"/>
    <p:sldId id="386" r:id="rId13"/>
    <p:sldId id="388" r:id="rId14"/>
    <p:sldId id="389" r:id="rId15"/>
    <p:sldId id="390" r:id="rId16"/>
    <p:sldId id="391" r:id="rId17"/>
    <p:sldId id="392" r:id="rId18"/>
    <p:sldId id="393" r:id="rId19"/>
    <p:sldId id="286" r:id="rId20"/>
    <p:sldId id="288" r:id="rId21"/>
    <p:sldId id="381" r:id="rId22"/>
    <p:sldId id="285" r:id="rId23"/>
    <p:sldId id="383" r:id="rId24"/>
    <p:sldId id="382" r:id="rId25"/>
    <p:sldId id="384" r:id="rId26"/>
    <p:sldId id="28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AEF4F8"/>
    <a:srgbClr val="FF9933"/>
    <a:srgbClr val="CCFFFF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D1BE9-7A04-4212-B0D5-6E6422785010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D05F-2FDB-4D92-9FEB-43FCD585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9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43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8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6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62689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الرّابِع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40"/>
          <a:stretch/>
        </p:blipFill>
        <p:spPr>
          <a:xfrm>
            <a:off x="0" y="-447115"/>
            <a:ext cx="9280265" cy="7305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6788" y="322729"/>
            <a:ext cx="8081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ومَع ذلِك ع</a:t>
            </a:r>
            <a:r>
              <a:rPr lang="ar-LB" sz="3600" dirty="0"/>
              <a:t>ِ</a:t>
            </a:r>
            <a:r>
              <a:rPr lang="ar-SA" sz="3600" dirty="0"/>
              <a:t>دّة مرَّات فك</a:t>
            </a:r>
            <a:r>
              <a:rPr lang="ar-LB" sz="3600" dirty="0"/>
              <a:t>َ</a:t>
            </a:r>
            <a:r>
              <a:rPr lang="ar-SA" sz="3600" dirty="0"/>
              <a:t>ّر إ</a:t>
            </a:r>
            <a:r>
              <a:rPr lang="ar-LB" sz="3600" dirty="0"/>
              <a:t>ِ</a:t>
            </a:r>
            <a:r>
              <a:rPr lang="ar-SA" sz="3600" dirty="0"/>
              <a:t>ن</a:t>
            </a:r>
            <a:r>
              <a:rPr lang="ar-LB" sz="3600" dirty="0"/>
              <a:t>ّ</a:t>
            </a:r>
            <a:r>
              <a:rPr lang="ar-SA" sz="3600" dirty="0"/>
              <a:t>و ما يك</a:t>
            </a:r>
            <a:r>
              <a:rPr lang="ar-LB" sz="3600" dirty="0"/>
              <a:t>ُ</a:t>
            </a:r>
            <a:r>
              <a:rPr lang="ar-SA" sz="3600" dirty="0"/>
              <a:t>ون نبّي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19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92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010" y="94130"/>
            <a:ext cx="8095131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/>
              <a:t>لأن</a:t>
            </a:r>
            <a:r>
              <a:rPr lang="ar-LB" sz="3600" dirty="0"/>
              <a:t>ّ</a:t>
            </a:r>
            <a:r>
              <a:rPr lang="ar-SA" sz="3600" dirty="0"/>
              <a:t>و كان يحكي ب</a:t>
            </a:r>
            <a:r>
              <a:rPr lang="ar-LB" sz="3600" dirty="0"/>
              <a:t>ِ</a:t>
            </a:r>
            <a:r>
              <a:rPr lang="ar-SA" sz="3600" dirty="0"/>
              <a:t>صراحَة</a:t>
            </a:r>
            <a:r>
              <a:rPr lang="ar-LB" sz="3600" dirty="0"/>
              <a:t>.</a:t>
            </a:r>
            <a:r>
              <a:rPr lang="ar-SA" sz="3600" dirty="0"/>
              <a:t> </a:t>
            </a:r>
            <a:endParaRPr lang="en-US" sz="3600" dirty="0"/>
          </a:p>
          <a:p>
            <a:pPr algn="ctr"/>
            <a:r>
              <a:rPr lang="ar-SA" sz="3600" dirty="0"/>
              <a:t>ول</a:t>
            </a:r>
            <a:r>
              <a:rPr lang="ar-LB" sz="3600" dirty="0"/>
              <a:t>أنّو </a:t>
            </a:r>
            <a:r>
              <a:rPr lang="ar-SA" sz="3600" dirty="0"/>
              <a:t>جر</a:t>
            </a:r>
            <a:r>
              <a:rPr lang="ar-LB" sz="3600" dirty="0"/>
              <a:t>يء</a:t>
            </a:r>
            <a:r>
              <a:rPr lang="ar-SA" sz="3600" dirty="0"/>
              <a:t> ح</a:t>
            </a:r>
            <a:r>
              <a:rPr lang="ar-LB" sz="3600" dirty="0"/>
              <a:t>َ</a:t>
            </a:r>
            <a:r>
              <a:rPr lang="ar-SA" sz="3600" dirty="0"/>
              <a:t>طّو</a:t>
            </a:r>
            <a:endParaRPr lang="en-US" sz="3600" dirty="0"/>
          </a:p>
          <a:p>
            <a:pPr algn="ctr"/>
            <a:r>
              <a:rPr lang="ar-SA" sz="3600" dirty="0"/>
              <a:t> الم</a:t>
            </a:r>
            <a:r>
              <a:rPr lang="ar-LB" sz="3600" dirty="0"/>
              <a:t>َ</a:t>
            </a:r>
            <a:r>
              <a:rPr lang="ar-SA" sz="3600" dirty="0"/>
              <a:t>لك حِذقيا بالحَبس. 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98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0626" y="299428"/>
            <a:ext cx="48333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5000" dirty="0">
                <a:ea typeface="Times New Roman" panose="02020603050405020304" pitchFamily="18" charset="0"/>
              </a:rPr>
              <a:t>بيخ</a:t>
            </a:r>
            <a:r>
              <a:rPr lang="ar-LB" sz="5000" dirty="0">
                <a:ea typeface="Times New Roman" panose="02020603050405020304" pitchFamily="18" charset="0"/>
              </a:rPr>
              <a:t>َ</a:t>
            </a:r>
            <a:r>
              <a:rPr lang="ar-SA" sz="5000" dirty="0">
                <a:ea typeface="Times New Roman" panose="02020603050405020304" pitchFamily="18" charset="0"/>
              </a:rPr>
              <a:t>بّ</a:t>
            </a:r>
            <a:r>
              <a:rPr lang="ar-LB" sz="5000" dirty="0">
                <a:ea typeface="Times New Roman" panose="02020603050405020304" pitchFamily="18" charset="0"/>
              </a:rPr>
              <a:t>ِ</a:t>
            </a:r>
            <a:r>
              <a:rPr lang="ar-SA" sz="5000" dirty="0">
                <a:ea typeface="Times New Roman" panose="02020603050405020304" pitchFamily="18" charset="0"/>
              </a:rPr>
              <a:t>ر</a:t>
            </a:r>
            <a:r>
              <a:rPr lang="ar-LB" sz="5000" dirty="0">
                <a:ea typeface="Times New Roman" panose="02020603050405020304" pitchFamily="18" charset="0"/>
              </a:rPr>
              <a:t>ْ</a:t>
            </a:r>
            <a:r>
              <a:rPr lang="ar-SA" sz="5000" dirty="0">
                <a:ea typeface="Times New Roman" panose="02020603050405020304" pitchFamily="18" charset="0"/>
              </a:rPr>
              <a:t>ن</a:t>
            </a:r>
            <a:r>
              <a:rPr lang="ar-LB" sz="5000" dirty="0">
                <a:ea typeface="Times New Roman" panose="02020603050405020304" pitchFamily="18" charset="0"/>
              </a:rPr>
              <a:t>َ</a:t>
            </a:r>
            <a:r>
              <a:rPr lang="ar-SA" sz="5000" dirty="0">
                <a:ea typeface="Times New Roman" panose="02020603050405020304" pitchFamily="18" charset="0"/>
              </a:rPr>
              <a:t>ا كيف ب</a:t>
            </a:r>
            <a:r>
              <a:rPr lang="ar-LB" sz="5000" dirty="0">
                <a:ea typeface="Times New Roman" panose="02020603050405020304" pitchFamily="18" charset="0"/>
              </a:rPr>
              <a:t>َ</a:t>
            </a:r>
            <a:r>
              <a:rPr lang="ar-SA" sz="5000" dirty="0">
                <a:ea typeface="Times New Roman" panose="02020603050405020304" pitchFamily="18" charset="0"/>
              </a:rPr>
              <a:t>لَّش </a:t>
            </a:r>
            <a:endParaRPr lang="en-US" sz="5000" dirty="0"/>
          </a:p>
        </p:txBody>
      </p:sp>
      <p:sp>
        <p:nvSpPr>
          <p:cNvPr id="6" name="Oval Callout 5"/>
          <p:cNvSpPr/>
          <p:nvPr/>
        </p:nvSpPr>
        <p:spPr>
          <a:xfrm>
            <a:off x="107577" y="1129553"/>
            <a:ext cx="4921623" cy="2743199"/>
          </a:xfrm>
          <a:prstGeom prst="wedgeEllipseCallout">
            <a:avLst>
              <a:gd name="adj1" fmla="val -39859"/>
              <a:gd name="adj2" fmla="val 76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كانِت </a:t>
            </a:r>
            <a:r>
              <a:rPr lang="ar-LB" sz="2800" dirty="0"/>
              <a:t>إ</a:t>
            </a:r>
            <a:r>
              <a:rPr lang="ar-SA" sz="2800" dirty="0"/>
              <a:t>لي ك</a:t>
            </a:r>
            <a:r>
              <a:rPr lang="ar-LB" sz="2800" dirty="0"/>
              <a:t>ِ</a:t>
            </a:r>
            <a:r>
              <a:rPr lang="ar-SA" sz="2800" dirty="0"/>
              <a:t>لمِة الله لمَّا ق</a:t>
            </a:r>
            <a:r>
              <a:rPr lang="ar-LB" sz="2800" dirty="0"/>
              <a:t>َلْ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ي: ق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ِ</a:t>
            </a:r>
            <a:r>
              <a:rPr lang="ar-SA" sz="2800" dirty="0"/>
              <a:t>ل ما تك</a:t>
            </a:r>
            <a:r>
              <a:rPr lang="ar-LB" sz="2800" dirty="0"/>
              <a:t>ُ</a:t>
            </a:r>
            <a:r>
              <a:rPr lang="ar-SA" sz="2800" dirty="0"/>
              <a:t>ون ببَطِن إمَّك أنا ب</a:t>
            </a:r>
            <a:r>
              <a:rPr lang="ar-LB" sz="2800" dirty="0"/>
              <a:t>َ</a:t>
            </a:r>
            <a:r>
              <a:rPr lang="ar-SA" sz="2800" dirty="0"/>
              <a:t>عرفَك وق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ِ</a:t>
            </a:r>
            <a:r>
              <a:rPr lang="ar-SA" sz="2800" dirty="0"/>
              <a:t>ل ما تولَد قدّستك وعمِلتَك ن</a:t>
            </a:r>
            <a:r>
              <a:rPr lang="ar-LB" sz="2800" dirty="0"/>
              <a:t>َ</a:t>
            </a:r>
            <a:r>
              <a:rPr lang="ar-SA" sz="2800" dirty="0"/>
              <a:t>بي للأمَمّ</a:t>
            </a:r>
            <a:r>
              <a:rPr lang="ar-LB" sz="2800" dirty="0"/>
              <a:t>"</a:t>
            </a:r>
            <a:r>
              <a:rPr lang="ar-SA" sz="2800" dirty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28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228600"/>
            <a:ext cx="9144002" cy="7086600"/>
          </a:xfrm>
        </p:spPr>
      </p:pic>
      <p:sp>
        <p:nvSpPr>
          <p:cNvPr id="6" name="Oval Callout 5"/>
          <p:cNvSpPr/>
          <p:nvPr/>
        </p:nvSpPr>
        <p:spPr>
          <a:xfrm>
            <a:off x="4343397" y="1358154"/>
            <a:ext cx="3079378" cy="1949823"/>
          </a:xfrm>
          <a:prstGeom prst="wedgeEllipseCallout">
            <a:avLst>
              <a:gd name="adj1" fmla="val 20077"/>
              <a:gd name="adj2" fmla="val 77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LB" sz="2800" dirty="0"/>
              <a:t>«</a:t>
            </a:r>
            <a:r>
              <a:rPr lang="ar-SA" sz="2800" dirty="0"/>
              <a:t>ق</a:t>
            </a:r>
            <a:r>
              <a:rPr lang="ar-LB" sz="2800" dirty="0"/>
              <a:t>ِ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ت يا ر</a:t>
            </a:r>
            <a:r>
              <a:rPr lang="ar-LB" sz="2800" dirty="0"/>
              <a:t>َ</a:t>
            </a:r>
            <a:r>
              <a:rPr lang="ar-SA" sz="2800" dirty="0"/>
              <a:t>بّ، ما ب</a:t>
            </a:r>
            <a:r>
              <a:rPr lang="ar-LB" sz="2800" dirty="0"/>
              <a:t>َ</a:t>
            </a:r>
            <a:r>
              <a:rPr lang="ar-SA" sz="2800" dirty="0"/>
              <a:t>عرف إح</a:t>
            </a:r>
            <a:r>
              <a:rPr lang="ar-LB" sz="2800" dirty="0"/>
              <a:t>ْ</a:t>
            </a:r>
            <a:r>
              <a:rPr lang="ar-SA" sz="2800" dirty="0"/>
              <a:t>ك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r>
              <a:rPr lang="ar-LB" sz="2800" dirty="0"/>
              <a:t>؛</a:t>
            </a:r>
            <a:r>
              <a:rPr lang="ar-SA" sz="2800" dirty="0"/>
              <a:t> ب</a:t>
            </a:r>
            <a:r>
              <a:rPr lang="ar-LB" sz="2800" dirty="0"/>
              <a:t>َ</a:t>
            </a:r>
            <a:r>
              <a:rPr lang="ar-SA" sz="2800" dirty="0"/>
              <a:t>ع</a:t>
            </a:r>
            <a:r>
              <a:rPr lang="ar-LB" sz="2800" dirty="0"/>
              <a:t>ْ</a:t>
            </a:r>
            <a:r>
              <a:rPr lang="ar-SA" sz="2800" dirty="0"/>
              <a:t>د</a:t>
            </a:r>
            <a:r>
              <a:rPr lang="ar-LB" sz="2800" dirty="0"/>
              <a:t>ْ</a:t>
            </a:r>
            <a:r>
              <a:rPr lang="ar-SA" sz="2800" dirty="0"/>
              <a:t>ني وَلَد</a:t>
            </a:r>
            <a:r>
              <a:rPr lang="ar-LB" sz="2800" dirty="0"/>
              <a:t>.»</a:t>
            </a:r>
            <a:endParaRPr lang="en-US" sz="2800" dirty="0"/>
          </a:p>
        </p:txBody>
      </p:sp>
      <p:sp>
        <p:nvSpPr>
          <p:cNvPr id="3" name="Cloud Callout 2"/>
          <p:cNvSpPr/>
          <p:nvPr/>
        </p:nvSpPr>
        <p:spPr>
          <a:xfrm>
            <a:off x="107578" y="-147917"/>
            <a:ext cx="4639235" cy="299869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«</a:t>
            </a:r>
            <a:r>
              <a:rPr lang="ar-SA" sz="2800" dirty="0"/>
              <a:t>ما تق</a:t>
            </a:r>
            <a:r>
              <a:rPr lang="ar-LB" sz="2800" dirty="0"/>
              <a:t>ُ</a:t>
            </a:r>
            <a:r>
              <a:rPr lang="ar-SA" sz="2800" dirty="0"/>
              <a:t>ول ب</a:t>
            </a:r>
            <a:r>
              <a:rPr lang="ar-LB" sz="2800" dirty="0"/>
              <a:t>َ</a:t>
            </a:r>
            <a:r>
              <a:rPr lang="ar-SA" sz="2800" dirty="0"/>
              <a:t>ع</a:t>
            </a:r>
            <a:r>
              <a:rPr lang="ar-LB" sz="2800" dirty="0"/>
              <a:t>ْ</a:t>
            </a:r>
            <a:r>
              <a:rPr lang="ar-SA" sz="2800" dirty="0"/>
              <a:t>دني وَلَد</a:t>
            </a:r>
            <a:r>
              <a:rPr lang="ar-LB" sz="2800" dirty="0"/>
              <a:t>، </a:t>
            </a:r>
            <a:r>
              <a:rPr lang="ar-SA" sz="2800" dirty="0"/>
              <a:t>ب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ر</a:t>
            </a:r>
            <a:r>
              <a:rPr lang="ar-LB" sz="2800" dirty="0"/>
              <a:t>ُ</a:t>
            </a:r>
            <a:r>
              <a:rPr lang="ar-SA" sz="2800" dirty="0"/>
              <a:t>وح م</a:t>
            </a:r>
            <a:r>
              <a:rPr lang="ar-LB" sz="2800" dirty="0"/>
              <a:t>َ</a:t>
            </a:r>
            <a:r>
              <a:rPr lang="ar-SA" sz="2800" dirty="0"/>
              <a:t>حلّ ما بقلَّك وبتقول ي</a:t>
            </a:r>
            <a:r>
              <a:rPr lang="ar-LB" sz="2800" dirty="0"/>
              <a:t>َلْ</a:t>
            </a:r>
            <a:r>
              <a:rPr lang="ar-SA" sz="2800" dirty="0"/>
              <a:t>لي بقلَّك ياه تقولو</a:t>
            </a:r>
            <a:r>
              <a:rPr lang="ar-LB" sz="2800" dirty="0"/>
              <a:t>»</a:t>
            </a:r>
            <a:r>
              <a:rPr lang="ar-SA" sz="2800" dirty="0"/>
              <a:t>. </a:t>
            </a:r>
            <a:r>
              <a:rPr lang="en-US" sz="2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99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74812" y="1519519"/>
            <a:ext cx="4639235" cy="299869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«</a:t>
            </a:r>
            <a:r>
              <a:rPr lang="ar-SA" sz="2800" dirty="0"/>
              <a:t>هلَّ</a:t>
            </a:r>
            <a:r>
              <a:rPr lang="ar-LB" sz="2800" dirty="0"/>
              <a:t>ق</a:t>
            </a:r>
            <a:r>
              <a:rPr lang="ar-SA" sz="2800" dirty="0"/>
              <a:t> أنا حطَيت كلامي على لسانَك</a:t>
            </a:r>
            <a:r>
              <a:rPr lang="ar-LB" sz="2800" dirty="0"/>
              <a:t>... </a:t>
            </a:r>
            <a:r>
              <a:rPr lang="ar-SA" sz="2800" dirty="0"/>
              <a:t>شوف، ص</a:t>
            </a:r>
            <a:r>
              <a:rPr lang="ar-LB" sz="2800" dirty="0"/>
              <a:t>ِ</a:t>
            </a:r>
            <a:r>
              <a:rPr lang="ar-SA" sz="2800" dirty="0"/>
              <a:t>رت فوق الأم</a:t>
            </a:r>
            <a:r>
              <a:rPr lang="ar-LB" sz="2800" dirty="0"/>
              <a:t>ُ</a:t>
            </a:r>
            <a:r>
              <a:rPr lang="ar-SA" sz="2800" dirty="0"/>
              <a:t>م والملوك</a:t>
            </a:r>
            <a:r>
              <a:rPr lang="ar-LB" sz="2800" dirty="0"/>
              <a:t>».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4666126" y="0"/>
            <a:ext cx="3079378" cy="1949823"/>
          </a:xfrm>
          <a:prstGeom prst="wedgeEllipseCallout">
            <a:avLst>
              <a:gd name="adj1" fmla="val 20077"/>
              <a:gd name="adj2" fmla="val 77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ومدّ إيدو ولَمَس </a:t>
            </a:r>
            <a:r>
              <a:rPr lang="ar-LB" sz="2800" dirty="0"/>
              <a:t>تِ</a:t>
            </a:r>
            <a:r>
              <a:rPr lang="ar-SA" sz="2800" dirty="0"/>
              <a:t>م</a:t>
            </a:r>
            <a:r>
              <a:rPr lang="ar-LB" sz="2800" dirty="0"/>
              <a:t>ّ</a:t>
            </a:r>
            <a:r>
              <a:rPr lang="ar-SA" sz="2800" dirty="0"/>
              <a:t>ي وق</a:t>
            </a:r>
            <a:r>
              <a:rPr lang="ar-LB" sz="2800" dirty="0"/>
              <a:t>َلْ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r>
              <a:rPr lang="ar-LB" sz="2800" dirty="0"/>
              <a:t>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31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49550"/>
          </a:xfrm>
        </p:spPr>
      </p:pic>
      <p:sp>
        <p:nvSpPr>
          <p:cNvPr id="5" name="Oval Callout 4"/>
          <p:cNvSpPr/>
          <p:nvPr/>
        </p:nvSpPr>
        <p:spPr>
          <a:xfrm>
            <a:off x="6414247" y="-1"/>
            <a:ext cx="2541494" cy="2581835"/>
          </a:xfrm>
          <a:prstGeom prst="wedgeEllipseCallout">
            <a:avLst>
              <a:gd name="adj1" fmla="val 32666"/>
              <a:gd name="adj2" fmla="val 67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وبيوم سمِعت صوت من الر</a:t>
            </a:r>
            <a:r>
              <a:rPr lang="ar-LB" sz="2800" dirty="0"/>
              <a:t>ّ</a:t>
            </a:r>
            <a:r>
              <a:rPr lang="ar-SA" sz="2800" dirty="0"/>
              <a:t>بّ بيقل</a:t>
            </a:r>
            <a:r>
              <a:rPr lang="ar-LB" sz="2800" dirty="0"/>
              <a:t>ْ</a:t>
            </a:r>
            <a:r>
              <a:rPr lang="ar-SA" sz="2800" dirty="0"/>
              <a:t>لي </a:t>
            </a:r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-107575" y="1331259"/>
            <a:ext cx="4195482" cy="250115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«</a:t>
            </a:r>
            <a:r>
              <a:rPr lang="ar-SA" sz="2800" dirty="0"/>
              <a:t>قوم وانزال ل</a:t>
            </a:r>
            <a:r>
              <a:rPr lang="ar-LB" sz="2800" dirty="0"/>
              <a:t>َ</a:t>
            </a:r>
            <a:r>
              <a:rPr lang="ar-SA" sz="2800" dirty="0"/>
              <a:t>ع</a:t>
            </a:r>
            <a:r>
              <a:rPr lang="ar-LB" sz="2800" dirty="0"/>
              <a:t>ِ</a:t>
            </a:r>
            <a:r>
              <a:rPr lang="ar-SA" sz="2800" dirty="0"/>
              <a:t>ن</a:t>
            </a:r>
            <a:r>
              <a:rPr lang="ar-LB" sz="2800" dirty="0"/>
              <a:t>ْ</a:t>
            </a:r>
            <a:r>
              <a:rPr lang="ar-SA" sz="2800" dirty="0"/>
              <a:t>د الخزّاف وهونيك ب</a:t>
            </a:r>
            <a:r>
              <a:rPr lang="ar-LB" sz="2800" dirty="0"/>
              <a:t>ِ</a:t>
            </a:r>
            <a:r>
              <a:rPr lang="ar-SA" sz="2800" dirty="0"/>
              <a:t>قلَّك شي</a:t>
            </a:r>
            <a:r>
              <a:rPr lang="ar-LB" sz="2800" dirty="0"/>
              <a:t>»</a:t>
            </a:r>
            <a:r>
              <a:rPr lang="ar-SA" sz="2800" dirty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47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22" t="-3913"/>
          <a:stretch/>
        </p:blipFill>
        <p:spPr>
          <a:xfrm>
            <a:off x="-418353" y="-295836"/>
            <a:ext cx="9562353" cy="7153836"/>
          </a:xfrm>
        </p:spPr>
      </p:pic>
      <p:sp>
        <p:nvSpPr>
          <p:cNvPr id="5" name="Oval Callout 4"/>
          <p:cNvSpPr/>
          <p:nvPr/>
        </p:nvSpPr>
        <p:spPr>
          <a:xfrm>
            <a:off x="5513295" y="510989"/>
            <a:ext cx="3630705" cy="4679576"/>
          </a:xfrm>
          <a:prstGeom prst="wedgeEllipseCallout">
            <a:avLst>
              <a:gd name="adj1" fmla="val 32666"/>
              <a:gd name="adj2" fmla="val 67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/>
              <a:t>نزِلت لعند الخزَّاف وكان عم بيشتغل على المخرطَة </a:t>
            </a:r>
            <a:r>
              <a:rPr lang="ar-LB" sz="2400" dirty="0"/>
              <a:t>وعم </a:t>
            </a:r>
            <a:r>
              <a:rPr lang="ar-SA" sz="2400" dirty="0"/>
              <a:t>بيعمِل بري</a:t>
            </a:r>
            <a:r>
              <a:rPr lang="ar-LB" sz="2400" dirty="0"/>
              <a:t>ِ</a:t>
            </a:r>
            <a:r>
              <a:rPr lang="ar-SA" sz="2400" dirty="0"/>
              <a:t>ق</a:t>
            </a:r>
            <a:r>
              <a:rPr lang="ar-LB" sz="2400" dirty="0"/>
              <a:t>ْ من </a:t>
            </a:r>
            <a:r>
              <a:rPr lang="ar-SA" sz="2400" dirty="0"/>
              <a:t>الطين.</a:t>
            </a:r>
            <a:r>
              <a:rPr lang="ar-LB" sz="2400" dirty="0"/>
              <a:t> </a:t>
            </a:r>
            <a:r>
              <a:rPr lang="ar-SA" sz="2400" dirty="0"/>
              <a:t>ما كان الش</a:t>
            </a:r>
            <a:r>
              <a:rPr lang="ar-LB" sz="2400" dirty="0"/>
              <a:t>ّ</a:t>
            </a:r>
            <a:r>
              <a:rPr lang="ar-SA" sz="2400" dirty="0"/>
              <a:t>غل ع</a:t>
            </a:r>
            <a:r>
              <a:rPr lang="ar-LB" sz="2400" dirty="0"/>
              <a:t>َ</a:t>
            </a:r>
            <a:r>
              <a:rPr lang="ar-SA" sz="2400" dirty="0"/>
              <a:t> ذوقو. أ</a:t>
            </a:r>
            <a:r>
              <a:rPr lang="ar-LB" sz="2400" dirty="0"/>
              <a:t>َ</a:t>
            </a:r>
            <a:r>
              <a:rPr lang="ar-SA" sz="2400" dirty="0"/>
              <a:t>خد الط</a:t>
            </a:r>
            <a:r>
              <a:rPr lang="ar-LB" sz="2400" dirty="0"/>
              <a:t>ّ</a:t>
            </a:r>
            <a:r>
              <a:rPr lang="ar-SA" sz="2400" dirty="0"/>
              <a:t>ين وعجن</a:t>
            </a:r>
            <a:r>
              <a:rPr lang="ar-LB" sz="2400" dirty="0"/>
              <a:t>ُ</a:t>
            </a:r>
            <a:r>
              <a:rPr lang="ar-SA" sz="2400" dirty="0"/>
              <a:t>و من جديد وعمل بريق جديد كان عَ ذوق</a:t>
            </a:r>
            <a:r>
              <a:rPr lang="ar-LB" sz="2400" dirty="0"/>
              <a:t>ُ</a:t>
            </a:r>
            <a:r>
              <a:rPr lang="ar-SA" sz="2400" dirty="0"/>
              <a:t>و وقل</a:t>
            </a:r>
            <a:r>
              <a:rPr lang="ar-LB" sz="2400" dirty="0"/>
              <a:t>ْ</a:t>
            </a:r>
            <a:r>
              <a:rPr lang="ar-SA" sz="2400" dirty="0"/>
              <a:t>لي الر</a:t>
            </a:r>
            <a:r>
              <a:rPr lang="ar-LB" sz="2400" dirty="0"/>
              <a:t>ّ</a:t>
            </a:r>
            <a:r>
              <a:rPr lang="ar-SA" sz="2400" dirty="0"/>
              <a:t>ب</a:t>
            </a:r>
            <a:r>
              <a:rPr lang="ar-LB" sz="2400" dirty="0"/>
              <a:t>:</a:t>
            </a:r>
            <a:r>
              <a:rPr lang="ar-SA" sz="2400" dirty="0"/>
              <a:t> 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0" y="645459"/>
            <a:ext cx="4195482" cy="318695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«</a:t>
            </a:r>
            <a:r>
              <a:rPr lang="ar-SA" sz="2800" dirty="0"/>
              <a:t>ما في</a:t>
            </a:r>
            <a:r>
              <a:rPr lang="ar-LB" sz="2800" dirty="0"/>
              <a:t>ِّ</a:t>
            </a:r>
            <a:r>
              <a:rPr lang="ar-SA" sz="2800" dirty="0"/>
              <a:t>ي أعمِل ف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r>
              <a:rPr lang="ar-LB" sz="2800" dirty="0"/>
              <a:t>ْ</a:t>
            </a:r>
            <a:r>
              <a:rPr lang="ar-SA" sz="2800" dirty="0"/>
              <a:t>ك</a:t>
            </a:r>
            <a:r>
              <a:rPr lang="ar-LB" sz="2800" dirty="0"/>
              <a:t>ُ</a:t>
            </a:r>
            <a:r>
              <a:rPr lang="ar-SA" sz="2800" dirty="0"/>
              <a:t>ن متل ما ع</a:t>
            </a:r>
            <a:r>
              <a:rPr lang="ar-LB" sz="2800" dirty="0"/>
              <a:t>ِ</a:t>
            </a:r>
            <a:r>
              <a:rPr lang="ar-SA" sz="2800" dirty="0"/>
              <a:t>مِل الخزَّاف يا أهل إسرائيل وأعمِل</a:t>
            </a:r>
            <a:r>
              <a:rPr lang="ar-LB" sz="2800" dirty="0"/>
              <a:t>ْ</a:t>
            </a:r>
            <a:r>
              <a:rPr lang="ar-SA" sz="2800" dirty="0"/>
              <a:t>ك</a:t>
            </a:r>
            <a:r>
              <a:rPr lang="ar-LB" sz="2800" dirty="0"/>
              <a:t>ُ</a:t>
            </a:r>
            <a:r>
              <a:rPr lang="ar-SA" sz="2800" dirty="0"/>
              <a:t>ن من جديد</a:t>
            </a:r>
            <a:r>
              <a:rPr lang="ar-LB" sz="2800" dirty="0"/>
              <a:t>»؟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50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910247"/>
          </a:xfrm>
        </p:spPr>
      </p:pic>
      <p:sp>
        <p:nvSpPr>
          <p:cNvPr id="7" name="Rectangle 6"/>
          <p:cNvSpPr/>
          <p:nvPr/>
        </p:nvSpPr>
        <p:spPr>
          <a:xfrm>
            <a:off x="2299446" y="130006"/>
            <a:ext cx="61856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ولمَّا إجا نبوكَدنصّر ملِك بابل وحاصَر أوَشليم بجيوشو هَرَب صِدقِيا وكلّ الجَيش ه</a:t>
            </a:r>
            <a:r>
              <a:rPr lang="ar-L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ر</a:t>
            </a:r>
            <a:r>
              <a:rPr lang="ar-L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ب</a:t>
            </a:r>
            <a:r>
              <a:rPr lang="ar-L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ْ</a:t>
            </a:r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 مع</a:t>
            </a:r>
            <a:r>
              <a:rPr lang="ar-LB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ُ</a:t>
            </a:r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و بالليل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60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5" y="0"/>
            <a:ext cx="8547847" cy="15957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</a:rPr>
              <a:t>لحقوه</a:t>
            </a:r>
            <a:r>
              <a:rPr lang="ar-LB" dirty="0">
                <a:solidFill>
                  <a:schemeClr val="bg1"/>
                </a:solidFill>
              </a:rPr>
              <a:t>ُ</a:t>
            </a:r>
            <a:r>
              <a:rPr lang="ar-SA" dirty="0">
                <a:solidFill>
                  <a:schemeClr val="bg1"/>
                </a:solidFill>
              </a:rPr>
              <a:t>م ودبَح ن</a:t>
            </a:r>
            <a:r>
              <a:rPr lang="ar-LB" dirty="0">
                <a:solidFill>
                  <a:schemeClr val="bg1"/>
                </a:solidFill>
              </a:rPr>
              <a:t>ب</a:t>
            </a:r>
            <a:r>
              <a:rPr lang="ar-SA" dirty="0">
                <a:solidFill>
                  <a:schemeClr val="bg1"/>
                </a:solidFill>
              </a:rPr>
              <a:t>وكَدنصّر ولاد</a:t>
            </a:r>
            <a:r>
              <a:rPr lang="ar-LB" dirty="0">
                <a:solidFill>
                  <a:schemeClr val="bg1"/>
                </a:solidFill>
              </a:rPr>
              <a:t>ُ</a:t>
            </a:r>
            <a:r>
              <a:rPr lang="ar-SA" dirty="0">
                <a:solidFill>
                  <a:schemeClr val="bg1"/>
                </a:solidFill>
              </a:rPr>
              <a:t>و لصِدقيا قد</a:t>
            </a:r>
            <a:r>
              <a:rPr lang="ar-LB" dirty="0">
                <a:solidFill>
                  <a:schemeClr val="bg1"/>
                </a:solidFill>
              </a:rPr>
              <a:t>ّ</a:t>
            </a:r>
            <a:r>
              <a:rPr lang="ar-SA" dirty="0">
                <a:solidFill>
                  <a:schemeClr val="bg1"/>
                </a:solidFill>
              </a:rPr>
              <a:t>امو وفقَّع عيون صِدقيا، ور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>
                <a:solidFill>
                  <a:schemeClr val="bg1"/>
                </a:solidFill>
              </a:rPr>
              <a:t>ب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>
                <a:solidFill>
                  <a:schemeClr val="bg1"/>
                </a:solidFill>
              </a:rPr>
              <a:t>طو ب</a:t>
            </a:r>
            <a:r>
              <a:rPr lang="ar-LB" dirty="0">
                <a:solidFill>
                  <a:schemeClr val="bg1"/>
                </a:solidFill>
              </a:rPr>
              <a:t>ِ</a:t>
            </a:r>
            <a:r>
              <a:rPr lang="ar-SA" dirty="0">
                <a:solidFill>
                  <a:schemeClr val="bg1"/>
                </a:solidFill>
              </a:rPr>
              <a:t>الس</a:t>
            </a:r>
            <a:r>
              <a:rPr lang="ar-LB" dirty="0">
                <a:solidFill>
                  <a:schemeClr val="bg1"/>
                </a:solidFill>
              </a:rPr>
              <a:t>ّ</a:t>
            </a:r>
            <a:r>
              <a:rPr lang="ar-SA" dirty="0">
                <a:solidFill>
                  <a:schemeClr val="bg1"/>
                </a:solidFill>
              </a:rPr>
              <a:t>لاس</a:t>
            </a:r>
            <a:r>
              <a:rPr lang="ar-LB" dirty="0">
                <a:solidFill>
                  <a:schemeClr val="bg1"/>
                </a:solidFill>
              </a:rPr>
              <a:t>ِ</a:t>
            </a:r>
            <a:r>
              <a:rPr lang="ar-SA" dirty="0">
                <a:solidFill>
                  <a:schemeClr val="bg1"/>
                </a:solidFill>
              </a:rPr>
              <a:t>ل وأخد</a:t>
            </a:r>
            <a:r>
              <a:rPr lang="ar-LB" dirty="0">
                <a:solidFill>
                  <a:schemeClr val="bg1"/>
                </a:solidFill>
              </a:rPr>
              <a:t>ُ</a:t>
            </a:r>
            <a:r>
              <a:rPr lang="ar-SA" dirty="0">
                <a:solidFill>
                  <a:schemeClr val="bg1"/>
                </a:solidFill>
              </a:rPr>
              <a:t>و م</a:t>
            </a:r>
            <a:r>
              <a:rPr lang="ar-LB" dirty="0">
                <a:solidFill>
                  <a:schemeClr val="bg1"/>
                </a:solidFill>
              </a:rPr>
              <a:t>َ</a:t>
            </a:r>
            <a:r>
              <a:rPr lang="ar-SA" dirty="0">
                <a:solidFill>
                  <a:schemeClr val="bg1"/>
                </a:solidFill>
              </a:rPr>
              <a:t>عو على بابِل.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 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60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7918" y="174811"/>
            <a:ext cx="5981497" cy="5056094"/>
          </a:xfrm>
          <a:prstGeom prst="cloudCallout">
            <a:avLst>
              <a:gd name="adj1" fmla="val 70755"/>
              <a:gd name="adj2" fmla="val 13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من ب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عد ما س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معنا </a:t>
            </a:r>
            <a:r>
              <a:rPr lang="ar-LB" sz="4000" b="1" dirty="0">
                <a:solidFill>
                  <a:schemeClr val="tx1"/>
                </a:solidFill>
              </a:rPr>
              <a:t>هَال</a:t>
            </a:r>
            <a:r>
              <a:rPr lang="ar-AE" sz="4000" b="1" dirty="0">
                <a:solidFill>
                  <a:schemeClr val="tx1"/>
                </a:solidFill>
              </a:rPr>
              <a:t>ق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</a:t>
            </a:r>
            <a:r>
              <a:rPr lang="ar-AE" sz="4000" b="1" dirty="0">
                <a:solidFill>
                  <a:schemeClr val="tx1"/>
                </a:solidFill>
              </a:rPr>
              <a:t>ة</a:t>
            </a:r>
            <a:r>
              <a:rPr lang="ar-LB" sz="4000" b="1" dirty="0">
                <a:solidFill>
                  <a:schemeClr val="tx1"/>
                </a:solidFill>
              </a:rPr>
              <a:t>،</a:t>
            </a:r>
            <a:r>
              <a:rPr lang="ar-AE" sz="4000" b="1" dirty="0">
                <a:solidFill>
                  <a:schemeClr val="tx1"/>
                </a:solidFill>
              </a:rPr>
              <a:t> ج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ر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ب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يا </a:t>
            </a:r>
            <a:r>
              <a:rPr lang="ar-LB" sz="4000" b="1" dirty="0">
                <a:solidFill>
                  <a:schemeClr val="tx1"/>
                </a:solidFill>
              </a:rPr>
              <a:t>أ</a:t>
            </a:r>
            <a:r>
              <a:rPr lang="ar-AE" sz="4000" b="1" dirty="0">
                <a:solidFill>
                  <a:schemeClr val="tx1"/>
                </a:solidFill>
              </a:rPr>
              <a:t>صدقائي عمل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ه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لت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AE" sz="4000" b="1" dirty="0">
                <a:solidFill>
                  <a:schemeClr val="tx1"/>
                </a:solidFill>
              </a:rPr>
              <a:t>مرين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livres pour web\EB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034" y="0"/>
            <a:ext cx="4810109" cy="70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225014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334" y="806823"/>
            <a:ext cx="8855140" cy="3872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9" y="282387"/>
            <a:ext cx="5015129" cy="3998497"/>
          </a:xfrm>
          <a:prstGeom prst="cloudCallout">
            <a:avLst>
              <a:gd name="adj1" fmla="val 73705"/>
              <a:gd name="adj2" fmla="val 2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500" b="1" dirty="0">
                <a:solidFill>
                  <a:schemeClr val="tx1"/>
                </a:solidFill>
              </a:rPr>
              <a:t>ومنخت</a:t>
            </a:r>
            <a:r>
              <a:rPr lang="ar-LB" sz="4500" b="1" dirty="0">
                <a:solidFill>
                  <a:schemeClr val="tx1"/>
                </a:solidFill>
              </a:rPr>
              <a:t>ُ</a:t>
            </a:r>
            <a:r>
              <a:rPr lang="ar-AE" sz="4500" b="1" dirty="0">
                <a:solidFill>
                  <a:schemeClr val="tx1"/>
                </a:solidFill>
              </a:rPr>
              <a:t>م ل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AE" sz="4500" b="1" dirty="0">
                <a:solidFill>
                  <a:schemeClr val="tx1"/>
                </a:solidFill>
              </a:rPr>
              <a:t>قا</a:t>
            </a:r>
            <a:r>
              <a:rPr lang="ar-LB" sz="4500" b="1" dirty="0">
                <a:solidFill>
                  <a:schemeClr val="tx1"/>
                </a:solidFill>
              </a:rPr>
              <a:t>ءْ</a:t>
            </a:r>
            <a:r>
              <a:rPr lang="ar-AE" sz="4500" b="1" dirty="0">
                <a:solidFill>
                  <a:schemeClr val="tx1"/>
                </a:solidFill>
              </a:rPr>
              <a:t>نا الي</a:t>
            </a:r>
            <a:r>
              <a:rPr lang="ar-LB" sz="4500" b="1" dirty="0">
                <a:solidFill>
                  <a:schemeClr val="tx1"/>
                </a:solidFill>
              </a:rPr>
              <a:t>َ</a:t>
            </a:r>
            <a:r>
              <a:rPr lang="ar-AE" sz="4500" b="1" dirty="0">
                <a:solidFill>
                  <a:schemeClr val="tx1"/>
                </a:solidFill>
              </a:rPr>
              <a:t>وم ب</a:t>
            </a:r>
            <a:r>
              <a:rPr lang="ar-LB" sz="4500" b="1" dirty="0">
                <a:solidFill>
                  <a:schemeClr val="tx1"/>
                </a:solidFill>
              </a:rPr>
              <a:t>ِال</a:t>
            </a:r>
            <a:r>
              <a:rPr lang="ar-AE" sz="4500" b="1" dirty="0">
                <a:solidFill>
                  <a:schemeClr val="tx1"/>
                </a:solidFill>
              </a:rPr>
              <a:t>ص</a:t>
            </a:r>
            <a:r>
              <a:rPr lang="ar-LB" sz="4500" b="1" dirty="0">
                <a:solidFill>
                  <a:schemeClr val="tx1"/>
                </a:solidFill>
              </a:rPr>
              <a:t>ّ</a:t>
            </a:r>
            <a:r>
              <a:rPr lang="ar-AE" sz="4500" b="1" dirty="0">
                <a:solidFill>
                  <a:schemeClr val="tx1"/>
                </a:solidFill>
              </a:rPr>
              <a:t>لاة</a:t>
            </a:r>
            <a:r>
              <a:rPr lang="ar-LB" sz="45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743200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4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17" y="1095387"/>
            <a:ext cx="9144000" cy="4189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9" y="282387"/>
            <a:ext cx="5015129" cy="3998497"/>
          </a:xfrm>
          <a:prstGeom prst="cloudCallout">
            <a:avLst>
              <a:gd name="adj1" fmla="val 73705"/>
              <a:gd name="adj2" fmla="val 2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tx1"/>
                </a:solidFill>
              </a:rPr>
              <a:t>ومِنرَنِّم هَلّق مَع هَالحَرَكات التّعبيريّة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743200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07" y="1156448"/>
            <a:ext cx="9115201" cy="53519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923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1" y="1344706"/>
            <a:ext cx="8722659" cy="42223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48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641824"/>
            <a:ext cx="4331477" cy="3197175"/>
          </a:xfrm>
          <a:prstGeom prst="cloudCallout">
            <a:avLst>
              <a:gd name="adj1" fmla="val 81253"/>
              <a:gd name="adj2" fmla="val 14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الأسبوع القادِم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66" y="1881625"/>
            <a:ext cx="3482788" cy="49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471" y="579362"/>
            <a:ext cx="5932363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الخامِس عَشَر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860" y="3204180"/>
            <a:ext cx="7338245" cy="2470479"/>
          </a:xfrm>
        </p:spPr>
        <p:txBody>
          <a:bodyPr>
            <a:noAutofit/>
          </a:bodyPr>
          <a:lstStyle/>
          <a:p>
            <a:pPr algn="ctr" rtl="1"/>
            <a:r>
              <a:rPr lang="ar-LB" sz="7000" b="1" dirty="0"/>
              <a:t>أَشعيا وَإرميا </a:t>
            </a:r>
          </a:p>
          <a:p>
            <a:pPr algn="ctr" rtl="1"/>
            <a:r>
              <a:rPr lang="ar-LB" sz="4000" b="1" dirty="0">
                <a:solidFill>
                  <a:srgbClr val="FF0000"/>
                </a:solidFill>
              </a:rPr>
              <a:t>(الجُزءُ الثّاني: إرميا)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1488" y="-371239"/>
            <a:ext cx="6064623" cy="704893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2388" y="174813"/>
            <a:ext cx="5177117" cy="4880513"/>
          </a:xfrm>
          <a:prstGeom prst="cloudCallout">
            <a:avLst>
              <a:gd name="adj1" fmla="val 72944"/>
              <a:gd name="adj2" fmla="val 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300" dirty="0">
                <a:solidFill>
                  <a:schemeClr val="tx1"/>
                </a:solidFill>
              </a:rPr>
              <a:t>سَلام المَسيح أصدِقائي...</a:t>
            </a:r>
          </a:p>
          <a:p>
            <a:pPr marL="0" lvl="1" algn="ctr" rtl="1"/>
            <a:r>
              <a:rPr lang="ar-LB" sz="3300" dirty="0">
                <a:solidFill>
                  <a:schemeClr val="tx1"/>
                </a:solidFill>
              </a:rPr>
              <a:t>اليوم رَح نِسمَعْ قِصِّة نَبي كان كتير شَبّ وخَجول وإِسمو إرميا</a:t>
            </a:r>
            <a:endParaRPr lang="en-US" sz="3300" dirty="0">
              <a:solidFill>
                <a:schemeClr val="tx1"/>
              </a:solidFill>
            </a:endParaRPr>
          </a:p>
          <a:p>
            <a:pPr algn="ctr" rtl="1"/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193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" y="66193"/>
            <a:ext cx="3241260" cy="32412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41251" y="336177"/>
            <a:ext cx="4964867" cy="2234902"/>
          </a:xfrm>
          <a:prstGeom prst="cloudCallout">
            <a:avLst>
              <a:gd name="adj1" fmla="val -70505"/>
              <a:gd name="adj2" fmla="val 3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هَدَفنا مِن هَاللِّقاء؟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686" y="2635101"/>
            <a:ext cx="726410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ctr" rtl="1"/>
            <a:r>
              <a:rPr lang="ar-LB" sz="3000" b="1" dirty="0">
                <a:solidFill>
                  <a:srgbClr val="FF0000"/>
                </a:solidFill>
              </a:rPr>
              <a:t>نِتعَرَّف عَ النَّبي إِرميا ونَعرف إِنّو</a:t>
            </a:r>
            <a:r>
              <a:rPr lang="ar-LB" sz="3000" dirty="0"/>
              <a:t> </a:t>
            </a:r>
            <a:r>
              <a:rPr lang="ar-LB" sz="3200" dirty="0"/>
              <a:t>بِالرُّغم مِن ضِعفو قِدِر يقول إشيا قَويّة لشعب يائِس.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8272" y="5248315"/>
            <a:ext cx="726410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ctr" rtl="1"/>
            <a:r>
              <a:rPr lang="ar-LB" sz="3000" b="1" dirty="0">
                <a:solidFill>
                  <a:srgbClr val="FF0000"/>
                </a:solidFill>
              </a:rPr>
              <a:t>نِتنَبَّه لَ </a:t>
            </a:r>
            <a:r>
              <a:rPr lang="ar-LB" sz="3200" dirty="0"/>
              <a:t>دور الله بتَقويتو وتِشجيعو وتِطهيرو.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94841" y="255494"/>
            <a:ext cx="5937018" cy="2973719"/>
          </a:xfrm>
          <a:prstGeom prst="cloudCallout">
            <a:avLst>
              <a:gd name="adj1" fmla="val 35900"/>
              <a:gd name="adj2" fmla="val 68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حَدا فيكُن سامِع بِالنّبي إرميا؟ يِمكن كتار ما بيَعرفوه... سمَعوا شو بيخَبّرنا عَنّو الكتاب المقَدّس...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23" y="2304329"/>
            <a:ext cx="3186953" cy="4553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4"/>
          <a:stretch/>
        </p:blipFill>
        <p:spPr>
          <a:xfrm>
            <a:off x="-188259" y="-94130"/>
            <a:ext cx="9332260" cy="69521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4929" y="162209"/>
            <a:ext cx="33515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عاش إرميا 600 سنِة قبل المسيح</a:t>
            </a:r>
            <a:r>
              <a:rPr lang="ar-LB" sz="3200" dirty="0"/>
              <a:t>، </a:t>
            </a:r>
            <a:r>
              <a:rPr lang="ar-SA" sz="3200" dirty="0"/>
              <a:t>عاش بإيَّام صَعبة، ك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ها إضطرابات وكان</a:t>
            </a:r>
            <a:r>
              <a:rPr lang="ar-LB" sz="3200" dirty="0"/>
              <a:t>ُ</a:t>
            </a:r>
            <a:r>
              <a:rPr lang="ar-SA" sz="3200" dirty="0"/>
              <a:t>و</a:t>
            </a:r>
            <a:r>
              <a:rPr lang="ar-LB" sz="3200" dirty="0"/>
              <a:t>ا</a:t>
            </a:r>
            <a:r>
              <a:rPr lang="ar-SA" sz="3200" dirty="0"/>
              <a:t> الناس مشّ ع</a:t>
            </a:r>
            <a:r>
              <a:rPr lang="ar-LB" sz="3200" dirty="0"/>
              <a:t>َ</a:t>
            </a:r>
            <a:r>
              <a:rPr lang="ar-SA" sz="3200" dirty="0"/>
              <a:t>ارفين ش</a:t>
            </a:r>
            <a:r>
              <a:rPr lang="ar-LB" sz="3200" dirty="0"/>
              <a:t>ُ</a:t>
            </a:r>
            <a:r>
              <a:rPr lang="ar-SA" sz="3200" dirty="0"/>
              <a:t>و لازم ي</a:t>
            </a:r>
            <a:r>
              <a:rPr lang="ar-LB" sz="3200" dirty="0"/>
              <a:t>َ</a:t>
            </a:r>
            <a:r>
              <a:rPr lang="ar-SA" sz="3200" dirty="0"/>
              <a:t>عملو</a:t>
            </a: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9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7999" y="255495"/>
            <a:ext cx="52610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tx2"/>
                </a:solidFill>
              </a:rPr>
              <a:t>كان</a:t>
            </a:r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/>
              <a:t>لمَّا كان إرميا ش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ّ</a:t>
            </a:r>
            <a:r>
              <a:rPr lang="ar-SA" sz="2800" dirty="0"/>
              <a:t> شعَر إن</a:t>
            </a:r>
            <a:r>
              <a:rPr lang="ar-LB" sz="2800" dirty="0"/>
              <a:t>ّو</a:t>
            </a:r>
            <a:r>
              <a:rPr lang="ar-SA" sz="2800" dirty="0"/>
              <a:t> لازِم يقول شي للناس مِن ق</a:t>
            </a:r>
            <a:r>
              <a:rPr lang="ar-LB" sz="2800" dirty="0"/>
              <a:t>ِ</a:t>
            </a:r>
            <a:r>
              <a:rPr lang="ar-SA" sz="2800" dirty="0"/>
              <a:t>بَل الله. كان شبّ خجول، ما بيقدَر يقول للن</a:t>
            </a:r>
            <a:r>
              <a:rPr lang="ar-LB" sz="2800" dirty="0"/>
              <a:t>ّ</a:t>
            </a:r>
            <a:r>
              <a:rPr lang="ar-SA" sz="2800" dirty="0"/>
              <a:t>اس ك</a:t>
            </a:r>
            <a:r>
              <a:rPr lang="ar-LB" sz="2800" dirty="0"/>
              <a:t>َ</a:t>
            </a:r>
            <a:r>
              <a:rPr lang="ar-SA" sz="2800" dirty="0"/>
              <a:t>لام قاسي كان يصل</a:t>
            </a:r>
            <a:r>
              <a:rPr lang="ar-LB" sz="2800" dirty="0"/>
              <a:t>ْ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ي للأم</a:t>
            </a:r>
            <a:r>
              <a:rPr lang="ar-LB" sz="2800" dirty="0"/>
              <a:t>ُ</a:t>
            </a:r>
            <a:r>
              <a:rPr lang="ar-SA" sz="2800" dirty="0"/>
              <a:t>ة ب</a:t>
            </a:r>
            <a:r>
              <a:rPr lang="ar-LB" sz="2800" dirty="0"/>
              <a:t>ِ</a:t>
            </a:r>
            <a:r>
              <a:rPr lang="ar-SA" sz="2800" dirty="0"/>
              <a:t>ث</a:t>
            </a:r>
            <a:r>
              <a:rPr lang="ar-LB" sz="2800" dirty="0"/>
              <a:t>ِ</a:t>
            </a:r>
            <a:r>
              <a:rPr lang="ar-SA" sz="2800" dirty="0"/>
              <a:t>قة</a:t>
            </a:r>
            <a:r>
              <a:rPr lang="ar-LB" sz="2800" dirty="0"/>
              <a:t>؛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574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0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70C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994</TotalTime>
  <Words>611</Words>
  <Application>Microsoft Office PowerPoint</Application>
  <PresentationFormat>On-screen Show (4:3)</PresentationFormat>
  <Paragraphs>51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الخامِس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لحقوهُم ودبَح نبوكَدنصّر ولادُو لصِدقيا قدّامو وفقَّع عيون صِدقيا، ورَبَطو بِالسّلاسِل وأخدُو مَعو على بابِل. 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(الجُزءُ الثّاني: إرميا)</dc:title>
  <dc:creator>Michel Haddad</dc:creator>
  <cp:lastModifiedBy>Michel Haddad (Prof)</cp:lastModifiedBy>
  <cp:revision>86</cp:revision>
  <cp:lastPrinted>2020-10-15T07:56:23Z</cp:lastPrinted>
  <dcterms:created xsi:type="dcterms:W3CDTF">2020-08-25T06:38:39Z</dcterms:created>
  <dcterms:modified xsi:type="dcterms:W3CDTF">2022-04-08T17:51:29Z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12590387-8CF2-4E8B-8C16-331EBE19537A</vt:lpwstr>
  </property>
  <property fmtid="{D5CDD505-2E9C-101B-9397-08002B2CF9AE}" pid="3" name="ArticulatePath">
    <vt:lpwstr>eb4-renc-04-اللقاء الرابع رابع اساسي</vt:lpwstr>
  </property>
</Properties>
</file>