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1"/>
  </p:notesMasterIdLst>
  <p:sldIdLst>
    <p:sldId id="257" r:id="rId2"/>
    <p:sldId id="258" r:id="rId3"/>
    <p:sldId id="341" r:id="rId4"/>
    <p:sldId id="301" r:id="rId5"/>
    <p:sldId id="259" r:id="rId6"/>
    <p:sldId id="290" r:id="rId7"/>
    <p:sldId id="302" r:id="rId8"/>
    <p:sldId id="314" r:id="rId9"/>
    <p:sldId id="303" r:id="rId10"/>
    <p:sldId id="329" r:id="rId11"/>
    <p:sldId id="342" r:id="rId12"/>
    <p:sldId id="330" r:id="rId13"/>
    <p:sldId id="317" r:id="rId14"/>
    <p:sldId id="318" r:id="rId15"/>
    <p:sldId id="315" r:id="rId16"/>
    <p:sldId id="316" r:id="rId17"/>
    <p:sldId id="319" r:id="rId18"/>
    <p:sldId id="321" r:id="rId19"/>
    <p:sldId id="322" r:id="rId20"/>
    <p:sldId id="343" r:id="rId21"/>
    <p:sldId id="344" r:id="rId22"/>
    <p:sldId id="304" r:id="rId23"/>
    <p:sldId id="333" r:id="rId24"/>
    <p:sldId id="334" r:id="rId25"/>
    <p:sldId id="346" r:id="rId26"/>
    <p:sldId id="345" r:id="rId27"/>
    <p:sldId id="347" r:id="rId28"/>
    <p:sldId id="332" r:id="rId29"/>
    <p:sldId id="326" r:id="rId30"/>
    <p:sldId id="327" r:id="rId31"/>
    <p:sldId id="328" r:id="rId32"/>
    <p:sldId id="305" r:id="rId33"/>
    <p:sldId id="337" r:id="rId34"/>
    <p:sldId id="286" r:id="rId35"/>
    <p:sldId id="340" r:id="rId36"/>
    <p:sldId id="338" r:id="rId37"/>
    <p:sldId id="287" r:id="rId38"/>
    <p:sldId id="285" r:id="rId39"/>
    <p:sldId id="339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29292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63C6F-41E7-43BE-BAD2-B84FD7237F96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1E4D-C7AE-47BB-90E1-4EA451D950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3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79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5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7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81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82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4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6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5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75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31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72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30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5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88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51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49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9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8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3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5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90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16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1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8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04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1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8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1E4D-C7AE-47BB-90E1-4EA451D950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الخامس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655" y="745367"/>
            <a:ext cx="81827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200" dirty="0"/>
              <a:t>أَسرار الكنيسِة هِنِّي </a:t>
            </a:r>
            <a:r>
              <a:rPr lang="ar-LB" sz="4200" b="1" dirty="0">
                <a:solidFill>
                  <a:srgbClr val="FF0000"/>
                </a:solidFill>
              </a:rPr>
              <a:t>سبعة... </a:t>
            </a:r>
          </a:p>
          <a:p>
            <a:pPr algn="ctr" rtl="1"/>
            <a:r>
              <a:rPr lang="ar-LB" sz="4200" dirty="0"/>
              <a:t>ويلّي وَضَعُن هُوّي المَسيح .</a:t>
            </a:r>
          </a:p>
          <a:p>
            <a:pPr algn="ctr" rtl="1"/>
            <a:r>
              <a:rPr lang="ar-LB" sz="4200" dirty="0"/>
              <a:t>والأسرار بْترافق كلِّ المَراحِل الهامّة </a:t>
            </a:r>
          </a:p>
          <a:p>
            <a:pPr algn="ctr" rtl="1"/>
            <a:r>
              <a:rPr lang="ar-LB" sz="4200" dirty="0"/>
              <a:t>بِ حَياة المَسيحيّ، وهيّي يلي بتعطيه </a:t>
            </a:r>
            <a:r>
              <a:rPr lang="ar-LB" sz="4200" dirty="0">
                <a:solidFill>
                  <a:srgbClr val="C00000"/>
                </a:solidFill>
              </a:rPr>
              <a:t>الولادَة لحياة جديدة والنّمو والشّفاء والإستعداد للرِّسالِة بِ حياة الإيمان.</a:t>
            </a:r>
          </a:p>
          <a:p>
            <a:pPr algn="ctr" rtl="1"/>
            <a:r>
              <a:rPr lang="ar-LB" sz="4200" dirty="0"/>
              <a:t>ومراحل الحياة الطّبيعيّة بتشبه مراحل  الحياة مع المسيح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8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286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95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98340" y="548832"/>
            <a:ext cx="5056929" cy="4144191"/>
          </a:xfrm>
          <a:prstGeom prst="cloudCallout">
            <a:avLst>
              <a:gd name="adj1" fmla="val -87921"/>
              <a:gd name="adj2" fmla="val 208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 بدّي ياكن تعرفوا كيف كلّ سِرّ بيرْبِطْكُنْ بالجماعة إنطلاقًا من نشاط</a:t>
            </a:r>
          </a:p>
          <a:p>
            <a:pPr algn="ctr"/>
            <a:r>
              <a:rPr lang="ar-LB" sz="3000" b="1" dirty="0">
                <a:solidFill>
                  <a:srgbClr val="C00000"/>
                </a:solidFill>
              </a:rPr>
              <a:t> «من أنا؟»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36" y="95534"/>
            <a:ext cx="7891357" cy="66328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315" y="245660"/>
            <a:ext cx="9295133" cy="64280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88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0" y="286602"/>
            <a:ext cx="8570794" cy="6469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6741" y="3446930"/>
            <a:ext cx="2008096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LB" sz="2900" b="1" dirty="0"/>
              <a:t>المعمودية</a:t>
            </a:r>
            <a:endParaRPr lang="en-US" sz="2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5359" y="3614583"/>
            <a:ext cx="1990165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التّثبيت</a:t>
            </a:r>
            <a:endParaRPr lang="en-US" sz="2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42814" y="5862516"/>
            <a:ext cx="1990165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التوبة</a:t>
            </a:r>
            <a:endParaRPr lang="en-US" sz="2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8014" y="5961528"/>
            <a:ext cx="256977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/>
              <a:t>مسحة المرضى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39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906" y="163773"/>
            <a:ext cx="9314868" cy="6694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7776" y="2218764"/>
            <a:ext cx="1990165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الكهنوت</a:t>
            </a:r>
            <a:endParaRPr lang="en-US" sz="2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6141" y="2330823"/>
            <a:ext cx="2241177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الإفخارستيا</a:t>
            </a:r>
            <a:endParaRPr lang="en-US" sz="2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1069" y="5827058"/>
            <a:ext cx="1990165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الزّواج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77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054149" y="199208"/>
            <a:ext cx="4539787" cy="4144191"/>
          </a:xfrm>
          <a:prstGeom prst="cloudCallout">
            <a:avLst>
              <a:gd name="adj1" fmla="val -97243"/>
              <a:gd name="adj2" fmla="val 2295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وهلّق، شوفوا هالرّسوم، ولاقُوا الأعمال يلّي عمِلها يَسوع ويلّي بِتعبِّر عن الأسرار.</a:t>
            </a:r>
            <a:endParaRPr lang="ar-LB" sz="3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06894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364" y="434147"/>
            <a:ext cx="4640239" cy="64238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4470">
            <a:off x="413802" y="4101771"/>
            <a:ext cx="4452091" cy="256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366">
            <a:off x="-39484" y="573204"/>
            <a:ext cx="4902831" cy="3345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60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73" y="2976563"/>
            <a:ext cx="5541039" cy="38814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7" b="-802"/>
          <a:stretch/>
        </p:blipFill>
        <p:spPr>
          <a:xfrm>
            <a:off x="341194" y="464023"/>
            <a:ext cx="5958642" cy="4926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35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5347" y="0"/>
            <a:ext cx="5081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773" y="434147"/>
            <a:ext cx="4640239" cy="64238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4470">
            <a:off x="413802" y="4101771"/>
            <a:ext cx="4452091" cy="2563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366">
            <a:off x="-39484" y="573204"/>
            <a:ext cx="4902831" cy="3345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54239">
            <a:off x="6602590" y="1353198"/>
            <a:ext cx="2491031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تعمّد على إيد يوحنّا</a:t>
            </a:r>
          </a:p>
          <a:p>
            <a:pPr algn="ctr"/>
            <a:r>
              <a:rPr lang="ar-LB" sz="2500" b="1" dirty="0">
                <a:solidFill>
                  <a:srgbClr val="FF0000"/>
                </a:solidFill>
              </a:rPr>
              <a:t>(المعمودية)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931860">
            <a:off x="1052703" y="2418635"/>
            <a:ext cx="2501214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كَسَر الخبز مع تلاميذو</a:t>
            </a:r>
          </a:p>
          <a:p>
            <a:pPr algn="ctr"/>
            <a:r>
              <a:rPr lang="ar-LB" sz="2500" b="1" dirty="0">
                <a:solidFill>
                  <a:srgbClr val="FF0000"/>
                </a:solidFill>
              </a:rPr>
              <a:t>(الإفخارستيا)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6726" y="4958952"/>
            <a:ext cx="1940859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500" b="1" dirty="0"/>
              <a:t>عطانا متل الإبن الضال </a:t>
            </a:r>
            <a:r>
              <a:rPr lang="ar-LB" sz="2500" b="1" dirty="0">
                <a:solidFill>
                  <a:srgbClr val="FF0000"/>
                </a:solidFill>
              </a:rPr>
              <a:t>(التوبة)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418404">
            <a:off x="31328" y="4578068"/>
            <a:ext cx="2263197" cy="1246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500" b="1" dirty="0"/>
              <a:t>غَسل إجرين تلاميذو</a:t>
            </a:r>
          </a:p>
          <a:p>
            <a:pPr algn="ctr"/>
            <a:r>
              <a:rPr lang="ar-LB" sz="2500" b="1" dirty="0">
                <a:solidFill>
                  <a:srgbClr val="FF0000"/>
                </a:solidFill>
              </a:rPr>
              <a:t>(الكهنوت)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83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73" y="2976563"/>
            <a:ext cx="5541039" cy="38814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7" b="-802"/>
          <a:stretch/>
        </p:blipFill>
        <p:spPr>
          <a:xfrm>
            <a:off x="341194" y="464023"/>
            <a:ext cx="5958642" cy="4926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54239">
            <a:off x="5953124" y="1000746"/>
            <a:ext cx="2283413" cy="1431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شفي المرضى</a:t>
            </a:r>
          </a:p>
          <a:p>
            <a:pPr algn="ctr"/>
            <a:r>
              <a:rPr lang="ar-LB" sz="2900" b="1" dirty="0">
                <a:solidFill>
                  <a:srgbClr val="FF0000"/>
                </a:solidFill>
              </a:rPr>
              <a:t>(</a:t>
            </a:r>
            <a:r>
              <a:rPr lang="ar-LB" sz="1600" b="1" dirty="0">
                <a:solidFill>
                  <a:srgbClr val="FF0000"/>
                </a:solidFill>
              </a:rPr>
              <a:t>مسحة المرضى</a:t>
            </a:r>
            <a:r>
              <a:rPr lang="ar-LB" sz="2900" b="1" dirty="0">
                <a:solidFill>
                  <a:srgbClr val="FF0000"/>
                </a:solidFill>
              </a:rPr>
              <a:t>)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54239">
            <a:off x="3216383" y="5155363"/>
            <a:ext cx="2999175" cy="1431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بعت الرّوح القدس لتلاميذو </a:t>
            </a:r>
          </a:p>
          <a:p>
            <a:pPr algn="ctr"/>
            <a:r>
              <a:rPr lang="ar-LB" sz="2900" b="1" dirty="0">
                <a:solidFill>
                  <a:srgbClr val="FF0000"/>
                </a:solidFill>
              </a:rPr>
              <a:t>(التّثبيت)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5460">
            <a:off x="287498" y="4026606"/>
            <a:ext cx="2283413" cy="14311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حِضِر عرس قانا الجليل</a:t>
            </a:r>
          </a:p>
          <a:p>
            <a:pPr algn="ctr"/>
            <a:r>
              <a:rPr lang="ar-LB" sz="2900" b="1" dirty="0">
                <a:solidFill>
                  <a:srgbClr val="FF0000"/>
                </a:solidFill>
              </a:rPr>
              <a:t>(الزّواج)</a:t>
            </a:r>
            <a:endParaRPr lang="en-US" sz="2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8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788276"/>
            <a:ext cx="4631260" cy="4321605"/>
          </a:xfrm>
          <a:prstGeom prst="cloudCallout">
            <a:avLst>
              <a:gd name="adj1" fmla="val -85153"/>
              <a:gd name="adj2" fmla="val 92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 جَرْبُوا جاوبوا ع هالأسئلة!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91217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Wave 4"/>
          <p:cNvSpPr/>
          <p:nvPr/>
        </p:nvSpPr>
        <p:spPr>
          <a:xfrm>
            <a:off x="416859" y="295836"/>
            <a:ext cx="7597588" cy="2743199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كيف فِيها الأسرار تْكون طَريقِي حتّى أُثمِر ب قلب الكنيسة؟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676835" y="3016623"/>
            <a:ext cx="7539318" cy="3680011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نِحنَا منَعرِف شِي أشخَاص أثمَرُوا 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ب قَلب الكنيسة؟ </a:t>
            </a:r>
          </a:p>
          <a:p>
            <a:pPr algn="ctr"/>
            <a:r>
              <a:rPr lang="ar-LB" sz="3800" dirty="0">
                <a:solidFill>
                  <a:schemeClr val="tx1"/>
                </a:solidFill>
              </a:rPr>
              <a:t>مِنقول أسامِيهن!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86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Wave 4"/>
          <p:cNvSpPr/>
          <p:nvPr/>
        </p:nvSpPr>
        <p:spPr>
          <a:xfrm>
            <a:off x="3166280" y="1032815"/>
            <a:ext cx="5295332" cy="4494528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>
                <a:solidFill>
                  <a:schemeClr val="tx1"/>
                </a:solidFill>
              </a:rPr>
              <a:t>أي سرّ بيقَوّينا يَوميًّا</a:t>
            </a:r>
          </a:p>
          <a:p>
            <a:pPr algn="ctr"/>
            <a:r>
              <a:rPr lang="ar-LB" sz="4500" dirty="0">
                <a:solidFill>
                  <a:schemeClr val="tx1"/>
                </a:solidFill>
              </a:rPr>
              <a:t> إذا بَدْنا نْعيش مع المَسيح؟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0912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08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1110344" y="457200"/>
            <a:ext cx="6614290" cy="1289713"/>
          </a:xfrm>
          <a:prstGeom prst="borderCallout1">
            <a:avLst>
              <a:gd name="adj1" fmla="val 88293"/>
              <a:gd name="adj2" fmla="val 79142"/>
              <a:gd name="adj3" fmla="val 167360"/>
              <a:gd name="adj4" fmla="val 43369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7841" y="750259"/>
            <a:ext cx="722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/>
              <a:t>سرّ الإفخارستيا</a:t>
            </a:r>
            <a:endParaRPr lang="en-US" sz="4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4" y="2586446"/>
            <a:ext cx="7265775" cy="42715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44006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Wave 5"/>
          <p:cNvSpPr/>
          <p:nvPr/>
        </p:nvSpPr>
        <p:spPr>
          <a:xfrm>
            <a:off x="3166281" y="765144"/>
            <a:ext cx="5158854" cy="5308110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>
                <a:solidFill>
                  <a:schemeClr val="tx1"/>
                </a:solidFill>
              </a:rPr>
              <a:t>شو يِعني عبارِة يسوع: </a:t>
            </a:r>
          </a:p>
          <a:p>
            <a:pPr algn="ctr"/>
            <a:r>
              <a:rPr lang="ar-LB" sz="4500" dirty="0">
                <a:solidFill>
                  <a:schemeClr val="tx1"/>
                </a:solidFill>
              </a:rPr>
              <a:t>«أنا الكرمة وأنتم الأغصان»؟ 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08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259307" y="313899"/>
            <a:ext cx="8366077" cy="2565779"/>
          </a:xfrm>
          <a:prstGeom prst="borderCallout1">
            <a:avLst>
              <a:gd name="adj1" fmla="val 88293"/>
              <a:gd name="adj2" fmla="val 79142"/>
              <a:gd name="adj3" fmla="val 181190"/>
              <a:gd name="adj4" fmla="val 78279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8342" y="340825"/>
            <a:ext cx="61369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الكرمِة إلْها أصِل واحَد </a:t>
            </a:r>
            <a:r>
              <a:rPr lang="ar-LB" sz="3000" dirty="0">
                <a:solidFill>
                  <a:srgbClr val="C00000"/>
                </a:solidFill>
              </a:rPr>
              <a:t>(يسوع المسيح) </a:t>
            </a:r>
            <a:r>
              <a:rPr lang="ar-LB" sz="3000" dirty="0"/>
              <a:t>بْتِتْفَرّعْ منّو الغصون </a:t>
            </a:r>
            <a:r>
              <a:rPr lang="ar-LB" sz="3000" dirty="0">
                <a:solidFill>
                  <a:srgbClr val="C00000"/>
                </a:solidFill>
              </a:rPr>
              <a:t>(نِحنا) </a:t>
            </a:r>
            <a:r>
              <a:rPr lang="ar-LB" sz="3000" dirty="0"/>
              <a:t>و بتِنْمى باتّجاهِات مِختِلْفِة، وبتِنْتِشِر لتشَكّل مَع بَعضها البَعض جِسم واحَد، وظيفْتُو الأساسِيِّة إعطاء الثّمَر الكتير!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024" y="3249189"/>
            <a:ext cx="6138471" cy="36088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452181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548833"/>
            <a:ext cx="4820910" cy="3804804"/>
          </a:xfrm>
          <a:prstGeom prst="cloudCallout">
            <a:avLst>
              <a:gd name="adj1" fmla="val -85153"/>
              <a:gd name="adj2" fmla="val 60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 كَملوا كلّ عبارَة من خِلال المربَّعات الموجودة وراها!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02788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830"/>
            <a:ext cx="9091171" cy="67351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3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023" y="993403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الثّاني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383" y="3542604"/>
            <a:ext cx="6422105" cy="224565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algn="ctr" rtl="1"/>
            <a:r>
              <a:rPr lang="ar-LB" sz="4500" b="1" dirty="0"/>
              <a:t>الأسرار طريقي </a:t>
            </a:r>
          </a:p>
          <a:p>
            <a:pPr algn="ctr" rtl="1"/>
            <a:r>
              <a:rPr lang="ar-LB" sz="4500" b="1" dirty="0"/>
              <a:t>لأُثمِرَ في قَلبِ الكَنيسَة</a:t>
            </a:r>
          </a:p>
          <a:p>
            <a:pPr rtl="1"/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884730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8298"/>
            <a:ext cx="8915729" cy="477671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031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9" y="27296"/>
            <a:ext cx="9091171" cy="6735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7373" y="0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الجماعة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855" y="757517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الكنيسة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337" y="1564341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عائلة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856" y="2321858"/>
            <a:ext cx="1372216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أنفسنا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3408" y="2335305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إخوتنا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0512" y="3065928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متألّم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7784" y="3859305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ثنائي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526" y="3904128"/>
            <a:ext cx="1650121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أهل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8047" y="5419164"/>
            <a:ext cx="1869142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شمامسة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41" y="5423647"/>
            <a:ext cx="1851212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كهنة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753" y="6082553"/>
            <a:ext cx="1869142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900" b="1" dirty="0"/>
              <a:t>مطارنة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3495" y="6140824"/>
            <a:ext cx="168536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700" b="1" dirty="0"/>
              <a:t>مسؤوليّة</a:t>
            </a:r>
            <a:endParaRPr lang="en-US" sz="27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5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46172" y="709684"/>
            <a:ext cx="4672992" cy="2538483"/>
          </a:xfrm>
          <a:prstGeom prst="cloudCallout">
            <a:avLst>
              <a:gd name="adj1" fmla="val -83838"/>
              <a:gd name="adj2" fmla="val 282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الفعل يلي بدنا نعيشو هالأسبوع هوي: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96" y="2838735"/>
            <a:ext cx="7744794" cy="3759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217019" y="715216"/>
            <a:ext cx="5479815" cy="1741382"/>
          </a:xfrm>
          <a:prstGeom prst="cloudCallout">
            <a:avLst>
              <a:gd name="adj1" fmla="val -77363"/>
              <a:gd name="adj2" fmla="val 11129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وبَدنا نِنْتِبه ل إنّو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2" y="3616656"/>
            <a:ext cx="7619383" cy="2738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1137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03812" y="107576"/>
            <a:ext cx="5284695" cy="5662603"/>
          </a:xfrm>
          <a:prstGeom prst="cloudCallout">
            <a:avLst>
              <a:gd name="adj1" fmla="val -85175"/>
              <a:gd name="adj2" fmla="val 99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وهلّق يا أصدقائي رَح نْشوف سوا شو بدّي ياكُن تِتذَكّروا وينحَفَر بقلوبكُن من هاللّقاء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maksour\Pictures\اسرار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165" y="363940"/>
            <a:ext cx="8149897" cy="56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968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99" y="535479"/>
            <a:ext cx="6534532" cy="11704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LB" b="1" dirty="0"/>
              <a:t>بتذكّر الأعمِال يلّي عِمِلْها يسوع</a:t>
            </a:r>
            <a:br>
              <a:rPr lang="ar-LB" b="1" dirty="0"/>
            </a:br>
            <a:r>
              <a:rPr lang="ar-LB" b="1" dirty="0"/>
              <a:t>وشِفْناها بالصُّوَر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78" y="2152299"/>
            <a:ext cx="7134833" cy="4449284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71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82442"/>
              <a:gd name="adj2" fmla="val 18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endParaRPr lang="ar-LB" sz="4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091"/>
            <a:ext cx="8993875" cy="5773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185" y="3333807"/>
            <a:ext cx="7272049" cy="35241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030928" y="341193"/>
            <a:ext cx="6376093" cy="2483893"/>
          </a:xfrm>
          <a:prstGeom prst="cloudCallout">
            <a:avLst>
              <a:gd name="adj1" fmla="val -56112"/>
              <a:gd name="adj2" fmla="val 95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bg1"/>
                </a:solidFill>
              </a:rPr>
              <a:t>هيدا الأسبوع...شو بدنا نعمل؟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41" y="147918"/>
            <a:ext cx="5017180" cy="67100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9930" y="445559"/>
            <a:ext cx="5862918" cy="2339788"/>
          </a:xfrm>
          <a:prstGeom prst="cloudCallout">
            <a:avLst>
              <a:gd name="adj1" fmla="val 56951"/>
              <a:gd name="adj2" fmla="val 13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هَدَفنا من هاللّقاء؟</a:t>
            </a:r>
            <a:endParaRPr lang="en-US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70924"/>
            <a:ext cx="743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نِسمِّي </a:t>
            </a:r>
            <a:r>
              <a:rPr lang="ar-LB" sz="4000" dirty="0"/>
              <a:t>أسرار الكنيسة السَّبعة ونَعْطِي وَصف زْغِير لَكِلّ سِرّ.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-255494" y="4796631"/>
            <a:ext cx="743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نْعبِّر </a:t>
            </a:r>
            <a:r>
              <a:rPr lang="ar-LB" sz="4000" dirty="0"/>
              <a:t>عن إنّو الكنيسة، من خلال الأسرار، بِتْكمِّل عَمَل يسوع.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59" y="214270"/>
            <a:ext cx="4720799" cy="4358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65889" y="161365"/>
            <a:ext cx="5116745" cy="5647764"/>
          </a:xfrm>
          <a:prstGeom prst="cloudCallout">
            <a:avLst>
              <a:gd name="adj1" fmla="val -88099"/>
              <a:gd name="adj2" fmla="val 93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أصدقائي!</a:t>
            </a:r>
          </a:p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تطلّعوا مْنِيح بهالصّورة وقولولِي ع شو بِتْدل الكلمات يلّي فيها!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78" y="0"/>
            <a:ext cx="6687403" cy="6632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8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900" y="1574068"/>
            <a:ext cx="5653602" cy="576160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6978" y="504967"/>
            <a:ext cx="3957851" cy="3275463"/>
          </a:xfrm>
          <a:prstGeom prst="cloudCallout">
            <a:avLst>
              <a:gd name="adj1" fmla="val 57139"/>
              <a:gd name="adj2" fmla="val 706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بِتْدلّ ع اسرار الكنيسِة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06323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723644"/>
            <a:ext cx="5009168" cy="4144191"/>
          </a:xfrm>
          <a:prstGeom prst="cloudCallout">
            <a:avLst>
              <a:gd name="adj1" fmla="val -86080"/>
              <a:gd name="adj2" fmla="val 125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b="1" dirty="0">
                <a:solidFill>
                  <a:srgbClr val="C00000"/>
                </a:solidFill>
              </a:rPr>
              <a:t>برافو ! </a:t>
            </a:r>
          </a:p>
          <a:p>
            <a:pPr algn="ctr"/>
            <a:r>
              <a:rPr lang="ar-LB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إجابِة صحيحة...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71" y="2770094"/>
            <a:ext cx="300543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396</Words>
  <Application>Microsoft Office PowerPoint</Application>
  <PresentationFormat>On-screen Show (4:3)</PresentationFormat>
  <Paragraphs>111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بتذكّر الأعمِال يلّي عِمِلْها يسوع وشِفْناها بالصُّوَر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61</cp:revision>
  <dcterms:created xsi:type="dcterms:W3CDTF">2020-08-25T06:38:39Z</dcterms:created>
  <dcterms:modified xsi:type="dcterms:W3CDTF">2021-11-22T16:51:56Z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5EC81A66-839B-4B19-9A6D-B0EB3F6E508A</vt:lpwstr>
  </property>
  <property fmtid="{D5CDD505-2E9C-101B-9397-08002B2CF9AE}" pid="3" name="ArticulatePath">
    <vt:lpwstr>eb5-renc-02-اللقاء الثاني خامس اساسي</vt:lpwstr>
  </property>
</Properties>
</file>