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notesSlides/notesSlide47.xml" ContentType="application/vnd.openxmlformats-officedocument.presentationml.notesSlide+xml"/>
  <Override PartName="/ppt/tags/tag54.xml" ContentType="application/vnd.openxmlformats-officedocument.presentationml.tags+xml"/>
  <Override PartName="/ppt/notesSlides/notesSlide48.xml" ContentType="application/vnd.openxmlformats-officedocument.presentationml.notesSlide+xml"/>
  <Override PartName="/ppt/tags/tag55.xml" ContentType="application/vnd.openxmlformats-officedocument.presentationml.tags+xml"/>
  <Override PartName="/ppt/notesSlides/notesSlide49.xml" ContentType="application/vnd.openxmlformats-officedocument.presentationml.notesSlide+xml"/>
  <Override PartName="/ppt/tags/tag56.xml" ContentType="application/vnd.openxmlformats-officedocument.presentationml.tags+xml"/>
  <Override PartName="/ppt/notesSlides/notesSlide50.xml" ContentType="application/vnd.openxmlformats-officedocument.presentationml.notesSlide+xml"/>
  <Override PartName="/ppt/tags/tag57.xml" ContentType="application/vnd.openxmlformats-officedocument.presentationml.tags+xml"/>
  <Override PartName="/ppt/notesSlides/notesSlide51.xml" ContentType="application/vnd.openxmlformats-officedocument.presentationml.notesSlide+xml"/>
  <Override PartName="/ppt/tags/tag58.xml" ContentType="application/vnd.openxmlformats-officedocument.presentationml.tags+xml"/>
  <Override PartName="/ppt/notesSlides/notesSlide52.xml" ContentType="application/vnd.openxmlformats-officedocument.presentationml.notesSlide+xml"/>
  <Override PartName="/ppt/tags/tag59.xml" ContentType="application/vnd.openxmlformats-officedocument.presentationml.tags+xml"/>
  <Override PartName="/ppt/notesSlides/notesSlide53.xml" ContentType="application/vnd.openxmlformats-officedocument.presentationml.notesSlide+xml"/>
  <Override PartName="/ppt/tags/tag60.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61"/>
  </p:notesMasterIdLst>
  <p:sldIdLst>
    <p:sldId id="257" r:id="rId2"/>
    <p:sldId id="368" r:id="rId3"/>
    <p:sldId id="258" r:id="rId4"/>
    <p:sldId id="301" r:id="rId5"/>
    <p:sldId id="289" r:id="rId6"/>
    <p:sldId id="259" r:id="rId7"/>
    <p:sldId id="290" r:id="rId8"/>
    <p:sldId id="302" r:id="rId9"/>
    <p:sldId id="340" r:id="rId10"/>
    <p:sldId id="341" r:id="rId11"/>
    <p:sldId id="342" r:id="rId12"/>
    <p:sldId id="303" r:id="rId13"/>
    <p:sldId id="369" r:id="rId14"/>
    <p:sldId id="371" r:id="rId15"/>
    <p:sldId id="370" r:id="rId16"/>
    <p:sldId id="372" r:id="rId17"/>
    <p:sldId id="374" r:id="rId18"/>
    <p:sldId id="373" r:id="rId19"/>
    <p:sldId id="375" r:id="rId20"/>
    <p:sldId id="376" r:id="rId21"/>
    <p:sldId id="346" r:id="rId22"/>
    <p:sldId id="347" r:id="rId23"/>
    <p:sldId id="377" r:id="rId24"/>
    <p:sldId id="378" r:id="rId25"/>
    <p:sldId id="349" r:id="rId26"/>
    <p:sldId id="379" r:id="rId27"/>
    <p:sldId id="380" r:id="rId28"/>
    <p:sldId id="381" r:id="rId29"/>
    <p:sldId id="382" r:id="rId30"/>
    <p:sldId id="330" r:id="rId31"/>
    <p:sldId id="317" r:id="rId32"/>
    <p:sldId id="352" r:id="rId33"/>
    <p:sldId id="318" r:id="rId34"/>
    <p:sldId id="353" r:id="rId35"/>
    <p:sldId id="354" r:id="rId36"/>
    <p:sldId id="355" r:id="rId37"/>
    <p:sldId id="358" r:id="rId38"/>
    <p:sldId id="356" r:id="rId39"/>
    <p:sldId id="321" r:id="rId40"/>
    <p:sldId id="359" r:id="rId41"/>
    <p:sldId id="304" r:id="rId42"/>
    <p:sldId id="333" r:id="rId43"/>
    <p:sldId id="334" r:id="rId44"/>
    <p:sldId id="360" r:id="rId45"/>
    <p:sldId id="361" r:id="rId46"/>
    <p:sldId id="362" r:id="rId47"/>
    <p:sldId id="363" r:id="rId48"/>
    <p:sldId id="364" r:id="rId49"/>
    <p:sldId id="365" r:id="rId50"/>
    <p:sldId id="366" r:id="rId51"/>
    <p:sldId id="305" r:id="rId52"/>
    <p:sldId id="337" r:id="rId53"/>
    <p:sldId id="286" r:id="rId54"/>
    <p:sldId id="288" r:id="rId55"/>
    <p:sldId id="339" r:id="rId56"/>
    <p:sldId id="287" r:id="rId57"/>
    <p:sldId id="285" r:id="rId58"/>
    <p:sldId id="367" r:id="rId59"/>
    <p:sldId id="283" r:id="rId60"/>
  </p:sldIdLst>
  <p:sldSz cx="9144000" cy="6858000" type="screen4x3"/>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FF"/>
    <a:srgbClr val="FFCCCC"/>
    <a:srgbClr val="FF6699"/>
    <a:srgbClr val="E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111" d="100"/>
          <a:sy n="111" d="100"/>
        </p:scale>
        <p:origin x="330" y="10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1068B-9B7E-40F1-8098-DB37602BD634}" type="datetimeFigureOut">
              <a:rPr lang="en-US" smtClean="0"/>
              <a:t>03-Dec-21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D6983-AA06-4877-B427-D057154D94C4}" type="slidenum">
              <a:rPr lang="en-US" smtClean="0"/>
              <a:t>‹#›</a:t>
            </a:fld>
            <a:endParaRPr lang="en-US"/>
          </a:p>
        </p:txBody>
      </p:sp>
    </p:spTree>
    <p:extLst>
      <p:ext uri="{BB962C8B-B14F-4D97-AF65-F5344CB8AC3E}">
        <p14:creationId xmlns:p14="http://schemas.microsoft.com/office/powerpoint/2010/main" val="169836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a:t>
            </a:fld>
            <a:endParaRPr lang="en-US"/>
          </a:p>
        </p:txBody>
      </p:sp>
    </p:spTree>
    <p:extLst>
      <p:ext uri="{BB962C8B-B14F-4D97-AF65-F5344CB8AC3E}">
        <p14:creationId xmlns:p14="http://schemas.microsoft.com/office/powerpoint/2010/main" val="93480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10</a:t>
            </a:fld>
            <a:endParaRPr lang="en-US"/>
          </a:p>
        </p:txBody>
      </p:sp>
    </p:spTree>
    <p:extLst>
      <p:ext uri="{BB962C8B-B14F-4D97-AF65-F5344CB8AC3E}">
        <p14:creationId xmlns:p14="http://schemas.microsoft.com/office/powerpoint/2010/main" val="269108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11</a:t>
            </a:fld>
            <a:endParaRPr lang="en-US"/>
          </a:p>
        </p:txBody>
      </p:sp>
    </p:spTree>
    <p:extLst>
      <p:ext uri="{BB962C8B-B14F-4D97-AF65-F5344CB8AC3E}">
        <p14:creationId xmlns:p14="http://schemas.microsoft.com/office/powerpoint/2010/main" val="269468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12</a:t>
            </a:fld>
            <a:endParaRPr lang="en-US"/>
          </a:p>
        </p:txBody>
      </p:sp>
    </p:spTree>
    <p:extLst>
      <p:ext uri="{BB962C8B-B14F-4D97-AF65-F5344CB8AC3E}">
        <p14:creationId xmlns:p14="http://schemas.microsoft.com/office/powerpoint/2010/main" val="123426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13</a:t>
            </a:fld>
            <a:endParaRPr lang="en-US"/>
          </a:p>
        </p:txBody>
      </p:sp>
    </p:spTree>
    <p:extLst>
      <p:ext uri="{BB962C8B-B14F-4D97-AF65-F5344CB8AC3E}">
        <p14:creationId xmlns:p14="http://schemas.microsoft.com/office/powerpoint/2010/main" val="400690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14</a:t>
            </a:fld>
            <a:endParaRPr lang="en-US"/>
          </a:p>
        </p:txBody>
      </p:sp>
    </p:spTree>
    <p:extLst>
      <p:ext uri="{BB962C8B-B14F-4D97-AF65-F5344CB8AC3E}">
        <p14:creationId xmlns:p14="http://schemas.microsoft.com/office/powerpoint/2010/main" val="410184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15</a:t>
            </a:fld>
            <a:endParaRPr lang="en-US"/>
          </a:p>
        </p:txBody>
      </p:sp>
    </p:spTree>
    <p:extLst>
      <p:ext uri="{BB962C8B-B14F-4D97-AF65-F5344CB8AC3E}">
        <p14:creationId xmlns:p14="http://schemas.microsoft.com/office/powerpoint/2010/main" val="8640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21</a:t>
            </a:fld>
            <a:endParaRPr lang="en-US"/>
          </a:p>
        </p:txBody>
      </p:sp>
    </p:spTree>
    <p:extLst>
      <p:ext uri="{BB962C8B-B14F-4D97-AF65-F5344CB8AC3E}">
        <p14:creationId xmlns:p14="http://schemas.microsoft.com/office/powerpoint/2010/main" val="330168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22</a:t>
            </a:fld>
            <a:endParaRPr lang="en-US"/>
          </a:p>
        </p:txBody>
      </p:sp>
    </p:spTree>
    <p:extLst>
      <p:ext uri="{BB962C8B-B14F-4D97-AF65-F5344CB8AC3E}">
        <p14:creationId xmlns:p14="http://schemas.microsoft.com/office/powerpoint/2010/main" val="112726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23</a:t>
            </a:fld>
            <a:endParaRPr lang="en-US"/>
          </a:p>
        </p:txBody>
      </p:sp>
    </p:spTree>
    <p:extLst>
      <p:ext uri="{BB962C8B-B14F-4D97-AF65-F5344CB8AC3E}">
        <p14:creationId xmlns:p14="http://schemas.microsoft.com/office/powerpoint/2010/main" val="2510405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24</a:t>
            </a:fld>
            <a:endParaRPr lang="en-US"/>
          </a:p>
        </p:txBody>
      </p:sp>
    </p:spTree>
    <p:extLst>
      <p:ext uri="{BB962C8B-B14F-4D97-AF65-F5344CB8AC3E}">
        <p14:creationId xmlns:p14="http://schemas.microsoft.com/office/powerpoint/2010/main" val="3228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a:t>
            </a:fld>
            <a:endParaRPr lang="en-US"/>
          </a:p>
        </p:txBody>
      </p:sp>
    </p:spTree>
    <p:extLst>
      <p:ext uri="{BB962C8B-B14F-4D97-AF65-F5344CB8AC3E}">
        <p14:creationId xmlns:p14="http://schemas.microsoft.com/office/powerpoint/2010/main" val="81566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25</a:t>
            </a:fld>
            <a:endParaRPr lang="en-US"/>
          </a:p>
        </p:txBody>
      </p:sp>
    </p:spTree>
    <p:extLst>
      <p:ext uri="{BB962C8B-B14F-4D97-AF65-F5344CB8AC3E}">
        <p14:creationId xmlns:p14="http://schemas.microsoft.com/office/powerpoint/2010/main" val="1439223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26</a:t>
            </a:fld>
            <a:endParaRPr lang="en-US"/>
          </a:p>
        </p:txBody>
      </p:sp>
    </p:spTree>
    <p:extLst>
      <p:ext uri="{BB962C8B-B14F-4D97-AF65-F5344CB8AC3E}">
        <p14:creationId xmlns:p14="http://schemas.microsoft.com/office/powerpoint/2010/main" val="462475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27</a:t>
            </a:fld>
            <a:endParaRPr lang="en-US"/>
          </a:p>
        </p:txBody>
      </p:sp>
    </p:spTree>
    <p:extLst>
      <p:ext uri="{BB962C8B-B14F-4D97-AF65-F5344CB8AC3E}">
        <p14:creationId xmlns:p14="http://schemas.microsoft.com/office/powerpoint/2010/main" val="120049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28</a:t>
            </a:fld>
            <a:endParaRPr lang="en-US"/>
          </a:p>
        </p:txBody>
      </p:sp>
    </p:spTree>
    <p:extLst>
      <p:ext uri="{BB962C8B-B14F-4D97-AF65-F5344CB8AC3E}">
        <p14:creationId xmlns:p14="http://schemas.microsoft.com/office/powerpoint/2010/main" val="275904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29</a:t>
            </a:fld>
            <a:endParaRPr lang="en-US"/>
          </a:p>
        </p:txBody>
      </p:sp>
    </p:spTree>
    <p:extLst>
      <p:ext uri="{BB962C8B-B14F-4D97-AF65-F5344CB8AC3E}">
        <p14:creationId xmlns:p14="http://schemas.microsoft.com/office/powerpoint/2010/main" val="1475952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30</a:t>
            </a:fld>
            <a:endParaRPr lang="en-US"/>
          </a:p>
        </p:txBody>
      </p:sp>
    </p:spTree>
    <p:extLst>
      <p:ext uri="{BB962C8B-B14F-4D97-AF65-F5344CB8AC3E}">
        <p14:creationId xmlns:p14="http://schemas.microsoft.com/office/powerpoint/2010/main" val="151662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31</a:t>
            </a:fld>
            <a:endParaRPr lang="en-US"/>
          </a:p>
        </p:txBody>
      </p:sp>
    </p:spTree>
    <p:extLst>
      <p:ext uri="{BB962C8B-B14F-4D97-AF65-F5344CB8AC3E}">
        <p14:creationId xmlns:p14="http://schemas.microsoft.com/office/powerpoint/2010/main" val="1426540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32</a:t>
            </a:fld>
            <a:endParaRPr lang="en-US"/>
          </a:p>
        </p:txBody>
      </p:sp>
    </p:spTree>
    <p:extLst>
      <p:ext uri="{BB962C8B-B14F-4D97-AF65-F5344CB8AC3E}">
        <p14:creationId xmlns:p14="http://schemas.microsoft.com/office/powerpoint/2010/main" val="239043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33</a:t>
            </a:fld>
            <a:endParaRPr lang="en-US"/>
          </a:p>
        </p:txBody>
      </p:sp>
    </p:spTree>
    <p:extLst>
      <p:ext uri="{BB962C8B-B14F-4D97-AF65-F5344CB8AC3E}">
        <p14:creationId xmlns:p14="http://schemas.microsoft.com/office/powerpoint/2010/main" val="4292813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34</a:t>
            </a:fld>
            <a:endParaRPr lang="en-US"/>
          </a:p>
        </p:txBody>
      </p:sp>
    </p:spTree>
    <p:extLst>
      <p:ext uri="{BB962C8B-B14F-4D97-AF65-F5344CB8AC3E}">
        <p14:creationId xmlns:p14="http://schemas.microsoft.com/office/powerpoint/2010/main" val="348475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a:t>
            </a:fld>
            <a:endParaRPr lang="en-US"/>
          </a:p>
        </p:txBody>
      </p:sp>
    </p:spTree>
    <p:extLst>
      <p:ext uri="{BB962C8B-B14F-4D97-AF65-F5344CB8AC3E}">
        <p14:creationId xmlns:p14="http://schemas.microsoft.com/office/powerpoint/2010/main" val="1350792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35</a:t>
            </a:fld>
            <a:endParaRPr lang="en-US"/>
          </a:p>
        </p:txBody>
      </p:sp>
    </p:spTree>
    <p:extLst>
      <p:ext uri="{BB962C8B-B14F-4D97-AF65-F5344CB8AC3E}">
        <p14:creationId xmlns:p14="http://schemas.microsoft.com/office/powerpoint/2010/main" val="2506384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36</a:t>
            </a:fld>
            <a:endParaRPr lang="en-US"/>
          </a:p>
        </p:txBody>
      </p:sp>
    </p:spTree>
    <p:extLst>
      <p:ext uri="{BB962C8B-B14F-4D97-AF65-F5344CB8AC3E}">
        <p14:creationId xmlns:p14="http://schemas.microsoft.com/office/powerpoint/2010/main" val="1453253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37</a:t>
            </a:fld>
            <a:endParaRPr lang="en-US"/>
          </a:p>
        </p:txBody>
      </p:sp>
    </p:spTree>
    <p:extLst>
      <p:ext uri="{BB962C8B-B14F-4D97-AF65-F5344CB8AC3E}">
        <p14:creationId xmlns:p14="http://schemas.microsoft.com/office/powerpoint/2010/main" val="3323616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38</a:t>
            </a:fld>
            <a:endParaRPr lang="en-US"/>
          </a:p>
        </p:txBody>
      </p:sp>
    </p:spTree>
    <p:extLst>
      <p:ext uri="{BB962C8B-B14F-4D97-AF65-F5344CB8AC3E}">
        <p14:creationId xmlns:p14="http://schemas.microsoft.com/office/powerpoint/2010/main" val="3047859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39</a:t>
            </a:fld>
            <a:endParaRPr lang="en-US"/>
          </a:p>
        </p:txBody>
      </p:sp>
    </p:spTree>
    <p:extLst>
      <p:ext uri="{BB962C8B-B14F-4D97-AF65-F5344CB8AC3E}">
        <p14:creationId xmlns:p14="http://schemas.microsoft.com/office/powerpoint/2010/main" val="755752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40</a:t>
            </a:fld>
            <a:endParaRPr lang="en-US"/>
          </a:p>
        </p:txBody>
      </p:sp>
    </p:spTree>
    <p:extLst>
      <p:ext uri="{BB962C8B-B14F-4D97-AF65-F5344CB8AC3E}">
        <p14:creationId xmlns:p14="http://schemas.microsoft.com/office/powerpoint/2010/main" val="2473138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41</a:t>
            </a:fld>
            <a:endParaRPr lang="en-US"/>
          </a:p>
        </p:txBody>
      </p:sp>
    </p:spTree>
    <p:extLst>
      <p:ext uri="{BB962C8B-B14F-4D97-AF65-F5344CB8AC3E}">
        <p14:creationId xmlns:p14="http://schemas.microsoft.com/office/powerpoint/2010/main" val="4043861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42</a:t>
            </a:fld>
            <a:endParaRPr lang="en-US"/>
          </a:p>
        </p:txBody>
      </p:sp>
    </p:spTree>
    <p:extLst>
      <p:ext uri="{BB962C8B-B14F-4D97-AF65-F5344CB8AC3E}">
        <p14:creationId xmlns:p14="http://schemas.microsoft.com/office/powerpoint/2010/main" val="3554038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43</a:t>
            </a:fld>
            <a:endParaRPr lang="en-US"/>
          </a:p>
        </p:txBody>
      </p:sp>
    </p:spTree>
    <p:extLst>
      <p:ext uri="{BB962C8B-B14F-4D97-AF65-F5344CB8AC3E}">
        <p14:creationId xmlns:p14="http://schemas.microsoft.com/office/powerpoint/2010/main" val="2764811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44</a:t>
            </a:fld>
            <a:endParaRPr lang="en-US"/>
          </a:p>
        </p:txBody>
      </p:sp>
    </p:spTree>
    <p:extLst>
      <p:ext uri="{BB962C8B-B14F-4D97-AF65-F5344CB8AC3E}">
        <p14:creationId xmlns:p14="http://schemas.microsoft.com/office/powerpoint/2010/main" val="379415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a:t>
            </a:fld>
            <a:endParaRPr lang="en-US"/>
          </a:p>
        </p:txBody>
      </p:sp>
    </p:spTree>
    <p:extLst>
      <p:ext uri="{BB962C8B-B14F-4D97-AF65-F5344CB8AC3E}">
        <p14:creationId xmlns:p14="http://schemas.microsoft.com/office/powerpoint/2010/main" val="1202187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45</a:t>
            </a:fld>
            <a:endParaRPr lang="en-US"/>
          </a:p>
        </p:txBody>
      </p:sp>
    </p:spTree>
    <p:extLst>
      <p:ext uri="{BB962C8B-B14F-4D97-AF65-F5344CB8AC3E}">
        <p14:creationId xmlns:p14="http://schemas.microsoft.com/office/powerpoint/2010/main" val="3676144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46</a:t>
            </a:fld>
            <a:endParaRPr lang="en-US"/>
          </a:p>
        </p:txBody>
      </p:sp>
    </p:spTree>
    <p:extLst>
      <p:ext uri="{BB962C8B-B14F-4D97-AF65-F5344CB8AC3E}">
        <p14:creationId xmlns:p14="http://schemas.microsoft.com/office/powerpoint/2010/main" val="3560899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47</a:t>
            </a:fld>
            <a:endParaRPr lang="en-US"/>
          </a:p>
        </p:txBody>
      </p:sp>
    </p:spTree>
    <p:extLst>
      <p:ext uri="{BB962C8B-B14F-4D97-AF65-F5344CB8AC3E}">
        <p14:creationId xmlns:p14="http://schemas.microsoft.com/office/powerpoint/2010/main" val="2768409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48</a:t>
            </a:fld>
            <a:endParaRPr lang="en-US"/>
          </a:p>
        </p:txBody>
      </p:sp>
    </p:spTree>
    <p:extLst>
      <p:ext uri="{BB962C8B-B14F-4D97-AF65-F5344CB8AC3E}">
        <p14:creationId xmlns:p14="http://schemas.microsoft.com/office/powerpoint/2010/main" val="3127519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49</a:t>
            </a:fld>
            <a:endParaRPr lang="en-US"/>
          </a:p>
        </p:txBody>
      </p:sp>
    </p:spTree>
    <p:extLst>
      <p:ext uri="{BB962C8B-B14F-4D97-AF65-F5344CB8AC3E}">
        <p14:creationId xmlns:p14="http://schemas.microsoft.com/office/powerpoint/2010/main" val="2128531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50</a:t>
            </a:fld>
            <a:endParaRPr lang="en-US"/>
          </a:p>
        </p:txBody>
      </p:sp>
    </p:spTree>
    <p:extLst>
      <p:ext uri="{BB962C8B-B14F-4D97-AF65-F5344CB8AC3E}">
        <p14:creationId xmlns:p14="http://schemas.microsoft.com/office/powerpoint/2010/main" val="2973066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51</a:t>
            </a:fld>
            <a:endParaRPr lang="en-US"/>
          </a:p>
        </p:txBody>
      </p:sp>
    </p:spTree>
    <p:extLst>
      <p:ext uri="{BB962C8B-B14F-4D97-AF65-F5344CB8AC3E}">
        <p14:creationId xmlns:p14="http://schemas.microsoft.com/office/powerpoint/2010/main" val="2857421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52</a:t>
            </a:fld>
            <a:endParaRPr lang="en-US"/>
          </a:p>
        </p:txBody>
      </p:sp>
    </p:spTree>
    <p:extLst>
      <p:ext uri="{BB962C8B-B14F-4D97-AF65-F5344CB8AC3E}">
        <p14:creationId xmlns:p14="http://schemas.microsoft.com/office/powerpoint/2010/main" val="1412135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53</a:t>
            </a:fld>
            <a:endParaRPr lang="en-US"/>
          </a:p>
        </p:txBody>
      </p:sp>
    </p:spTree>
    <p:extLst>
      <p:ext uri="{BB962C8B-B14F-4D97-AF65-F5344CB8AC3E}">
        <p14:creationId xmlns:p14="http://schemas.microsoft.com/office/powerpoint/2010/main" val="1155596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54</a:t>
            </a:fld>
            <a:endParaRPr lang="en-US"/>
          </a:p>
        </p:txBody>
      </p:sp>
    </p:spTree>
    <p:extLst>
      <p:ext uri="{BB962C8B-B14F-4D97-AF65-F5344CB8AC3E}">
        <p14:creationId xmlns:p14="http://schemas.microsoft.com/office/powerpoint/2010/main" val="320799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a:t>
            </a:fld>
            <a:endParaRPr lang="en-US"/>
          </a:p>
        </p:txBody>
      </p:sp>
    </p:spTree>
    <p:extLst>
      <p:ext uri="{BB962C8B-B14F-4D97-AF65-F5344CB8AC3E}">
        <p14:creationId xmlns:p14="http://schemas.microsoft.com/office/powerpoint/2010/main" val="254931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55</a:t>
            </a:fld>
            <a:endParaRPr lang="en-US"/>
          </a:p>
        </p:txBody>
      </p:sp>
    </p:spTree>
    <p:extLst>
      <p:ext uri="{BB962C8B-B14F-4D97-AF65-F5344CB8AC3E}">
        <p14:creationId xmlns:p14="http://schemas.microsoft.com/office/powerpoint/2010/main" val="2737419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56</a:t>
            </a:fld>
            <a:endParaRPr lang="en-US"/>
          </a:p>
        </p:txBody>
      </p:sp>
    </p:spTree>
    <p:extLst>
      <p:ext uri="{BB962C8B-B14F-4D97-AF65-F5344CB8AC3E}">
        <p14:creationId xmlns:p14="http://schemas.microsoft.com/office/powerpoint/2010/main" val="1135666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57</a:t>
            </a:fld>
            <a:endParaRPr lang="en-US"/>
          </a:p>
        </p:txBody>
      </p:sp>
    </p:spTree>
    <p:extLst>
      <p:ext uri="{BB962C8B-B14F-4D97-AF65-F5344CB8AC3E}">
        <p14:creationId xmlns:p14="http://schemas.microsoft.com/office/powerpoint/2010/main" val="3678774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58</a:t>
            </a:fld>
            <a:endParaRPr lang="en-US"/>
          </a:p>
        </p:txBody>
      </p:sp>
    </p:spTree>
    <p:extLst>
      <p:ext uri="{BB962C8B-B14F-4D97-AF65-F5344CB8AC3E}">
        <p14:creationId xmlns:p14="http://schemas.microsoft.com/office/powerpoint/2010/main" val="3325991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59</a:t>
            </a:fld>
            <a:endParaRPr lang="en-US"/>
          </a:p>
        </p:txBody>
      </p:sp>
    </p:spTree>
    <p:extLst>
      <p:ext uri="{BB962C8B-B14F-4D97-AF65-F5344CB8AC3E}">
        <p14:creationId xmlns:p14="http://schemas.microsoft.com/office/powerpoint/2010/main" val="28392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6</a:t>
            </a:fld>
            <a:endParaRPr lang="en-US"/>
          </a:p>
        </p:txBody>
      </p:sp>
    </p:spTree>
    <p:extLst>
      <p:ext uri="{BB962C8B-B14F-4D97-AF65-F5344CB8AC3E}">
        <p14:creationId xmlns:p14="http://schemas.microsoft.com/office/powerpoint/2010/main" val="291897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7</a:t>
            </a:fld>
            <a:endParaRPr lang="en-US"/>
          </a:p>
        </p:txBody>
      </p:sp>
    </p:spTree>
    <p:extLst>
      <p:ext uri="{BB962C8B-B14F-4D97-AF65-F5344CB8AC3E}">
        <p14:creationId xmlns:p14="http://schemas.microsoft.com/office/powerpoint/2010/main" val="347990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8</a:t>
            </a:fld>
            <a:endParaRPr lang="en-US"/>
          </a:p>
        </p:txBody>
      </p:sp>
    </p:spTree>
    <p:extLst>
      <p:ext uri="{BB962C8B-B14F-4D97-AF65-F5344CB8AC3E}">
        <p14:creationId xmlns:p14="http://schemas.microsoft.com/office/powerpoint/2010/main" val="199621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D6983-AA06-4877-B427-D057154D94C4}" type="slidenum">
              <a:rPr lang="en-US" smtClean="0"/>
              <a:t>9</a:t>
            </a:fld>
            <a:endParaRPr lang="en-US"/>
          </a:p>
        </p:txBody>
      </p:sp>
    </p:spTree>
    <p:extLst>
      <p:ext uri="{BB962C8B-B14F-4D97-AF65-F5344CB8AC3E}">
        <p14:creationId xmlns:p14="http://schemas.microsoft.com/office/powerpoint/2010/main" val="91398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t>03-Dec-21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t>03-Dec-21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t>03-Dec-21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t>‹#›</a:t>
            </a:fld>
            <a:endParaRPr lang="en-US"/>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5.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5.xml"/><Relationship Id="rId5" Type="http://schemas.microsoft.com/office/2007/relationships/hdphoto" Target="../media/hdphoto1.wdp"/><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9.xml"/><Relationship Id="rId5" Type="http://schemas.microsoft.com/office/2007/relationships/hdphoto" Target="../media/hdphoto1.wdp"/><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36.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7.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7.xml"/><Relationship Id="rId5" Type="http://schemas.openxmlformats.org/officeDocument/2006/relationships/image" Target="../media/image40.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60" y="1995539"/>
            <a:ext cx="5825202" cy="1898544"/>
          </a:xfrm>
        </p:spPr>
        <p:txBody>
          <a:bodyPr/>
          <a:lstStyle/>
          <a:p>
            <a:pPr algn="ctr" rtl="1"/>
            <a:r>
              <a:rPr lang="ar-LB" b="1" dirty="0"/>
              <a:t>مَركَزُ التَّربِيَّةِ الدّينِيَّة </a:t>
            </a:r>
            <a:endParaRPr lang="en-US" b="1" dirty="0"/>
          </a:p>
        </p:txBody>
      </p:sp>
      <p:sp>
        <p:nvSpPr>
          <p:cNvPr id="3" name="Subtitle 2"/>
          <p:cNvSpPr>
            <a:spLocks noGrp="1"/>
          </p:cNvSpPr>
          <p:nvPr>
            <p:ph type="subTitle" idx="1"/>
          </p:nvPr>
        </p:nvSpPr>
        <p:spPr>
          <a:xfrm>
            <a:off x="622129" y="4558420"/>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الخامِس</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714806" y="274320"/>
            <a:ext cx="5259377" cy="4293838"/>
          </a:xfrm>
          <a:prstGeom prst="cloudCallout">
            <a:avLst>
              <a:gd name="adj1" fmla="val -82800"/>
              <a:gd name="adj2" fmla="val 884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lumMod val="85000"/>
                    <a:lumOff val="15000"/>
                  </a:schemeClr>
                </a:solidFill>
              </a:rPr>
              <a:t>وبَعد صْعود يسوع لَلسَّما، شو وَعَدْ انو  يِبْعَتِلْنا؟</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2266607854"/>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375" b="93125" l="7000" r="94500">
                        <a14:foregroundMark x1="23125" y1="17000" x2="14875" y2="22500"/>
                        <a14:foregroundMark x1="7125" y1="20375" x2="7125" y2="20375"/>
                        <a14:foregroundMark x1="52375" y1="14125" x2="39250" y2="15125"/>
                        <a14:foregroundMark x1="41875" y1="20375" x2="44375" y2="24000"/>
                        <a14:foregroundMark x1="48500" y1="6125" x2="48500" y2="6125"/>
                        <a14:foregroundMark x1="83250" y1="16625" x2="83250" y2="16625"/>
                        <a14:foregroundMark x1="78125" y1="15375" x2="83375" y2="24625"/>
                        <a14:foregroundMark x1="90875" y1="20500" x2="90875" y2="20500"/>
                        <a14:foregroundMark x1="94500" y1="19500" x2="94500" y2="19500"/>
                        <a14:foregroundMark x1="81625" y1="31625" x2="81625" y2="31625"/>
                        <a14:foregroundMark x1="28750" y1="36500" x2="17000" y2="41500"/>
                        <a14:foregroundMark x1="20500" y1="56750" x2="19750" y2="71000"/>
                        <a14:foregroundMark x1="24000" y1="79625" x2="24000" y2="81250"/>
                        <a14:foregroundMark x1="24000" y1="81375" x2="24000" y2="82000"/>
                        <a14:foregroundMark x1="25625" y1="89375" x2="25625" y2="89375"/>
                        <a14:foregroundMark x1="25000" y1="91125" x2="25000" y2="91125"/>
                        <a14:foregroundMark x1="30125" y1="85375" x2="30125" y2="85375"/>
                        <a14:foregroundMark x1="30500" y1="79500" x2="30500" y2="79500"/>
                        <a14:foregroundMark x1="29125" y1="84000" x2="29125" y2="84000"/>
                        <a14:foregroundMark x1="36625" y1="67250" x2="36625" y2="67250"/>
                        <a14:foregroundMark x1="19625" y1="71625" x2="19625" y2="71625"/>
                        <a14:foregroundMark x1="48625" y1="55500" x2="48625" y2="55500"/>
                        <a14:foregroundMark x1="49500" y1="62500" x2="49500" y2="62500"/>
                        <a14:foregroundMark x1="51500" y1="86250" x2="51500" y2="86250"/>
                        <a14:foregroundMark x1="50750" y1="34000" x2="50750" y2="34000"/>
                        <a14:foregroundMark x1="49000" y1="39375" x2="49000" y2="39375"/>
                        <a14:foregroundMark x1="43500" y1="53750" x2="43500" y2="53750"/>
                        <a14:foregroundMark x1="54750" y1="53375" x2="54750" y2="53375"/>
                        <a14:foregroundMark x1="47000" y1="89125" x2="47000" y2="89125"/>
                        <a14:foregroundMark x1="48125" y1="90000" x2="48125" y2="90000"/>
                        <a14:foregroundMark x1="48750" y1="90625" x2="48750" y2="90625"/>
                        <a14:foregroundMark x1="52125" y1="87625" x2="52125" y2="87625"/>
                        <a14:foregroundMark x1="25125" y1="90500" x2="25125" y2="90500"/>
                        <a14:foregroundMark x1="23875" y1="72750" x2="23875" y2="72750"/>
                        <a14:foregroundMark x1="26500" y1="70500" x2="32625" y2="70750"/>
                        <a14:foregroundMark x1="30625" y1="74625" x2="28750" y2="83750"/>
                        <a14:foregroundMark x1="24125" y1="65375" x2="23500" y2="80250"/>
                        <a14:foregroundMark x1="36500" y1="68250" x2="36625" y2="66250"/>
                        <a14:foregroundMark x1="36125" y1="64875" x2="37875" y2="67250"/>
                        <a14:foregroundMark x1="42750" y1="58625" x2="52250" y2="63000"/>
                        <a14:foregroundMark x1="45625" y1="70125" x2="45875" y2="84750"/>
                        <a14:foregroundMark x1="50750" y1="84875" x2="50750" y2="86250"/>
                        <a14:foregroundMark x1="47375" y1="87125" x2="47750" y2="90625"/>
                        <a14:foregroundMark x1="51625" y1="84375" x2="51500" y2="86750"/>
                        <a14:foregroundMark x1="26250" y1="85875" x2="25750" y2="90375"/>
                        <a14:foregroundMark x1="24250" y1="89375" x2="24250" y2="91000"/>
                        <a14:foregroundMark x1="25000" y1="87500" x2="24625" y2="91500"/>
                        <a14:foregroundMark x1="26000" y1="91250" x2="26125" y2="90250"/>
                        <a14:foregroundMark x1="23750" y1="91125" x2="24500" y2="89500"/>
                        <a14:foregroundMark x1="24125" y1="91750" x2="25250" y2="91875"/>
                        <a14:foregroundMark x1="23875" y1="91625" x2="23750" y2="91750"/>
                        <a14:foregroundMark x1="27875" y1="89875" x2="26125" y2="91875"/>
                        <a14:foregroundMark x1="28125" y1="89625" x2="28625" y2="88625"/>
                        <a14:foregroundMark x1="28125" y1="84250" x2="29500" y2="85750"/>
                        <a14:foregroundMark x1="30000" y1="85875" x2="30500" y2="85875"/>
                        <a14:foregroundMark x1="30625" y1="85750" x2="30625" y2="85375"/>
                        <a14:foregroundMark x1="49250" y1="90500" x2="47500" y2="91125"/>
                        <a14:foregroundMark x1="46500" y1="90750" x2="46000" y2="89875"/>
                        <a14:foregroundMark x1="49250" y1="89750" x2="49000" y2="89250"/>
                        <a14:foregroundMark x1="49750" y1="86000" x2="51125" y2="87875"/>
                        <a14:foregroundMark x1="71875" y1="91500" x2="70000" y2="82875"/>
                        <a14:foregroundMark x1="74750" y1="87250" x2="74750" y2="80750"/>
                        <a14:foregroundMark x1="28375" y1="91375" x2="32500" y2="90750"/>
                        <a14:foregroundMark x1="30875" y1="89250" x2="34125" y2="90375"/>
                        <a14:foregroundMark x1="22125" y1="90625" x2="34875" y2="90875"/>
                        <a14:foregroundMark x1="23500" y1="89500" x2="21250" y2="89750"/>
                        <a14:foregroundMark x1="25000" y1="55375" x2="29125" y2="69625"/>
                        <a14:foregroundMark x1="13625" y1="17250" x2="22375" y2="24125"/>
                        <a14:foregroundMark x1="87000" y1="16250" x2="72250" y2="19500"/>
                        <a14:foregroundMark x1="72250" y1="19500" x2="72250" y2="19500"/>
                        <a14:foregroundMark x1="77750" y1="90750" x2="67625" y2="90625"/>
                        <a14:foregroundMark x1="68000" y1="89875" x2="78125" y2="89250"/>
                        <a14:foregroundMark x1="79000" y1="91625" x2="70125" y2="92250"/>
                        <a14:foregroundMark x1="79750" y1="91250" x2="79500" y2="89875"/>
                        <a14:foregroundMark x1="71000" y1="93000" x2="67000" y2="91000"/>
                        <a14:foregroundMark x1="54875" y1="90125" x2="43500" y2="90125"/>
                        <a14:foregroundMark x1="44375" y1="91875" x2="48500" y2="92750"/>
                        <a14:foregroundMark x1="51375" y1="92000" x2="54375" y2="91875"/>
                        <a14:foregroundMark x1="55375" y1="91750" x2="56125" y2="90500"/>
                      </a14:backgroundRemoval>
                    </a14:imgEffect>
                  </a14:imgLayer>
                </a14:imgProps>
              </a:ext>
              <a:ext uri="{28A0092B-C50C-407E-A947-70E740481C1C}">
                <a14:useLocalDpi xmlns:a14="http://schemas.microsoft.com/office/drawing/2010/main"/>
              </a:ext>
            </a:extLst>
          </a:blip>
          <a:srcRect l="1764" r="3726" b="5882"/>
          <a:stretch/>
        </p:blipFill>
        <p:spPr>
          <a:xfrm>
            <a:off x="697260" y="94129"/>
            <a:ext cx="6736978" cy="6709023"/>
          </a:xfrm>
          <a:prstGeom prst="rect">
            <a:avLst/>
          </a:prstGeom>
        </p:spPr>
      </p:pic>
      <p:sp>
        <p:nvSpPr>
          <p:cNvPr id="2" name="Rectangle 1"/>
          <p:cNvSpPr/>
          <p:nvPr/>
        </p:nvSpPr>
        <p:spPr>
          <a:xfrm>
            <a:off x="1114059" y="929473"/>
            <a:ext cx="1524776" cy="1015663"/>
          </a:xfrm>
          <a:prstGeom prst="rect">
            <a:avLst/>
          </a:prstGeom>
        </p:spPr>
        <p:txBody>
          <a:bodyPr wrap="none">
            <a:spAutoFit/>
          </a:bodyPr>
          <a:lstStyle/>
          <a:p>
            <a:pPr algn="ctr" rtl="1"/>
            <a:r>
              <a:rPr lang="ar-LB" sz="3000" b="1" dirty="0"/>
              <a:t>الرّوح</a:t>
            </a:r>
          </a:p>
          <a:p>
            <a:pPr algn="ctr" rtl="1"/>
            <a:r>
              <a:rPr lang="ar-LB" sz="3000" b="1" dirty="0"/>
              <a:t> القُدُس</a:t>
            </a:r>
            <a:endParaRPr lang="en-US" sz="3000" b="1" dirty="0"/>
          </a:p>
        </p:txBody>
      </p:sp>
      <p:sp>
        <p:nvSpPr>
          <p:cNvPr id="8" name="Rectangle 7"/>
          <p:cNvSpPr/>
          <p:nvPr/>
        </p:nvSpPr>
        <p:spPr>
          <a:xfrm>
            <a:off x="5723851" y="929473"/>
            <a:ext cx="1412567" cy="1015663"/>
          </a:xfrm>
          <a:prstGeom prst="rect">
            <a:avLst/>
          </a:prstGeom>
        </p:spPr>
        <p:txBody>
          <a:bodyPr wrap="none">
            <a:spAutoFit/>
          </a:bodyPr>
          <a:lstStyle/>
          <a:p>
            <a:pPr algn="ctr" rtl="1"/>
            <a:r>
              <a:rPr lang="ar-LB" sz="3000" b="1" dirty="0"/>
              <a:t>الرّوح </a:t>
            </a:r>
          </a:p>
          <a:p>
            <a:pPr algn="ctr" rtl="1"/>
            <a:r>
              <a:rPr lang="ar-LB" sz="3000" b="1" dirty="0"/>
              <a:t>القُدُس</a:t>
            </a:r>
            <a:endParaRPr lang="en-US" sz="3000" b="1" dirty="0"/>
          </a:p>
        </p:txBody>
      </p:sp>
      <p:sp>
        <p:nvSpPr>
          <p:cNvPr id="9" name="Rectangle 8"/>
          <p:cNvSpPr/>
          <p:nvPr/>
        </p:nvSpPr>
        <p:spPr>
          <a:xfrm>
            <a:off x="3455761" y="758708"/>
            <a:ext cx="1524776" cy="1015663"/>
          </a:xfrm>
          <a:prstGeom prst="rect">
            <a:avLst/>
          </a:prstGeom>
        </p:spPr>
        <p:txBody>
          <a:bodyPr wrap="none">
            <a:spAutoFit/>
          </a:bodyPr>
          <a:lstStyle/>
          <a:p>
            <a:pPr algn="ctr" rtl="1"/>
            <a:r>
              <a:rPr lang="ar-LB" sz="3000" b="1" dirty="0"/>
              <a:t>الرّوح</a:t>
            </a:r>
          </a:p>
          <a:p>
            <a:pPr algn="ctr" rtl="1"/>
            <a:r>
              <a:rPr lang="ar-LB" sz="3000" b="1" dirty="0"/>
              <a:t> القُدُس</a:t>
            </a:r>
            <a:endParaRPr lang="en-US" sz="3000" b="1" dirty="0"/>
          </a:p>
        </p:txBody>
      </p:sp>
    </p:spTree>
    <p:custDataLst>
      <p:tags r:id="rId1"/>
    </p:custDataLst>
    <p:extLst>
      <p:ext uri="{BB962C8B-B14F-4D97-AF65-F5344CB8AC3E}">
        <p14:creationId xmlns:p14="http://schemas.microsoft.com/office/powerpoint/2010/main" val="227862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771760" y="510988"/>
            <a:ext cx="5022615" cy="4787153"/>
          </a:xfrm>
          <a:prstGeom prst="cloudCallout">
            <a:avLst>
              <a:gd name="adj1" fmla="val -86080"/>
              <a:gd name="adj2" fmla="val 125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rgbClr val="C00000"/>
                </a:solidFill>
              </a:rPr>
              <a:t>برافو ! </a:t>
            </a:r>
          </a:p>
          <a:p>
            <a:pPr algn="ctr" rtl="1"/>
            <a:r>
              <a:rPr lang="ar-LB" sz="3600" b="1" dirty="0">
                <a:solidFill>
                  <a:schemeClr val="tx1">
                    <a:lumMod val="75000"/>
                    <a:lumOff val="25000"/>
                  </a:schemeClr>
                </a:solidFill>
              </a:rPr>
              <a:t>إِجابِةصَحيحَة.. وهَلَّق رَح نْشوف شو بيخَبِّرنا الكتاب المُقدّس عَن هَالحَدَث</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131373992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0"/>
          </a:xfrm>
        </p:spPr>
      </p:pic>
      <p:sp>
        <p:nvSpPr>
          <p:cNvPr id="6" name="Oval 5"/>
          <p:cNvSpPr/>
          <p:nvPr/>
        </p:nvSpPr>
        <p:spPr>
          <a:xfrm>
            <a:off x="2380129" y="22185"/>
            <a:ext cx="4383742" cy="135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b="1" dirty="0"/>
              <a:t>ظُهورُ يَسوع</a:t>
            </a:r>
          </a:p>
          <a:p>
            <a:pPr algn="ctr" rtl="1"/>
            <a:r>
              <a:rPr lang="ar-LB" sz="3800" b="1" dirty="0"/>
              <a:t> </a:t>
            </a:r>
            <a:r>
              <a:rPr lang="ar-LB" sz="3200" dirty="0"/>
              <a:t>(مر 16/9-14)</a:t>
            </a:r>
            <a:endParaRPr lang="en-US" sz="3200" dirty="0"/>
          </a:p>
        </p:txBody>
      </p:sp>
      <p:sp>
        <p:nvSpPr>
          <p:cNvPr id="9" name="Rectangle 8"/>
          <p:cNvSpPr/>
          <p:nvPr/>
        </p:nvSpPr>
        <p:spPr>
          <a:xfrm>
            <a:off x="2142308" y="4012870"/>
            <a:ext cx="5577840" cy="2677656"/>
          </a:xfrm>
          <a:prstGeom prst="rect">
            <a:avLst/>
          </a:prstGeom>
        </p:spPr>
        <p:txBody>
          <a:bodyPr wrap="square">
            <a:spAutoFit/>
          </a:bodyPr>
          <a:lstStyle/>
          <a:p>
            <a:pPr algn="ctr" rtl="1"/>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لَمَّن يَسوع قام </a:t>
            </a:r>
            <a:r>
              <a:rPr lang="ar-LB" sz="2800" dirty="0" err="1">
                <a:ln>
                  <a:solidFill>
                    <a:schemeClr val="accent1"/>
                  </a:solidFill>
                </a:ln>
                <a:effectLst>
                  <a:glow rad="101600">
                    <a:schemeClr val="accent2">
                      <a:satMod val="175000"/>
                      <a:alpha val="40000"/>
                    </a:schemeClr>
                  </a:glow>
                  <a:outerShdw blurRad="546100" dist="38100" dir="2700000" algn="tl">
                    <a:srgbClr val="000000">
                      <a:alpha val="43137"/>
                    </a:srgbClr>
                  </a:outerShdw>
                </a:effectLst>
              </a:rPr>
              <a:t>عَبُكرا</a:t>
            </a:r>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a:t>
            </a:r>
          </a:p>
          <a:p>
            <a:pPr algn="ctr" rtl="1"/>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 بْ أوَّلْ يَوم مِن </a:t>
            </a:r>
            <a:r>
              <a:rPr lang="ar-LB" sz="2800" dirty="0" err="1">
                <a:ln>
                  <a:solidFill>
                    <a:schemeClr val="accent1"/>
                  </a:solidFill>
                </a:ln>
                <a:effectLst>
                  <a:glow rad="101600">
                    <a:schemeClr val="accent2">
                      <a:satMod val="175000"/>
                      <a:alpha val="40000"/>
                    </a:schemeClr>
                  </a:glow>
                  <a:outerShdw blurRad="546100" dist="38100" dir="2700000" algn="tl">
                    <a:srgbClr val="000000">
                      <a:alpha val="43137"/>
                    </a:srgbClr>
                  </a:outerShdw>
                </a:effectLst>
              </a:rPr>
              <a:t>الجُمعَا</a:t>
            </a:r>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a:t>
            </a:r>
          </a:p>
          <a:p>
            <a:pPr algn="ctr" rtl="1"/>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 ظهَر لَ مريَم </a:t>
            </a:r>
            <a:r>
              <a:rPr lang="ar-LB" sz="2800" dirty="0" err="1">
                <a:ln>
                  <a:solidFill>
                    <a:schemeClr val="accent1"/>
                  </a:solidFill>
                </a:ln>
                <a:effectLst>
                  <a:glow rad="101600">
                    <a:schemeClr val="accent2">
                      <a:satMod val="175000"/>
                      <a:alpha val="40000"/>
                    </a:schemeClr>
                  </a:glow>
                  <a:outerShdw blurRad="546100" dist="38100" dir="2700000" algn="tl">
                    <a:srgbClr val="000000">
                      <a:alpha val="43137"/>
                    </a:srgbClr>
                  </a:outerShdw>
                </a:effectLst>
              </a:rPr>
              <a:t>المَجدَلِيّي</a:t>
            </a:r>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a:t>
            </a:r>
          </a:p>
          <a:p>
            <a:pPr algn="ctr" rtl="1"/>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 اللّي كان فِيا سَبع </a:t>
            </a:r>
          </a:p>
          <a:p>
            <a:pPr algn="ctr" rtl="1"/>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شْياطين </a:t>
            </a:r>
          </a:p>
          <a:p>
            <a:pPr algn="ctr" rtl="1"/>
            <a:r>
              <a:rPr lang="ar-LB" sz="2800" dirty="0">
                <a:ln>
                  <a:solidFill>
                    <a:schemeClr val="accent1"/>
                  </a:solidFill>
                </a:ln>
                <a:effectLst>
                  <a:glow rad="101600">
                    <a:schemeClr val="accent2">
                      <a:satMod val="175000"/>
                      <a:alpha val="40000"/>
                    </a:schemeClr>
                  </a:glow>
                  <a:outerShdw blurRad="546100" dist="38100" dir="2700000" algn="tl">
                    <a:srgbClr val="000000">
                      <a:alpha val="43137"/>
                    </a:srgbClr>
                  </a:outerShdw>
                </a:effectLst>
              </a:rPr>
              <a:t>وشَحَطُن مِنّا. </a:t>
            </a:r>
          </a:p>
        </p:txBody>
      </p:sp>
    </p:spTree>
    <p:custDataLst>
      <p:tags r:id="rId1"/>
    </p:custDataLst>
    <p:extLst>
      <p:ext uri="{BB962C8B-B14F-4D97-AF65-F5344CB8AC3E}">
        <p14:creationId xmlns:p14="http://schemas.microsoft.com/office/powerpoint/2010/main" val="2081597685"/>
      </p:ext>
    </p:extLst>
  </p:cSld>
  <p:clrMapOvr>
    <a:masterClrMapping/>
  </p:clrMapOvr>
  <mc:AlternateContent xmlns:mc="http://schemas.openxmlformats.org/markup-compatibility/2006" xmlns:p14="http://schemas.microsoft.com/office/powerpoint/2010/main">
    <mc:Choice Requires="p14">
      <p:transition spd="slow" p14:dur="2000" advTm="26250"/>
    </mc:Choice>
    <mc:Fallback xmlns="">
      <p:transition spd="slow" advTm="262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9122"/>
            <a:ext cx="9144000" cy="6858000"/>
          </a:xfrm>
        </p:spPr>
      </p:pic>
      <p:sp>
        <p:nvSpPr>
          <p:cNvPr id="2" name="Title 1"/>
          <p:cNvSpPr>
            <a:spLocks noGrp="1"/>
          </p:cNvSpPr>
          <p:nvPr>
            <p:ph type="title"/>
          </p:nvPr>
        </p:nvSpPr>
        <p:spPr/>
        <p:txBody>
          <a:bodyPr/>
          <a:lstStyle/>
          <a:p>
            <a:endParaRPr lang="en-US"/>
          </a:p>
        </p:txBody>
      </p:sp>
      <p:sp>
        <p:nvSpPr>
          <p:cNvPr id="6" name="Oval 5"/>
          <p:cNvSpPr/>
          <p:nvPr/>
        </p:nvSpPr>
        <p:spPr>
          <a:xfrm>
            <a:off x="2380129" y="9122"/>
            <a:ext cx="4383742" cy="135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b="1" dirty="0"/>
              <a:t>ظُهورُ يَسوع</a:t>
            </a:r>
          </a:p>
          <a:p>
            <a:pPr algn="ctr" rtl="1"/>
            <a:r>
              <a:rPr lang="ar-LB" sz="3800" b="1" dirty="0"/>
              <a:t> </a:t>
            </a:r>
            <a:r>
              <a:rPr lang="ar-LB" sz="3200" dirty="0"/>
              <a:t>(مر 16/9-14)</a:t>
            </a:r>
            <a:endParaRPr lang="en-US" sz="3200" dirty="0"/>
          </a:p>
        </p:txBody>
      </p:sp>
      <p:sp>
        <p:nvSpPr>
          <p:cNvPr id="8" name="Rectangle 7"/>
          <p:cNvSpPr/>
          <p:nvPr/>
        </p:nvSpPr>
        <p:spPr>
          <a:xfrm>
            <a:off x="1345474" y="3181367"/>
            <a:ext cx="4049486" cy="2400657"/>
          </a:xfrm>
          <a:prstGeom prst="rect">
            <a:avLst/>
          </a:prstGeom>
          <a:ln>
            <a:solidFill>
              <a:schemeClr val="accent1"/>
            </a:solidFill>
          </a:ln>
        </p:spPr>
        <p:txBody>
          <a:bodyPr wrap="square">
            <a:spAutoFit/>
          </a:bodyPr>
          <a:lstStyle/>
          <a:p>
            <a:pPr algn="ctr" rtl="1"/>
            <a:r>
              <a:rPr lang="ar-LB" sz="3000" dirty="0">
                <a:ln>
                  <a:solidFill>
                    <a:schemeClr val="accent1"/>
                  </a:solidFill>
                </a:ln>
              </a:rPr>
              <a:t>راحِت خَبِّرت اللّي هنِّي </a:t>
            </a:r>
            <a:r>
              <a:rPr lang="ar-LB" sz="3000" dirty="0" err="1">
                <a:ln>
                  <a:solidFill>
                    <a:schemeClr val="accent1"/>
                  </a:solidFill>
                </a:ln>
              </a:rPr>
              <a:t>مَعو،وكانو</a:t>
            </a:r>
            <a:r>
              <a:rPr lang="ar-LB" sz="3000" dirty="0">
                <a:ln>
                  <a:solidFill>
                    <a:schemeClr val="accent1"/>
                  </a:solidFill>
                </a:ln>
              </a:rPr>
              <a:t> عَم </a:t>
            </a:r>
            <a:r>
              <a:rPr lang="ar-LB" sz="3000" dirty="0" err="1">
                <a:ln>
                  <a:solidFill>
                    <a:schemeClr val="accent1"/>
                  </a:solidFill>
                </a:ln>
              </a:rPr>
              <a:t>يِبْكو</a:t>
            </a:r>
            <a:r>
              <a:rPr lang="ar-LB" sz="3000" dirty="0">
                <a:ln>
                  <a:solidFill>
                    <a:schemeClr val="accent1"/>
                  </a:solidFill>
                </a:ln>
              </a:rPr>
              <a:t> </a:t>
            </a:r>
            <a:r>
              <a:rPr lang="ar-LB" sz="3000" dirty="0" err="1">
                <a:ln>
                  <a:solidFill>
                    <a:schemeClr val="accent1"/>
                  </a:solidFill>
                </a:ln>
              </a:rPr>
              <a:t>ويْنوحو</a:t>
            </a:r>
            <a:r>
              <a:rPr lang="ar-LB" sz="3000" dirty="0">
                <a:ln>
                  <a:solidFill>
                    <a:schemeClr val="accent1"/>
                  </a:solidFill>
                </a:ln>
              </a:rPr>
              <a:t>. لمَّن </a:t>
            </a:r>
            <a:r>
              <a:rPr lang="ar-LB" sz="3000" dirty="0" err="1">
                <a:ln>
                  <a:solidFill>
                    <a:schemeClr val="accent1"/>
                  </a:solidFill>
                </a:ln>
              </a:rPr>
              <a:t>سِمعو</a:t>
            </a:r>
            <a:r>
              <a:rPr lang="ar-LB" sz="3000" dirty="0">
                <a:ln>
                  <a:solidFill>
                    <a:schemeClr val="accent1"/>
                  </a:solidFill>
                </a:ln>
              </a:rPr>
              <a:t> إنّو طيِّب، وإِنا </a:t>
            </a:r>
            <a:r>
              <a:rPr lang="ar-LB" sz="3000" dirty="0" err="1">
                <a:ln>
                  <a:solidFill>
                    <a:schemeClr val="accent1"/>
                  </a:solidFill>
                </a:ln>
              </a:rPr>
              <a:t>شافِتو</a:t>
            </a:r>
            <a:r>
              <a:rPr lang="ar-LB" sz="3000" dirty="0">
                <a:ln>
                  <a:solidFill>
                    <a:schemeClr val="accent1"/>
                  </a:solidFill>
                </a:ln>
              </a:rPr>
              <a:t>، ما صدَّقو</a:t>
            </a:r>
            <a:endParaRPr lang="en-US" sz="3000" dirty="0">
              <a:ln>
                <a:solidFill>
                  <a:schemeClr val="accent1"/>
                </a:solidFill>
              </a:ln>
            </a:endParaRPr>
          </a:p>
        </p:txBody>
      </p:sp>
    </p:spTree>
    <p:custDataLst>
      <p:tags r:id="rId1"/>
    </p:custDataLst>
    <p:extLst>
      <p:ext uri="{BB962C8B-B14F-4D97-AF65-F5344CB8AC3E}">
        <p14:creationId xmlns:p14="http://schemas.microsoft.com/office/powerpoint/2010/main" val="3593976055"/>
      </p:ext>
    </p:extLst>
  </p:cSld>
  <p:clrMapOvr>
    <a:masterClrMapping/>
  </p:clrMapOvr>
  <mc:AlternateContent xmlns:mc="http://schemas.openxmlformats.org/markup-compatibility/2006" xmlns:p14="http://schemas.microsoft.com/office/powerpoint/2010/main">
    <mc:Choice Requires="p14">
      <p:transition spd="slow" p14:dur="2000" advTm="26250"/>
    </mc:Choice>
    <mc:Fallback xmlns="">
      <p:transition spd="slow" advTm="262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 y="-92332"/>
            <a:ext cx="9267109" cy="6950332"/>
          </a:xfrm>
        </p:spPr>
      </p:pic>
      <p:sp>
        <p:nvSpPr>
          <p:cNvPr id="2" name="Title 1"/>
          <p:cNvSpPr>
            <a:spLocks noGrp="1"/>
          </p:cNvSpPr>
          <p:nvPr>
            <p:ph type="title"/>
          </p:nvPr>
        </p:nvSpPr>
        <p:spPr/>
        <p:txBody>
          <a:bodyPr/>
          <a:lstStyle/>
          <a:p>
            <a:endParaRPr lang="en-US"/>
          </a:p>
        </p:txBody>
      </p:sp>
      <p:sp>
        <p:nvSpPr>
          <p:cNvPr id="5" name="Rectangle 4"/>
          <p:cNvSpPr/>
          <p:nvPr/>
        </p:nvSpPr>
        <p:spPr>
          <a:xfrm>
            <a:off x="1410790" y="-92332"/>
            <a:ext cx="7498080" cy="1323439"/>
          </a:xfrm>
          <a:prstGeom prst="rect">
            <a:avLst/>
          </a:prstGeom>
        </p:spPr>
        <p:txBody>
          <a:bodyPr wrap="square">
            <a:spAutoFit/>
          </a:bodyPr>
          <a:lstStyle/>
          <a:p>
            <a:pPr algn="ctr"/>
            <a:r>
              <a:rPr lang="ar-LB" sz="4000" dirty="0"/>
              <a:t>رجِع ظهَر </a:t>
            </a:r>
            <a:r>
              <a:rPr lang="ar-LB" sz="4000" dirty="0" err="1"/>
              <a:t>بِهَيئا</a:t>
            </a:r>
            <a:r>
              <a:rPr lang="ar-LB" sz="4000" dirty="0"/>
              <a:t> </a:t>
            </a:r>
            <a:r>
              <a:rPr lang="ar-LB" sz="4000" dirty="0" err="1"/>
              <a:t>تاني</a:t>
            </a:r>
            <a:r>
              <a:rPr lang="ar-LB" sz="4000" dirty="0"/>
              <a:t> لَ تنَين مِنُن، </a:t>
            </a:r>
            <a:r>
              <a:rPr lang="ar-LB" sz="4000" dirty="0" err="1"/>
              <a:t>كانو</a:t>
            </a:r>
            <a:r>
              <a:rPr lang="ar-LB" sz="4000" dirty="0"/>
              <a:t> عَ الطَّريق </a:t>
            </a:r>
            <a:r>
              <a:rPr lang="ar-LB" sz="4000" dirty="0" err="1"/>
              <a:t>رايْحين</a:t>
            </a:r>
            <a:r>
              <a:rPr lang="ar-LB" sz="4000" dirty="0"/>
              <a:t> صَوب الرّيف</a:t>
            </a:r>
            <a:endParaRPr lang="en-US" sz="4000" dirty="0"/>
          </a:p>
        </p:txBody>
      </p:sp>
    </p:spTree>
    <p:custDataLst>
      <p:tags r:id="rId1"/>
    </p:custDataLst>
    <p:extLst>
      <p:ext uri="{BB962C8B-B14F-4D97-AF65-F5344CB8AC3E}">
        <p14:creationId xmlns:p14="http://schemas.microsoft.com/office/powerpoint/2010/main" val="2854341313"/>
      </p:ext>
    </p:extLst>
  </p:cSld>
  <p:clrMapOvr>
    <a:masterClrMapping/>
  </p:clrMapOvr>
  <mc:AlternateContent xmlns:mc="http://schemas.openxmlformats.org/markup-compatibility/2006" xmlns:p14="http://schemas.microsoft.com/office/powerpoint/2010/main">
    <mc:Choice Requires="p14">
      <p:transition spd="slow" p14:dur="2000" advTm="26250"/>
    </mc:Choice>
    <mc:Fallback xmlns="">
      <p:transition spd="slow" advTm="2625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1510935" y="5224194"/>
            <a:ext cx="7633065" cy="1323439"/>
          </a:xfrm>
          <a:prstGeom prst="rect">
            <a:avLst/>
          </a:prstGeom>
        </p:spPr>
        <p:txBody>
          <a:bodyPr wrap="square">
            <a:spAutoFit/>
          </a:bodyPr>
          <a:lstStyle/>
          <a:p>
            <a:pPr algn="ctr" rtl="1"/>
            <a:r>
              <a:rPr lang="ar-LB" sz="4000" dirty="0" err="1"/>
              <a:t>رجْعو</a:t>
            </a:r>
            <a:r>
              <a:rPr lang="ar-LB" sz="4000" dirty="0"/>
              <a:t> </a:t>
            </a:r>
            <a:r>
              <a:rPr lang="ar-LB" sz="4000" dirty="0" err="1"/>
              <a:t>خَبَّرو</a:t>
            </a:r>
            <a:r>
              <a:rPr lang="ar-LB" sz="4000" dirty="0"/>
              <a:t> الباقيين، </a:t>
            </a:r>
          </a:p>
          <a:p>
            <a:pPr algn="ctr" rtl="1"/>
            <a:r>
              <a:rPr lang="ar-LB" sz="4000" dirty="0"/>
              <a:t>ما </a:t>
            </a:r>
            <a:r>
              <a:rPr lang="ar-LB" sz="4000" dirty="0" err="1"/>
              <a:t>صدَّقوون</a:t>
            </a:r>
            <a:r>
              <a:rPr lang="ar-LB" sz="4000" dirty="0"/>
              <a:t> </a:t>
            </a:r>
            <a:r>
              <a:rPr lang="ar-LB" sz="4000" dirty="0" err="1"/>
              <a:t>إلُن</a:t>
            </a:r>
            <a:r>
              <a:rPr lang="ar-LB" sz="4000" dirty="0"/>
              <a:t> كَمان</a:t>
            </a:r>
            <a:r>
              <a:rPr lang="ar-LB" dirty="0"/>
              <a:t>. </a:t>
            </a:r>
            <a:endParaRPr lang="en-US" dirty="0"/>
          </a:p>
        </p:txBody>
      </p:sp>
    </p:spTree>
    <p:custDataLst>
      <p:tags r:id="rId1"/>
    </p:custDataLst>
    <p:extLst>
      <p:ext uri="{BB962C8B-B14F-4D97-AF65-F5344CB8AC3E}">
        <p14:creationId xmlns:p14="http://schemas.microsoft.com/office/powerpoint/2010/main" val="263111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7" name="Rectangle 6"/>
          <p:cNvSpPr/>
          <p:nvPr/>
        </p:nvSpPr>
        <p:spPr>
          <a:xfrm>
            <a:off x="1706461" y="3931921"/>
            <a:ext cx="4153987" cy="2677656"/>
          </a:xfrm>
          <a:prstGeom prst="rect">
            <a:avLst/>
          </a:prstGeom>
        </p:spPr>
        <p:txBody>
          <a:bodyPr wrap="square">
            <a:spAutoFit/>
          </a:bodyPr>
          <a:lstStyle/>
          <a:p>
            <a:pPr algn="ctr" rtl="1"/>
            <a:r>
              <a:rPr lang="ar-LB" sz="2800" dirty="0"/>
              <a:t>وبِالآخِر ظَهَر </a:t>
            </a:r>
            <a:r>
              <a:rPr lang="ar-LB" sz="2800" dirty="0" err="1"/>
              <a:t>للحدعش</a:t>
            </a:r>
            <a:r>
              <a:rPr lang="ar-LB" sz="2800" dirty="0"/>
              <a:t> </a:t>
            </a:r>
            <a:r>
              <a:rPr lang="ar-LB" sz="2800" dirty="0" err="1"/>
              <a:t>بِزاتُن</a:t>
            </a:r>
            <a:r>
              <a:rPr lang="ar-LB" sz="2800" dirty="0"/>
              <a:t>، هِنّي وعَم </a:t>
            </a:r>
            <a:r>
              <a:rPr lang="ar-LB" sz="2800" dirty="0" err="1"/>
              <a:t>ياكْلو</a:t>
            </a:r>
            <a:r>
              <a:rPr lang="ar-LB" sz="2800" dirty="0"/>
              <a:t>. صار يوَبِّخُن عَ قلِّة </a:t>
            </a:r>
            <a:r>
              <a:rPr lang="ar-LB" sz="2800" dirty="0" err="1"/>
              <a:t>إيمانُن</a:t>
            </a:r>
            <a:r>
              <a:rPr lang="ar-LB" sz="2800" dirty="0"/>
              <a:t> </a:t>
            </a:r>
            <a:r>
              <a:rPr lang="ar-LB" sz="2800" dirty="0" err="1"/>
              <a:t>وعْنادُن</a:t>
            </a:r>
            <a:r>
              <a:rPr lang="ar-LB" sz="2800" dirty="0"/>
              <a:t>، لِ أنُّنْ ما صَدَّقو يلّي شافوه، مِن بَعد ما قام مِن المَوت.</a:t>
            </a:r>
            <a:endParaRPr lang="en-US" sz="2800" dirty="0"/>
          </a:p>
        </p:txBody>
      </p:sp>
    </p:spTree>
    <p:custDataLst>
      <p:tags r:id="rId1"/>
    </p:custDataLst>
    <p:extLst>
      <p:ext uri="{BB962C8B-B14F-4D97-AF65-F5344CB8AC3E}">
        <p14:creationId xmlns:p14="http://schemas.microsoft.com/office/powerpoint/2010/main" val="237959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39990"/>
            <a:ext cx="9144000" cy="6858000"/>
          </a:xfrm>
        </p:spPr>
      </p:pic>
      <p:sp>
        <p:nvSpPr>
          <p:cNvPr id="6" name="Oval 5"/>
          <p:cNvSpPr/>
          <p:nvPr/>
        </p:nvSpPr>
        <p:spPr>
          <a:xfrm>
            <a:off x="4258107" y="121270"/>
            <a:ext cx="4885893" cy="2162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t>المُغامَرا </a:t>
            </a:r>
            <a:r>
              <a:rPr lang="ar-LB" sz="4000" b="1" dirty="0" err="1"/>
              <a:t>الكْبيري</a:t>
            </a:r>
            <a:r>
              <a:rPr lang="ar-LB" sz="4000" dirty="0"/>
              <a:t> </a:t>
            </a:r>
          </a:p>
          <a:p>
            <a:pPr algn="ctr" rtl="1"/>
            <a:r>
              <a:rPr lang="ar-LB" sz="2800" dirty="0"/>
              <a:t>(مُرقس 16/15-20)</a:t>
            </a:r>
            <a:endParaRPr lang="en-US" sz="2800" dirty="0"/>
          </a:p>
        </p:txBody>
      </p:sp>
      <p:sp>
        <p:nvSpPr>
          <p:cNvPr id="7" name="Cloud Callout 6"/>
          <p:cNvSpPr/>
          <p:nvPr/>
        </p:nvSpPr>
        <p:spPr>
          <a:xfrm>
            <a:off x="609599" y="3631475"/>
            <a:ext cx="6374675" cy="3030583"/>
          </a:xfrm>
          <a:prstGeom prst="cloudCallout">
            <a:avLst>
              <a:gd name="adj1" fmla="val -2118"/>
              <a:gd name="adj2" fmla="val -8871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b="1" dirty="0" err="1">
                <a:solidFill>
                  <a:schemeClr val="tx1"/>
                </a:solidFill>
              </a:rPr>
              <a:t>روحو</a:t>
            </a:r>
            <a:r>
              <a:rPr lang="ar-LB" sz="2500" b="1" dirty="0">
                <a:solidFill>
                  <a:schemeClr val="tx1"/>
                </a:solidFill>
              </a:rPr>
              <a:t> عَ العالَم، </a:t>
            </a:r>
            <a:r>
              <a:rPr lang="ar-LB" sz="2500" b="1" dirty="0" err="1">
                <a:solidFill>
                  <a:schemeClr val="tx1"/>
                </a:solidFill>
              </a:rPr>
              <a:t>ونادو</a:t>
            </a:r>
            <a:r>
              <a:rPr lang="ar-LB" sz="2500" b="1" dirty="0">
                <a:solidFill>
                  <a:schemeClr val="tx1"/>
                </a:solidFill>
              </a:rPr>
              <a:t> بِالإِنجيل عَ كِلّ البَشَر".</a:t>
            </a:r>
            <a:endParaRPr lang="en-US" sz="2500" b="1" dirty="0">
              <a:solidFill>
                <a:schemeClr val="tx1"/>
              </a:solidFill>
            </a:endParaRPr>
          </a:p>
          <a:p>
            <a:pPr algn="ctr" rtl="1"/>
            <a:r>
              <a:rPr lang="ar-LB" sz="2500" dirty="0">
                <a:solidFill>
                  <a:schemeClr val="tx1"/>
                </a:solidFill>
              </a:rPr>
              <a:t>يَلّي </a:t>
            </a:r>
            <a:r>
              <a:rPr lang="ar-LB" sz="2500" dirty="0" err="1">
                <a:solidFill>
                  <a:schemeClr val="tx1"/>
                </a:solidFill>
              </a:rPr>
              <a:t>بيئامِن</a:t>
            </a:r>
            <a:r>
              <a:rPr lang="ar-LB" sz="2500" dirty="0">
                <a:solidFill>
                  <a:schemeClr val="tx1"/>
                </a:solidFill>
              </a:rPr>
              <a:t> </a:t>
            </a:r>
            <a:r>
              <a:rPr lang="ar-LB" sz="2500" dirty="0" err="1">
                <a:solidFill>
                  <a:schemeClr val="tx1"/>
                </a:solidFill>
              </a:rPr>
              <a:t>وبيِتْعَمَّد</a:t>
            </a:r>
            <a:r>
              <a:rPr lang="ar-LB" sz="2500" dirty="0">
                <a:solidFill>
                  <a:schemeClr val="tx1"/>
                </a:solidFill>
              </a:rPr>
              <a:t>، رَح يْلاقي الخَلاص، واللّي ما </a:t>
            </a:r>
            <a:r>
              <a:rPr lang="ar-LB" sz="2500" dirty="0" err="1">
                <a:solidFill>
                  <a:schemeClr val="tx1"/>
                </a:solidFill>
              </a:rPr>
              <a:t>بيئامِن</a:t>
            </a:r>
            <a:r>
              <a:rPr lang="ar-LB" sz="2500" dirty="0">
                <a:solidFill>
                  <a:schemeClr val="tx1"/>
                </a:solidFill>
              </a:rPr>
              <a:t> </a:t>
            </a:r>
            <a:r>
              <a:rPr lang="ar-LB" sz="2500" dirty="0" err="1">
                <a:solidFill>
                  <a:schemeClr val="tx1"/>
                </a:solidFill>
              </a:rPr>
              <a:t>بْيِندان</a:t>
            </a:r>
            <a:r>
              <a:rPr lang="ar-LB" sz="2500" dirty="0">
                <a:solidFill>
                  <a:schemeClr val="tx1"/>
                </a:solidFill>
              </a:rPr>
              <a:t>. يَلّي </a:t>
            </a:r>
            <a:r>
              <a:rPr lang="ar-LB" sz="2500" dirty="0" err="1">
                <a:solidFill>
                  <a:schemeClr val="tx1"/>
                </a:solidFill>
              </a:rPr>
              <a:t>بيئامْنو</a:t>
            </a:r>
            <a:r>
              <a:rPr lang="ar-LB" sz="2500" dirty="0">
                <a:solidFill>
                  <a:schemeClr val="tx1"/>
                </a:solidFill>
              </a:rPr>
              <a:t> رَح </a:t>
            </a:r>
            <a:r>
              <a:rPr lang="ar-LB" sz="2500" dirty="0" err="1">
                <a:solidFill>
                  <a:schemeClr val="tx1"/>
                </a:solidFill>
              </a:rPr>
              <a:t>يِنعَرفو</a:t>
            </a:r>
            <a:r>
              <a:rPr lang="ar-LB" sz="2500" dirty="0">
                <a:solidFill>
                  <a:schemeClr val="tx1"/>
                </a:solidFill>
              </a:rPr>
              <a:t> مِن </a:t>
            </a:r>
            <a:r>
              <a:rPr lang="ar-LB" sz="2500" dirty="0" err="1">
                <a:solidFill>
                  <a:schemeClr val="tx1"/>
                </a:solidFill>
              </a:rPr>
              <a:t>هَالعَلامات</a:t>
            </a:r>
            <a:r>
              <a:rPr lang="ar-LB" sz="2500" dirty="0">
                <a:solidFill>
                  <a:schemeClr val="tx1"/>
                </a:solidFill>
              </a:rPr>
              <a:t>، وهِنّي</a:t>
            </a:r>
            <a:endParaRPr lang="en-US" sz="2500" dirty="0">
              <a:solidFill>
                <a:schemeClr val="tx1"/>
              </a:solidFill>
            </a:endParaRPr>
          </a:p>
        </p:txBody>
      </p:sp>
      <p:sp>
        <p:nvSpPr>
          <p:cNvPr id="8" name="TextBox 7"/>
          <p:cNvSpPr txBox="1"/>
          <p:nvPr/>
        </p:nvSpPr>
        <p:spPr>
          <a:xfrm>
            <a:off x="888275" y="121270"/>
            <a:ext cx="2769325" cy="584775"/>
          </a:xfrm>
          <a:prstGeom prst="rect">
            <a:avLst/>
          </a:prstGeom>
          <a:noFill/>
        </p:spPr>
        <p:txBody>
          <a:bodyPr wrap="square" rtlCol="0">
            <a:spAutoFit/>
          </a:bodyPr>
          <a:lstStyle/>
          <a:p>
            <a:pPr algn="ctr" rtl="1"/>
            <a:r>
              <a:rPr lang="ar-LB" sz="3200" dirty="0"/>
              <a:t>وعاد قَلُّن:</a:t>
            </a:r>
            <a:endParaRPr lang="en-US" sz="3200" dirty="0"/>
          </a:p>
        </p:txBody>
      </p:sp>
    </p:spTree>
    <p:custDataLst>
      <p:tags r:id="rId1"/>
    </p:custDataLst>
    <p:extLst>
      <p:ext uri="{BB962C8B-B14F-4D97-AF65-F5344CB8AC3E}">
        <p14:creationId xmlns:p14="http://schemas.microsoft.com/office/powerpoint/2010/main" val="382550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7" name="Cloud Callout 6"/>
          <p:cNvSpPr/>
          <p:nvPr/>
        </p:nvSpPr>
        <p:spPr>
          <a:xfrm>
            <a:off x="304799" y="3788228"/>
            <a:ext cx="8534401" cy="3069772"/>
          </a:xfrm>
          <a:prstGeom prst="cloudCallout">
            <a:avLst>
              <a:gd name="adj1" fmla="val -2118"/>
              <a:gd name="adj2" fmla="val -8871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err="1">
                <a:solidFill>
                  <a:srgbClr val="C00000"/>
                </a:solidFill>
              </a:rPr>
              <a:t>إِنُّن</a:t>
            </a:r>
            <a:r>
              <a:rPr lang="ar-LB" sz="2800" dirty="0">
                <a:solidFill>
                  <a:srgbClr val="C00000"/>
                </a:solidFill>
              </a:rPr>
              <a:t> بِ إسمي رَح </a:t>
            </a:r>
            <a:r>
              <a:rPr lang="ar-LB" sz="2800" dirty="0" err="1">
                <a:solidFill>
                  <a:srgbClr val="C00000"/>
                </a:solidFill>
              </a:rPr>
              <a:t>يِشحَطو</a:t>
            </a:r>
            <a:r>
              <a:rPr lang="ar-LB" sz="2800" dirty="0">
                <a:solidFill>
                  <a:srgbClr val="C00000"/>
                </a:solidFill>
              </a:rPr>
              <a:t> الشّياطين، </a:t>
            </a:r>
            <a:r>
              <a:rPr lang="ar-LB" sz="2800" dirty="0" err="1">
                <a:solidFill>
                  <a:srgbClr val="C00000"/>
                </a:solidFill>
              </a:rPr>
              <a:t>ويِحكو</a:t>
            </a:r>
            <a:r>
              <a:rPr lang="ar-LB" sz="2800" dirty="0">
                <a:solidFill>
                  <a:srgbClr val="C00000"/>
                </a:solidFill>
              </a:rPr>
              <a:t> لغات ما </a:t>
            </a:r>
            <a:r>
              <a:rPr lang="ar-LB" sz="2800" dirty="0" err="1">
                <a:solidFill>
                  <a:srgbClr val="C00000"/>
                </a:solidFill>
              </a:rPr>
              <a:t>بيَعرفوون</a:t>
            </a:r>
            <a:r>
              <a:rPr lang="ar-LB" sz="2800" dirty="0">
                <a:solidFill>
                  <a:srgbClr val="C00000"/>
                </a:solidFill>
              </a:rPr>
              <a:t>، </a:t>
            </a:r>
            <a:r>
              <a:rPr lang="ar-LB" sz="2800" dirty="0" err="1">
                <a:solidFill>
                  <a:srgbClr val="C00000"/>
                </a:solidFill>
              </a:rPr>
              <a:t>ويِكِمشو</a:t>
            </a:r>
            <a:r>
              <a:rPr lang="ar-LB" sz="2800" dirty="0">
                <a:solidFill>
                  <a:srgbClr val="C00000"/>
                </a:solidFill>
              </a:rPr>
              <a:t> الحيَّات بْ أيدَيُن، </a:t>
            </a:r>
            <a:r>
              <a:rPr lang="ar-LB" sz="2800" dirty="0" err="1">
                <a:solidFill>
                  <a:srgbClr val="C00000"/>
                </a:solidFill>
              </a:rPr>
              <a:t>وإزا</a:t>
            </a:r>
            <a:r>
              <a:rPr lang="ar-LB" sz="2800" dirty="0">
                <a:solidFill>
                  <a:srgbClr val="C00000"/>
                </a:solidFill>
              </a:rPr>
              <a:t> </a:t>
            </a:r>
            <a:r>
              <a:rPr lang="ar-LB" sz="2800" dirty="0" err="1">
                <a:solidFill>
                  <a:srgbClr val="C00000"/>
                </a:solidFill>
              </a:rPr>
              <a:t>شِربو</a:t>
            </a:r>
            <a:r>
              <a:rPr lang="ar-LB" sz="2800" dirty="0">
                <a:solidFill>
                  <a:srgbClr val="C00000"/>
                </a:solidFill>
              </a:rPr>
              <a:t> سَم </a:t>
            </a:r>
            <a:r>
              <a:rPr lang="ar-LB" sz="2800" dirty="0" err="1">
                <a:solidFill>
                  <a:srgbClr val="C00000"/>
                </a:solidFill>
              </a:rPr>
              <a:t>بيِقتُل</a:t>
            </a:r>
            <a:r>
              <a:rPr lang="ar-LB" sz="2800" dirty="0">
                <a:solidFill>
                  <a:srgbClr val="C00000"/>
                </a:solidFill>
              </a:rPr>
              <a:t>، ما </a:t>
            </a:r>
            <a:r>
              <a:rPr lang="ar-LB" sz="2800" dirty="0" err="1">
                <a:solidFill>
                  <a:srgbClr val="C00000"/>
                </a:solidFill>
              </a:rPr>
              <a:t>بيصِرلُن</a:t>
            </a:r>
            <a:r>
              <a:rPr lang="ar-LB" sz="2800" dirty="0">
                <a:solidFill>
                  <a:srgbClr val="C00000"/>
                </a:solidFill>
              </a:rPr>
              <a:t> </a:t>
            </a:r>
            <a:r>
              <a:rPr lang="ar-LB" sz="2800" dirty="0" err="1">
                <a:solidFill>
                  <a:srgbClr val="C00000"/>
                </a:solidFill>
              </a:rPr>
              <a:t>شي</a:t>
            </a:r>
            <a:r>
              <a:rPr lang="ar-LB" sz="2800" dirty="0">
                <a:solidFill>
                  <a:srgbClr val="C00000"/>
                </a:solidFill>
              </a:rPr>
              <a:t> أَبدَن، وإِذا </a:t>
            </a:r>
            <a:r>
              <a:rPr lang="ar-LB" sz="2800" dirty="0" err="1">
                <a:solidFill>
                  <a:srgbClr val="C00000"/>
                </a:solidFill>
              </a:rPr>
              <a:t>بيحِطّو</a:t>
            </a:r>
            <a:r>
              <a:rPr lang="ar-LB" sz="2800" dirty="0">
                <a:solidFill>
                  <a:srgbClr val="C00000"/>
                </a:solidFill>
              </a:rPr>
              <a:t> إيدَيُن عَ </a:t>
            </a:r>
            <a:r>
              <a:rPr lang="ar-LB" sz="2800" dirty="0" err="1">
                <a:solidFill>
                  <a:srgbClr val="C00000"/>
                </a:solidFill>
              </a:rPr>
              <a:t>المَرضا</a:t>
            </a:r>
            <a:r>
              <a:rPr lang="ar-LB" sz="2800" dirty="0">
                <a:solidFill>
                  <a:srgbClr val="C00000"/>
                </a:solidFill>
              </a:rPr>
              <a:t>، رَح بِ صحّو</a:t>
            </a:r>
            <a:endParaRPr lang="en-US" sz="2500" dirty="0">
              <a:solidFill>
                <a:schemeClr val="tx1"/>
              </a:solidFill>
            </a:endParaRPr>
          </a:p>
        </p:txBody>
      </p:sp>
    </p:spTree>
    <p:custDataLst>
      <p:tags r:id="rId1"/>
    </p:custDataLst>
    <p:extLst>
      <p:ext uri="{BB962C8B-B14F-4D97-AF65-F5344CB8AC3E}">
        <p14:creationId xmlns:p14="http://schemas.microsoft.com/office/powerpoint/2010/main" val="136992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54974" y="0"/>
            <a:ext cx="5081698" cy="6858000"/>
          </a:xfrm>
          <a:prstGeom prst="rect">
            <a:avLst/>
          </a:prstGeom>
        </p:spPr>
      </p:pic>
    </p:spTree>
    <p:custDataLst>
      <p:tags r:id="rId1"/>
    </p:custDataLst>
    <p:extLst>
      <p:ext uri="{BB962C8B-B14F-4D97-AF65-F5344CB8AC3E}">
        <p14:creationId xmlns:p14="http://schemas.microsoft.com/office/powerpoint/2010/main" val="3276559635"/>
      </p:ext>
    </p:extLst>
  </p:cSld>
  <p:clrMapOvr>
    <a:masterClrMapping/>
  </p:clrMapOvr>
  <p:transition spd="slow" advTm="8142">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2" name="Title 1"/>
          <p:cNvSpPr>
            <a:spLocks noGrp="1"/>
          </p:cNvSpPr>
          <p:nvPr>
            <p:ph type="title"/>
          </p:nvPr>
        </p:nvSpPr>
        <p:spPr/>
        <p:txBody>
          <a:bodyPr/>
          <a:lstStyle/>
          <a:p>
            <a:endParaRPr lang="en-US"/>
          </a:p>
        </p:txBody>
      </p:sp>
      <p:sp>
        <p:nvSpPr>
          <p:cNvPr id="5" name="Rectangle 4"/>
          <p:cNvSpPr/>
          <p:nvPr/>
        </p:nvSpPr>
        <p:spPr>
          <a:xfrm>
            <a:off x="609599" y="91442"/>
            <a:ext cx="4189242" cy="4555093"/>
          </a:xfrm>
          <a:prstGeom prst="rect">
            <a:avLst/>
          </a:prstGeom>
        </p:spPr>
        <p:txBody>
          <a:bodyPr wrap="square">
            <a:spAutoFit/>
          </a:bodyPr>
          <a:lstStyle/>
          <a:p>
            <a:pPr algn="ctr" rtl="1"/>
            <a:r>
              <a:rPr lang="ar-LB" sz="3000" dirty="0"/>
              <a:t>ومِن بَعد مَ الرَّبّ يَسوع قَلُّن </a:t>
            </a:r>
            <a:r>
              <a:rPr lang="ar-LB" sz="3000" dirty="0" err="1"/>
              <a:t>هَالكَلام،طِلِع</a:t>
            </a:r>
            <a:r>
              <a:rPr lang="ar-LB" sz="3000" dirty="0"/>
              <a:t> عَ </a:t>
            </a:r>
            <a:r>
              <a:rPr lang="ar-LB" sz="3000" dirty="0" err="1"/>
              <a:t>السَّما</a:t>
            </a:r>
            <a:r>
              <a:rPr lang="ar-LB" sz="3000" dirty="0"/>
              <a:t> وقَعَد عَ يَمين الله. وهِنّي </a:t>
            </a:r>
            <a:r>
              <a:rPr lang="ar-LB" sz="3000" dirty="0" err="1"/>
              <a:t>راحو</a:t>
            </a:r>
            <a:r>
              <a:rPr lang="ar-LB" sz="3000" dirty="0"/>
              <a:t>، </a:t>
            </a:r>
            <a:r>
              <a:rPr lang="ar-LB" sz="3000" dirty="0" err="1"/>
              <a:t>صارو</a:t>
            </a:r>
            <a:r>
              <a:rPr lang="ar-LB" sz="3000" dirty="0"/>
              <a:t> </a:t>
            </a:r>
            <a:r>
              <a:rPr lang="ar-LB" sz="3000" dirty="0" err="1"/>
              <a:t>يْبَشّرو</a:t>
            </a:r>
            <a:r>
              <a:rPr lang="ar-LB" sz="3000" dirty="0"/>
              <a:t> وَين مَ كان، والرَّبّ يساعدُن ويدعَم </a:t>
            </a:r>
            <a:r>
              <a:rPr lang="ar-LB" sz="3000" dirty="0" err="1"/>
              <a:t>الكِلمي</a:t>
            </a:r>
            <a:r>
              <a:rPr lang="ar-LB" sz="3000" dirty="0"/>
              <a:t> بِالعَلامات </a:t>
            </a:r>
            <a:r>
              <a:rPr lang="ar-LB" sz="3000" dirty="0" err="1"/>
              <a:t>الخارقا</a:t>
            </a:r>
            <a:r>
              <a:rPr lang="ar-LB" sz="3000" dirty="0"/>
              <a:t>، يَلّي </a:t>
            </a:r>
            <a:r>
              <a:rPr lang="ar-LB" sz="3000" dirty="0" err="1"/>
              <a:t>بيكَمّلُوها</a:t>
            </a:r>
            <a:r>
              <a:rPr lang="ar-LB" sz="3000" dirty="0"/>
              <a:t>.</a:t>
            </a:r>
            <a:endParaRPr lang="en-US" sz="3000" dirty="0"/>
          </a:p>
          <a:p>
            <a:pPr algn="ctr" rtl="1"/>
            <a:r>
              <a:rPr lang="fr-FR" sz="3000" dirty="0"/>
              <a:t> </a:t>
            </a:r>
            <a:endParaRPr lang="en-US" sz="3000" dirty="0"/>
          </a:p>
          <a:p>
            <a:pPr algn="ctr" rtl="1"/>
            <a:r>
              <a:rPr lang="ar-LB" sz="2000" dirty="0"/>
              <a:t> </a:t>
            </a:r>
            <a:endParaRPr lang="en-US" sz="2000" dirty="0"/>
          </a:p>
        </p:txBody>
      </p:sp>
    </p:spTree>
    <p:custDataLst>
      <p:tags r:id="rId1"/>
    </p:custDataLst>
    <p:extLst>
      <p:ext uri="{BB962C8B-B14F-4D97-AF65-F5344CB8AC3E}">
        <p14:creationId xmlns:p14="http://schemas.microsoft.com/office/powerpoint/2010/main" val="4128247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626" y="50800"/>
            <a:ext cx="9161626" cy="6871220"/>
          </a:xfrm>
          <a:prstGeom prst="rect">
            <a:avLst/>
          </a:prstGeom>
        </p:spPr>
      </p:pic>
      <p:sp>
        <p:nvSpPr>
          <p:cNvPr id="2" name="Title 1"/>
          <p:cNvSpPr>
            <a:spLocks noGrp="1"/>
          </p:cNvSpPr>
          <p:nvPr>
            <p:ph type="title"/>
          </p:nvPr>
        </p:nvSpPr>
        <p:spPr/>
        <p:txBody>
          <a:bodyPr/>
          <a:lstStyle/>
          <a:p>
            <a:endParaRPr lang="en-US"/>
          </a:p>
        </p:txBody>
      </p:sp>
      <p:sp>
        <p:nvSpPr>
          <p:cNvPr id="6" name="Oval 5"/>
          <p:cNvSpPr/>
          <p:nvPr/>
        </p:nvSpPr>
        <p:spPr>
          <a:xfrm>
            <a:off x="2924798" y="-83278"/>
            <a:ext cx="5271247"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t>جَماعَةُ الرُّسُل</a:t>
            </a:r>
            <a:r>
              <a:rPr lang="ar-LB" sz="4000" dirty="0"/>
              <a:t> </a:t>
            </a:r>
            <a:r>
              <a:rPr lang="ar-LB" sz="3200" dirty="0"/>
              <a:t>(رسل 1/12-14)</a:t>
            </a:r>
            <a:endParaRPr lang="en-US" sz="3200" dirty="0"/>
          </a:p>
        </p:txBody>
      </p:sp>
      <p:sp>
        <p:nvSpPr>
          <p:cNvPr id="9" name="Content Placeholder 8"/>
          <p:cNvSpPr>
            <a:spLocks noGrp="1"/>
          </p:cNvSpPr>
          <p:nvPr>
            <p:ph idx="1"/>
          </p:nvPr>
        </p:nvSpPr>
        <p:spPr/>
        <p:txBody>
          <a:bodyPr/>
          <a:lstStyle/>
          <a:p>
            <a:endParaRPr lang="en-US" dirty="0"/>
          </a:p>
        </p:txBody>
      </p:sp>
      <p:sp>
        <p:nvSpPr>
          <p:cNvPr id="10" name="TextBox 9"/>
          <p:cNvSpPr txBox="1"/>
          <p:nvPr/>
        </p:nvSpPr>
        <p:spPr>
          <a:xfrm>
            <a:off x="156755" y="4734342"/>
            <a:ext cx="9193970" cy="2123658"/>
          </a:xfrm>
          <a:prstGeom prst="rect">
            <a:avLst/>
          </a:prstGeom>
          <a:noFill/>
        </p:spPr>
        <p:txBody>
          <a:bodyPr wrap="square" rtlCol="0">
            <a:spAutoFit/>
          </a:bodyPr>
          <a:lstStyle/>
          <a:p>
            <a:pPr algn="ctr" rtl="1"/>
            <a:r>
              <a:rPr lang="ar-LB" sz="3200" dirty="0"/>
              <a:t>ساعِتا رِجعو عَ أورَشليم وهَونيك راحو عَ العِلِيّة يَلْلي كانو ساكْنين فيها : يَعني بُطرُس ويوحَنّا وبَقِيّة الرُّسُل... وكانوا يصَلّوا بِقَلب واحَد، هِنِّ وبَعض النِّسوان ومَريَم أمّ يَسوع وناس كانوا يِقرَبو</a:t>
            </a:r>
            <a:r>
              <a:rPr lang="ar-LB" sz="3600" dirty="0"/>
              <a:t>.</a:t>
            </a:r>
            <a:endParaRPr lang="en-US" sz="3600" dirty="0"/>
          </a:p>
        </p:txBody>
      </p:sp>
    </p:spTree>
    <p:custDataLst>
      <p:tags r:id="rId1"/>
    </p:custDataLst>
    <p:extLst>
      <p:ext uri="{BB962C8B-B14F-4D97-AF65-F5344CB8AC3E}">
        <p14:creationId xmlns:p14="http://schemas.microsoft.com/office/powerpoint/2010/main" val="2700381918"/>
      </p:ext>
    </p:extLst>
  </p:cSld>
  <p:clrMapOvr>
    <a:masterClrMapping/>
  </p:clrMapOvr>
  <mc:AlternateContent xmlns:mc="http://schemas.openxmlformats.org/markup-compatibility/2006" xmlns:p14="http://schemas.microsoft.com/office/powerpoint/2010/main">
    <mc:Choice Requires="p14">
      <p:transition spd="slow" p14:dur="2000" advTm="24715"/>
    </mc:Choice>
    <mc:Fallback xmlns="">
      <p:transition spd="slow" advTm="2471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604408" y="3995678"/>
            <a:ext cx="8047488" cy="2862322"/>
          </a:xfrm>
          <a:prstGeom prst="rect">
            <a:avLst/>
          </a:prstGeom>
          <a:solidFill>
            <a:schemeClr val="tx2">
              <a:lumMod val="20000"/>
              <a:lumOff val="80000"/>
            </a:schemeClr>
          </a:solidFill>
        </p:spPr>
        <p:txBody>
          <a:bodyPr wrap="square" rtlCol="0">
            <a:spAutoFit/>
          </a:bodyPr>
          <a:lstStyle/>
          <a:p>
            <a:pPr algn="ctr" rtl="1"/>
            <a:r>
              <a:rPr lang="ar-LB" sz="3000" dirty="0"/>
              <a:t>ولَمّا إِجا اليَوم الخَمسين، كانوا كِلُّن مِجتِمعين في مَكان واحَد، إجِت مِن السَّما مِتل الرّيح العاصفِة، عَبِّت البَيت كِلّلو وبَيَّنِت مِتِل ألسِنِة نار وإجِت عَلى راس كِلّ واحَد مِنُّن وصارو كلْلُن معَبّيين مِن الرّوح القُدُس، وصارو يِحكو بِلُغات مِش لُغِتُن، قَد ما كان يَعطيهُن الرّوح القُدُس</a:t>
            </a:r>
            <a:endParaRPr lang="en-US" sz="3000" dirty="0"/>
          </a:p>
        </p:txBody>
      </p:sp>
      <p:sp>
        <p:nvSpPr>
          <p:cNvPr id="6" name="Oval 5"/>
          <p:cNvSpPr/>
          <p:nvPr/>
        </p:nvSpPr>
        <p:spPr>
          <a:xfrm>
            <a:off x="0" y="0"/>
            <a:ext cx="5081451" cy="2142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حُلولُ الرّوح القُدُس</a:t>
            </a:r>
            <a:r>
              <a:rPr lang="ar-LB" sz="3600" dirty="0"/>
              <a:t> </a:t>
            </a:r>
          </a:p>
          <a:p>
            <a:pPr algn="ctr" rtl="1"/>
            <a:r>
              <a:rPr lang="ar-LB" sz="2800" dirty="0"/>
              <a:t>(رُسُل 2/1-33)</a:t>
            </a:r>
            <a:endParaRPr lang="en-US" sz="2800" dirty="0"/>
          </a:p>
        </p:txBody>
      </p:sp>
    </p:spTree>
    <p:custDataLst>
      <p:tags r:id="rId1"/>
    </p:custDataLst>
    <p:extLst>
      <p:ext uri="{BB962C8B-B14F-4D97-AF65-F5344CB8AC3E}">
        <p14:creationId xmlns:p14="http://schemas.microsoft.com/office/powerpoint/2010/main" val="1015687670"/>
      </p:ext>
    </p:extLst>
  </p:cSld>
  <p:clrMapOvr>
    <a:masterClrMapping/>
  </p:clrMapOvr>
  <mc:AlternateContent xmlns:mc="http://schemas.openxmlformats.org/markup-compatibility/2006" xmlns:p14="http://schemas.microsoft.com/office/powerpoint/2010/main">
    <mc:Choice Requires="p14">
      <p:transition spd="slow" p14:dur="2000" advTm="31110"/>
    </mc:Choice>
    <mc:Fallback xmlns="">
      <p:transition spd="slow" advTm="311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51702" y="-199640"/>
            <a:ext cx="9295701" cy="6971776"/>
          </a:xfrm>
        </p:spPr>
      </p:pic>
      <p:sp>
        <p:nvSpPr>
          <p:cNvPr id="2" name="Title 1"/>
          <p:cNvSpPr>
            <a:spLocks noGrp="1"/>
          </p:cNvSpPr>
          <p:nvPr>
            <p:ph type="title"/>
          </p:nvPr>
        </p:nvSpPr>
        <p:spPr>
          <a:xfrm>
            <a:off x="0" y="4860604"/>
            <a:ext cx="9039497" cy="1911532"/>
          </a:xfrm>
          <a:solidFill>
            <a:schemeClr val="tx2">
              <a:lumMod val="20000"/>
              <a:lumOff val="80000"/>
            </a:schemeClr>
          </a:solidFill>
        </p:spPr>
        <p:txBody>
          <a:bodyPr>
            <a:normAutofit/>
          </a:bodyPr>
          <a:lstStyle/>
          <a:p>
            <a:pPr algn="ctr" rtl="1"/>
            <a:r>
              <a:rPr lang="ar-LB" dirty="0">
                <a:solidFill>
                  <a:schemeClr val="tx1"/>
                </a:solidFill>
              </a:rPr>
              <a:t>كان في بِأورَشليم ناس مِن كِلّ بِلدان العالَم، </a:t>
            </a:r>
            <a:r>
              <a:rPr lang="ar-LB" dirty="0" err="1">
                <a:solidFill>
                  <a:schemeClr val="tx1"/>
                </a:solidFill>
              </a:rPr>
              <a:t>إجو</a:t>
            </a:r>
            <a:r>
              <a:rPr lang="ar-LB" dirty="0">
                <a:solidFill>
                  <a:schemeClr val="tx1"/>
                </a:solidFill>
              </a:rPr>
              <a:t> تَ </a:t>
            </a:r>
            <a:r>
              <a:rPr lang="ar-LB" dirty="0" err="1">
                <a:solidFill>
                  <a:schemeClr val="tx1"/>
                </a:solidFill>
              </a:rPr>
              <a:t>يزورو</a:t>
            </a:r>
            <a:r>
              <a:rPr lang="ar-LB" dirty="0">
                <a:solidFill>
                  <a:schemeClr val="tx1"/>
                </a:solidFill>
              </a:rPr>
              <a:t> الهَيكَل، لَمّا سِمعوا الصَّوت </a:t>
            </a:r>
            <a:r>
              <a:rPr lang="ar-LB" dirty="0" err="1">
                <a:solidFill>
                  <a:schemeClr val="tx1"/>
                </a:solidFill>
              </a:rPr>
              <a:t>إِتجَمَّعوا</a:t>
            </a:r>
            <a:r>
              <a:rPr lang="ar-LB" dirty="0">
                <a:solidFill>
                  <a:schemeClr val="tx1"/>
                </a:solidFill>
              </a:rPr>
              <a:t> وسمعوهُن </a:t>
            </a:r>
            <a:r>
              <a:rPr lang="ar-LB" dirty="0" err="1">
                <a:solidFill>
                  <a:schemeClr val="tx1"/>
                </a:solidFill>
              </a:rPr>
              <a:t>بيِحكو</a:t>
            </a:r>
            <a:r>
              <a:rPr lang="ar-LB" dirty="0">
                <a:solidFill>
                  <a:schemeClr val="tx1"/>
                </a:solidFill>
              </a:rPr>
              <a:t> بِلُغَة بَلَدُن، </a:t>
            </a:r>
            <a:r>
              <a:rPr lang="ar-LB" dirty="0" err="1">
                <a:solidFill>
                  <a:schemeClr val="tx1"/>
                </a:solidFill>
              </a:rPr>
              <a:t>اتعَجَبوا</a:t>
            </a:r>
            <a:r>
              <a:rPr lang="ar-LB" dirty="0">
                <a:solidFill>
                  <a:schemeClr val="tx1"/>
                </a:solidFill>
              </a:rPr>
              <a:t> كتير:</a:t>
            </a:r>
            <a:endParaRPr lang="en-US" dirty="0">
              <a:solidFill>
                <a:schemeClr val="tx1"/>
              </a:solidFill>
            </a:endParaRPr>
          </a:p>
        </p:txBody>
      </p:sp>
    </p:spTree>
    <p:custDataLst>
      <p:tags r:id="rId1"/>
    </p:custDataLst>
    <p:extLst>
      <p:ext uri="{BB962C8B-B14F-4D97-AF65-F5344CB8AC3E}">
        <p14:creationId xmlns:p14="http://schemas.microsoft.com/office/powerpoint/2010/main" val="178482501"/>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142752"/>
            <a:ext cx="9334336" cy="7000752"/>
          </a:xfrm>
        </p:spPr>
      </p:pic>
      <p:sp>
        <p:nvSpPr>
          <p:cNvPr id="5" name="TextBox 4"/>
          <p:cNvSpPr txBox="1"/>
          <p:nvPr/>
        </p:nvSpPr>
        <p:spPr>
          <a:xfrm>
            <a:off x="0" y="3286248"/>
            <a:ext cx="7315200" cy="1200329"/>
          </a:xfrm>
          <a:prstGeom prst="rect">
            <a:avLst/>
          </a:prstGeom>
          <a:noFill/>
        </p:spPr>
        <p:txBody>
          <a:bodyPr wrap="square" rtlCol="0">
            <a:spAutoFit/>
          </a:bodyPr>
          <a:lstStyle/>
          <a:p>
            <a:pPr algn="ctr" rtl="1"/>
            <a:endParaRPr lang="en-US" sz="3600" dirty="0"/>
          </a:p>
          <a:p>
            <a:pPr algn="ctr" rtl="1"/>
            <a:r>
              <a:rPr lang="ar-LB" sz="3600" dirty="0"/>
              <a:t> </a:t>
            </a:r>
            <a:r>
              <a:rPr lang="ar-LB" sz="3600" dirty="0">
                <a:solidFill>
                  <a:schemeClr val="accent1">
                    <a:lumMod val="50000"/>
                  </a:schemeClr>
                </a:solidFill>
              </a:rPr>
              <a:t>«</a:t>
            </a:r>
            <a:endParaRPr lang="en-US" sz="3400" b="1" dirty="0">
              <a:solidFill>
                <a:schemeClr val="accent1">
                  <a:lumMod val="50000"/>
                </a:schemeClr>
              </a:solidFill>
            </a:endParaRPr>
          </a:p>
        </p:txBody>
      </p:sp>
      <p:sp>
        <p:nvSpPr>
          <p:cNvPr id="4" name="Cloud Callout 3"/>
          <p:cNvSpPr/>
          <p:nvPr/>
        </p:nvSpPr>
        <p:spPr>
          <a:xfrm>
            <a:off x="2805711" y="1711234"/>
            <a:ext cx="3960849" cy="4376058"/>
          </a:xfrm>
          <a:prstGeom prst="cloudCallout">
            <a:avLst>
              <a:gd name="adj1" fmla="val -66866"/>
              <a:gd name="adj2" fmla="val 8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err="1">
                <a:solidFill>
                  <a:schemeClr val="bg1"/>
                </a:solidFill>
              </a:rPr>
              <a:t>هَالنّاس</a:t>
            </a:r>
            <a:r>
              <a:rPr lang="ar-LB" sz="2800" b="1" dirty="0">
                <a:solidFill>
                  <a:schemeClr val="bg1"/>
                </a:solidFill>
              </a:rPr>
              <a:t> كِلُّن مِن الجَليل</a:t>
            </a:r>
            <a:r>
              <a:rPr lang="fr-FR" sz="2800" b="1" dirty="0">
                <a:solidFill>
                  <a:schemeClr val="bg1"/>
                </a:solidFill>
              </a:rPr>
              <a:t>،</a:t>
            </a:r>
            <a:r>
              <a:rPr lang="ar-LB" sz="2800" b="1" dirty="0">
                <a:solidFill>
                  <a:schemeClr val="bg1"/>
                </a:solidFill>
              </a:rPr>
              <a:t> كيف عَم </a:t>
            </a:r>
            <a:r>
              <a:rPr lang="ar-LB" sz="2800" b="1" dirty="0" err="1">
                <a:solidFill>
                  <a:schemeClr val="bg1"/>
                </a:solidFill>
              </a:rPr>
              <a:t>نِسمَعُن</a:t>
            </a:r>
            <a:r>
              <a:rPr lang="ar-LB" sz="2800" b="1" dirty="0">
                <a:solidFill>
                  <a:schemeClr val="bg1"/>
                </a:solidFill>
              </a:rPr>
              <a:t> </a:t>
            </a:r>
            <a:r>
              <a:rPr lang="ar-LB" sz="2800" b="1" dirty="0" err="1">
                <a:solidFill>
                  <a:schemeClr val="bg1"/>
                </a:solidFill>
              </a:rPr>
              <a:t>بيِحكوا</a:t>
            </a:r>
            <a:r>
              <a:rPr lang="ar-LB" sz="2800" b="1" dirty="0">
                <a:solidFill>
                  <a:schemeClr val="bg1"/>
                </a:solidFill>
              </a:rPr>
              <a:t> لُغَة بلادنا انا بقول هَودي سِكرانين» </a:t>
            </a:r>
            <a:endParaRPr lang="en-US" sz="2800" b="1" dirty="0">
              <a:solidFill>
                <a:schemeClr val="bg1"/>
              </a:solidFill>
            </a:endParaRPr>
          </a:p>
        </p:txBody>
      </p:sp>
    </p:spTree>
    <p:custDataLst>
      <p:tags r:id="rId1"/>
    </p:custDataLst>
    <p:extLst>
      <p:ext uri="{BB962C8B-B14F-4D97-AF65-F5344CB8AC3E}">
        <p14:creationId xmlns:p14="http://schemas.microsoft.com/office/powerpoint/2010/main" val="309533833"/>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0"/>
          </a:xfrm>
        </p:spPr>
      </p:pic>
      <p:sp>
        <p:nvSpPr>
          <p:cNvPr id="8" name="Title 7"/>
          <p:cNvSpPr>
            <a:spLocks noGrp="1"/>
          </p:cNvSpPr>
          <p:nvPr>
            <p:ph type="title"/>
          </p:nvPr>
        </p:nvSpPr>
        <p:spPr>
          <a:xfrm>
            <a:off x="6053293" y="0"/>
            <a:ext cx="3090707" cy="1767840"/>
          </a:xfrm>
        </p:spPr>
        <p:txBody>
          <a:bodyPr/>
          <a:lstStyle/>
          <a:p>
            <a:pPr algn="ctr"/>
            <a:r>
              <a:rPr lang="ar-LB" dirty="0">
                <a:solidFill>
                  <a:schemeClr val="tx1"/>
                </a:solidFill>
              </a:rPr>
              <a:t>وَقتا وِقِف بُطرُس وقال:</a:t>
            </a:r>
            <a:endParaRPr lang="en-US" dirty="0">
              <a:solidFill>
                <a:schemeClr val="tx1"/>
              </a:solidFill>
            </a:endParaRPr>
          </a:p>
        </p:txBody>
      </p:sp>
      <p:sp>
        <p:nvSpPr>
          <p:cNvPr id="10" name="Cloud Callout 9"/>
          <p:cNvSpPr/>
          <p:nvPr/>
        </p:nvSpPr>
        <p:spPr>
          <a:xfrm>
            <a:off x="1590865" y="2481942"/>
            <a:ext cx="3960849" cy="4376058"/>
          </a:xfrm>
          <a:prstGeom prst="cloudCallout">
            <a:avLst>
              <a:gd name="adj1" fmla="val 48564"/>
              <a:gd name="adj2" fmla="val -5816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solidFill>
                <a:schemeClr val="tx1"/>
              </a:solidFill>
            </a:endParaRPr>
          </a:p>
          <a:p>
            <a:pPr algn="ctr" rtl="1"/>
            <a:r>
              <a:rPr lang="ar-LB" sz="2800" dirty="0">
                <a:solidFill>
                  <a:schemeClr val="tx1"/>
                </a:solidFill>
              </a:rPr>
              <a:t>يا جَماعَة، هَودي مِش سِكرانين </a:t>
            </a:r>
            <a:r>
              <a:rPr lang="ar-LB" sz="2800" b="1" dirty="0">
                <a:solidFill>
                  <a:schemeClr val="tx1"/>
                </a:solidFill>
              </a:rPr>
              <a:t>ولكِن يَسوع </a:t>
            </a:r>
            <a:r>
              <a:rPr lang="ar-LB" sz="2800" b="1" dirty="0" err="1">
                <a:solidFill>
                  <a:schemeClr val="tx1"/>
                </a:solidFill>
              </a:rPr>
              <a:t>يَلْلي</a:t>
            </a:r>
            <a:r>
              <a:rPr lang="ar-LB" sz="2800" b="1" dirty="0">
                <a:solidFill>
                  <a:schemeClr val="tx1"/>
                </a:solidFill>
              </a:rPr>
              <a:t> </a:t>
            </a:r>
            <a:r>
              <a:rPr lang="ar-LB" sz="2800" b="1" dirty="0" err="1">
                <a:solidFill>
                  <a:schemeClr val="tx1"/>
                </a:solidFill>
              </a:rPr>
              <a:t>صَلَبتوه</a:t>
            </a:r>
            <a:r>
              <a:rPr lang="ar-LB" sz="2800" b="1" dirty="0">
                <a:solidFill>
                  <a:schemeClr val="tx1"/>
                </a:solidFill>
              </a:rPr>
              <a:t>، الله </a:t>
            </a:r>
            <a:r>
              <a:rPr lang="ar-LB" sz="2800" b="1" dirty="0" err="1">
                <a:solidFill>
                  <a:schemeClr val="tx1"/>
                </a:solidFill>
              </a:rPr>
              <a:t>أقامو</a:t>
            </a:r>
            <a:r>
              <a:rPr lang="ar-LB" sz="2800" b="1" dirty="0">
                <a:solidFill>
                  <a:schemeClr val="tx1"/>
                </a:solidFill>
              </a:rPr>
              <a:t> مِن المَوت ونحنا شُهود على </a:t>
            </a:r>
            <a:r>
              <a:rPr lang="ar-LB" sz="2800" b="1" dirty="0" err="1">
                <a:solidFill>
                  <a:schemeClr val="tx1"/>
                </a:solidFill>
              </a:rPr>
              <a:t>قيامتو</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1810418470"/>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0"/>
          </a:xfrm>
        </p:spPr>
      </p:pic>
      <p:sp>
        <p:nvSpPr>
          <p:cNvPr id="10" name="Cloud Callout 9"/>
          <p:cNvSpPr/>
          <p:nvPr/>
        </p:nvSpPr>
        <p:spPr>
          <a:xfrm>
            <a:off x="0" y="581297"/>
            <a:ext cx="3178630" cy="5695406"/>
          </a:xfrm>
          <a:prstGeom prst="cloudCallout">
            <a:avLst>
              <a:gd name="adj1" fmla="val 108564"/>
              <a:gd name="adj2" fmla="val 1813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solidFill>
                <a:schemeClr val="tx1"/>
              </a:solidFill>
            </a:endParaRPr>
          </a:p>
          <a:p>
            <a:pPr algn="ctr" rtl="1"/>
            <a:r>
              <a:rPr lang="ar-LB" sz="2800" dirty="0">
                <a:solidFill>
                  <a:schemeClr val="tx1"/>
                </a:solidFill>
              </a:rPr>
              <a:t>وهُوّي </a:t>
            </a:r>
            <a:r>
              <a:rPr lang="ar-LB" sz="2800" dirty="0" err="1">
                <a:solidFill>
                  <a:schemeClr val="tx1"/>
                </a:solidFill>
              </a:rPr>
              <a:t>يَلْلي</a:t>
            </a:r>
            <a:r>
              <a:rPr lang="ar-LB" sz="2800" dirty="0">
                <a:solidFill>
                  <a:schemeClr val="tx1"/>
                </a:solidFill>
              </a:rPr>
              <a:t> أَرسَل الرّوح القُدُس مِتِل </a:t>
            </a:r>
            <a:r>
              <a:rPr lang="ar-LB" sz="2800" dirty="0" err="1">
                <a:solidFill>
                  <a:schemeClr val="tx1"/>
                </a:solidFill>
              </a:rPr>
              <a:t>ماشِفتوا</a:t>
            </a:r>
            <a:r>
              <a:rPr lang="ar-LB" sz="2800" dirty="0">
                <a:solidFill>
                  <a:schemeClr val="tx1"/>
                </a:solidFill>
              </a:rPr>
              <a:t>؛ اعرَفوا كِلْكُن إِنّو يَسوع </a:t>
            </a:r>
            <a:r>
              <a:rPr lang="ar-LB" sz="2800" dirty="0" err="1">
                <a:solidFill>
                  <a:schemeClr val="tx1"/>
                </a:solidFill>
              </a:rPr>
              <a:t>يَلْلي</a:t>
            </a:r>
            <a:r>
              <a:rPr lang="ar-LB" sz="2800" dirty="0">
                <a:solidFill>
                  <a:schemeClr val="tx1"/>
                </a:solidFill>
              </a:rPr>
              <a:t> </a:t>
            </a:r>
            <a:r>
              <a:rPr lang="ar-LB" sz="2800" dirty="0" err="1">
                <a:solidFill>
                  <a:schemeClr val="tx1"/>
                </a:solidFill>
              </a:rPr>
              <a:t>صَلَبتوا</a:t>
            </a:r>
            <a:r>
              <a:rPr lang="ar-LB" sz="2800" dirty="0">
                <a:solidFill>
                  <a:schemeClr val="tx1"/>
                </a:solidFill>
              </a:rPr>
              <a:t> هُوّي رَبّ ومَسيح. </a:t>
            </a:r>
            <a:endParaRPr lang="en-US" sz="2800" dirty="0">
              <a:solidFill>
                <a:schemeClr val="tx1"/>
              </a:solidFill>
            </a:endParaRPr>
          </a:p>
        </p:txBody>
      </p:sp>
    </p:spTree>
    <p:custDataLst>
      <p:tags r:id="rId1"/>
    </p:custDataLst>
    <p:extLst>
      <p:ext uri="{BB962C8B-B14F-4D97-AF65-F5344CB8AC3E}">
        <p14:creationId xmlns:p14="http://schemas.microsoft.com/office/powerpoint/2010/main" val="674696987"/>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7119258" y="32657"/>
            <a:ext cx="2024742" cy="2677656"/>
          </a:xfrm>
          <a:prstGeom prst="rect">
            <a:avLst/>
          </a:prstGeom>
          <a:solidFill>
            <a:schemeClr val="tx2">
              <a:lumMod val="20000"/>
              <a:lumOff val="80000"/>
            </a:schemeClr>
          </a:solidFill>
        </p:spPr>
        <p:txBody>
          <a:bodyPr wrap="square">
            <a:spAutoFit/>
          </a:bodyPr>
          <a:lstStyle/>
          <a:p>
            <a:pPr algn="ctr"/>
            <a:r>
              <a:rPr lang="ar-LB" sz="2800" dirty="0"/>
              <a:t>لمَّا سِمع النّاس كلَام بُطرس، نِدْموا كتير </a:t>
            </a:r>
            <a:r>
              <a:rPr lang="ar-LB" sz="2800" dirty="0" err="1"/>
              <a:t>وقالولوا</a:t>
            </a:r>
            <a:r>
              <a:rPr lang="ar-LB" sz="2800" dirty="0"/>
              <a:t> </a:t>
            </a:r>
            <a:r>
              <a:rPr lang="ar-LB" sz="2800" dirty="0" err="1"/>
              <a:t>لإِلو</a:t>
            </a:r>
            <a:r>
              <a:rPr lang="ar-LB" sz="2800" dirty="0"/>
              <a:t> وَلَلرُّسُل:</a:t>
            </a:r>
            <a:endParaRPr lang="en-US" sz="2800" dirty="0"/>
          </a:p>
        </p:txBody>
      </p:sp>
      <p:sp>
        <p:nvSpPr>
          <p:cNvPr id="7" name="Cloud Callout 6"/>
          <p:cNvSpPr/>
          <p:nvPr/>
        </p:nvSpPr>
        <p:spPr>
          <a:xfrm>
            <a:off x="910046" y="4349930"/>
            <a:ext cx="5124994" cy="1765663"/>
          </a:xfrm>
          <a:prstGeom prst="cloudCallout">
            <a:avLst>
              <a:gd name="adj1" fmla="val -3332"/>
              <a:gd name="adj2" fmla="val -999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err="1">
                <a:solidFill>
                  <a:schemeClr val="tx1"/>
                </a:solidFill>
              </a:rPr>
              <a:t>شو</a:t>
            </a:r>
            <a:r>
              <a:rPr lang="ar-LB" sz="4000" b="1" dirty="0">
                <a:solidFill>
                  <a:schemeClr val="tx1"/>
                </a:solidFill>
              </a:rPr>
              <a:t> لازِم نَعمُل؟</a:t>
            </a:r>
            <a:endParaRPr lang="en-US" sz="4000" b="1" dirty="0">
              <a:solidFill>
                <a:schemeClr val="tx1"/>
              </a:solidFill>
            </a:endParaRPr>
          </a:p>
        </p:txBody>
      </p:sp>
    </p:spTree>
    <p:custDataLst>
      <p:tags r:id="rId1"/>
    </p:custDataLst>
    <p:extLst>
      <p:ext uri="{BB962C8B-B14F-4D97-AF65-F5344CB8AC3E}">
        <p14:creationId xmlns:p14="http://schemas.microsoft.com/office/powerpoint/2010/main" val="367565080"/>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7119258" y="32657"/>
            <a:ext cx="2024742" cy="1508105"/>
          </a:xfrm>
          <a:prstGeom prst="rect">
            <a:avLst/>
          </a:prstGeom>
          <a:noFill/>
        </p:spPr>
        <p:txBody>
          <a:bodyPr wrap="square">
            <a:spAutoFit/>
          </a:bodyPr>
          <a:lstStyle/>
          <a:p>
            <a:pPr algn="ctr"/>
            <a:r>
              <a:rPr lang="ar-LB" sz="3200" dirty="0"/>
              <a:t>قلّن بطرس</a:t>
            </a:r>
            <a:r>
              <a:rPr lang="ar-LB" sz="2800" dirty="0"/>
              <a:t>:</a:t>
            </a:r>
            <a:endParaRPr lang="en-US" sz="2800" dirty="0"/>
          </a:p>
          <a:p>
            <a:pPr algn="ctr"/>
            <a:endParaRPr lang="en-US" sz="2800" dirty="0"/>
          </a:p>
        </p:txBody>
      </p:sp>
      <p:sp>
        <p:nvSpPr>
          <p:cNvPr id="7" name="Cloud Callout 6"/>
          <p:cNvSpPr/>
          <p:nvPr/>
        </p:nvSpPr>
        <p:spPr>
          <a:xfrm>
            <a:off x="357052" y="3688081"/>
            <a:ext cx="8429896" cy="3150324"/>
          </a:xfrm>
          <a:prstGeom prst="cloudCallout">
            <a:avLst>
              <a:gd name="adj1" fmla="val -3332"/>
              <a:gd name="adj2" fmla="val -999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accent1">
                    <a:lumMod val="50000"/>
                  </a:schemeClr>
                </a:solidFill>
              </a:rPr>
              <a:t>توبوا وكِلّ واحَد يِتعَمَّد بِاسمِ يَسوع المَسيح، وَقتا </a:t>
            </a:r>
            <a:r>
              <a:rPr lang="ar-LB" sz="4000" b="1" dirty="0" err="1">
                <a:solidFill>
                  <a:schemeClr val="accent1">
                    <a:lumMod val="50000"/>
                  </a:schemeClr>
                </a:solidFill>
              </a:rPr>
              <a:t>بِتنالوا</a:t>
            </a:r>
            <a:r>
              <a:rPr lang="ar-LB" sz="4000" b="1" dirty="0">
                <a:solidFill>
                  <a:schemeClr val="accent1">
                    <a:lumMod val="50000"/>
                  </a:schemeClr>
                </a:solidFill>
              </a:rPr>
              <a:t> الرّوح القُدُس؛ </a:t>
            </a:r>
            <a:endParaRPr lang="en-US" sz="4000" b="1" dirty="0">
              <a:solidFill>
                <a:schemeClr val="accent1">
                  <a:lumMod val="50000"/>
                </a:schemeClr>
              </a:solidFill>
            </a:endParaRPr>
          </a:p>
        </p:txBody>
      </p:sp>
    </p:spTree>
    <p:custDataLst>
      <p:tags r:id="rId1"/>
    </p:custDataLst>
    <p:extLst>
      <p:ext uri="{BB962C8B-B14F-4D97-AF65-F5344CB8AC3E}">
        <p14:creationId xmlns:p14="http://schemas.microsoft.com/office/powerpoint/2010/main" val="4053456365"/>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252" y="0"/>
            <a:ext cx="9115748" cy="6858000"/>
          </a:xfrm>
          <a:prstGeom prst="rect">
            <a:avLst/>
          </a:prstGeom>
        </p:spPr>
      </p:pic>
      <p:sp>
        <p:nvSpPr>
          <p:cNvPr id="5" name="Rectangle 4"/>
          <p:cNvSpPr/>
          <p:nvPr/>
        </p:nvSpPr>
        <p:spPr>
          <a:xfrm>
            <a:off x="3696788" y="5414555"/>
            <a:ext cx="4663440" cy="1508105"/>
          </a:xfrm>
          <a:prstGeom prst="rect">
            <a:avLst/>
          </a:prstGeom>
          <a:noFill/>
        </p:spPr>
        <p:txBody>
          <a:bodyPr wrap="square">
            <a:spAutoFit/>
          </a:bodyPr>
          <a:lstStyle/>
          <a:p>
            <a:pPr algn="ctr"/>
            <a:r>
              <a:rPr lang="ar-LB" sz="3200" b="1" dirty="0" err="1">
                <a:solidFill>
                  <a:schemeClr val="accent1">
                    <a:lumMod val="50000"/>
                  </a:schemeClr>
                </a:solidFill>
              </a:rPr>
              <a:t>ي</a:t>
            </a:r>
            <a:r>
              <a:rPr lang="ar-LB" sz="3200" b="1" dirty="0" err="1"/>
              <a:t>َومِتا</a:t>
            </a:r>
            <a:r>
              <a:rPr lang="ar-LB" sz="3200" b="1" dirty="0"/>
              <a:t> </a:t>
            </a:r>
            <a:r>
              <a:rPr lang="ar-LB" sz="3200" b="1" dirty="0" err="1"/>
              <a:t>إنضَمّ</a:t>
            </a:r>
            <a:r>
              <a:rPr lang="ar-LB" sz="3200" b="1" dirty="0"/>
              <a:t> لَلرُّسل تَقريبًا 3000 شَخص. </a:t>
            </a:r>
            <a:endParaRPr lang="en-US" sz="3200" b="1" dirty="0"/>
          </a:p>
          <a:p>
            <a:pPr algn="ctr"/>
            <a:endParaRPr lang="en-US" sz="2800" dirty="0"/>
          </a:p>
        </p:txBody>
      </p:sp>
    </p:spTree>
    <p:custDataLst>
      <p:tags r:id="rId1"/>
    </p:custDataLst>
    <p:extLst>
      <p:ext uri="{BB962C8B-B14F-4D97-AF65-F5344CB8AC3E}">
        <p14:creationId xmlns:p14="http://schemas.microsoft.com/office/powerpoint/2010/main" val="2456040600"/>
      </p:ext>
    </p:extLst>
  </p:cSld>
  <p:clrMapOvr>
    <a:masterClrMapping/>
  </p:clrMapOvr>
  <mc:AlternateContent xmlns:mc="http://schemas.openxmlformats.org/markup-compatibility/2006" xmlns:p14="http://schemas.microsoft.com/office/powerpoint/2010/main">
    <mc:Choice Requires="p14">
      <p:transition spd="slow" p14:dur="2000" advTm="27975"/>
    </mc:Choice>
    <mc:Fallback xmlns="">
      <p:transition spd="slow" advTm="279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6018" y="934200"/>
            <a:ext cx="4042768" cy="902826"/>
          </a:xfrm>
        </p:spPr>
        <p:txBody>
          <a:bodyPr/>
          <a:lstStyle/>
          <a:p>
            <a:pPr rtl="1"/>
            <a:r>
              <a:rPr lang="ar-LB" dirty="0"/>
              <a:t>اللِّقاءُ</a:t>
            </a:r>
            <a:r>
              <a:rPr lang="en-US" dirty="0"/>
              <a:t> </a:t>
            </a:r>
            <a:r>
              <a:rPr lang="ar-LB" dirty="0"/>
              <a:t>الثّالِث</a:t>
            </a:r>
            <a:endParaRPr lang="en-US" dirty="0"/>
          </a:p>
        </p:txBody>
      </p:sp>
      <p:sp>
        <p:nvSpPr>
          <p:cNvPr id="3" name="Subtitle 2"/>
          <p:cNvSpPr>
            <a:spLocks noGrp="1"/>
          </p:cNvSpPr>
          <p:nvPr>
            <p:ph type="subTitle" idx="1"/>
          </p:nvPr>
        </p:nvSpPr>
        <p:spPr>
          <a:xfrm>
            <a:off x="236681" y="5288978"/>
            <a:ext cx="6422105" cy="1092520"/>
          </a:xfrm>
        </p:spPr>
        <p:txBody>
          <a:bodyPr>
            <a:noAutofit/>
          </a:bodyPr>
          <a:lstStyle/>
          <a:p>
            <a:pPr algn="ctr" rtl="1"/>
            <a:r>
              <a:rPr lang="ar-LB" sz="4500" b="1" dirty="0"/>
              <a:t>عَطِيَّةُ الرّوحِ القُدُس</a:t>
            </a:r>
            <a:endParaRPr lang="ar-LB" sz="3750" b="1" dirty="0"/>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019956" y="875212"/>
            <a:ext cx="4640719" cy="3216921"/>
          </a:xfrm>
          <a:prstGeom prst="cloudCallout">
            <a:avLst>
              <a:gd name="adj1" fmla="val -90727"/>
              <a:gd name="adj2" fmla="val 151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b="1" dirty="0">
                <a:solidFill>
                  <a:schemeClr val="tx1">
                    <a:lumMod val="85000"/>
                    <a:lumOff val="15000"/>
                  </a:schemeClr>
                </a:solidFill>
              </a:rPr>
              <a:t>وهَلَّق بَدّي ياكُن تَعملوا هَالنَّشاطات</a:t>
            </a:r>
            <a:endParaRPr lang="ar-LB" sz="3800" b="1" dirty="0">
              <a:solidFill>
                <a:srgbClr val="C0000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34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787293" y="1054191"/>
            <a:ext cx="8123452" cy="4771844"/>
          </a:xfrm>
        </p:spPr>
      </p:pic>
    </p:spTree>
    <p:custDataLst>
      <p:tags r:id="rId1"/>
    </p:custDataLst>
    <p:extLst>
      <p:ext uri="{BB962C8B-B14F-4D97-AF65-F5344CB8AC3E}">
        <p14:creationId xmlns:p14="http://schemas.microsoft.com/office/powerpoint/2010/main" val="446974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326" y="1269519"/>
            <a:ext cx="9289568" cy="4771844"/>
          </a:xfrm>
          <a:prstGeom prst="rect">
            <a:avLst/>
          </a:prstGeom>
        </p:spPr>
      </p:pic>
      <p:sp>
        <p:nvSpPr>
          <p:cNvPr id="3" name="Rounded Rectangle 2"/>
          <p:cNvSpPr/>
          <p:nvPr/>
        </p:nvSpPr>
        <p:spPr>
          <a:xfrm>
            <a:off x="7879975" y="3832413"/>
            <a:ext cx="1264025" cy="71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b="1" dirty="0"/>
              <a:t>إِذهَبوا</a:t>
            </a:r>
            <a:endParaRPr lang="en-US" sz="2500" b="1" dirty="0"/>
          </a:p>
        </p:txBody>
      </p:sp>
      <p:sp>
        <p:nvSpPr>
          <p:cNvPr id="6" name="Rounded Rectangle 5"/>
          <p:cNvSpPr/>
          <p:nvPr/>
        </p:nvSpPr>
        <p:spPr>
          <a:xfrm>
            <a:off x="4939552" y="3863789"/>
            <a:ext cx="1264025" cy="71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b="1" dirty="0"/>
              <a:t>أَعلِنوا</a:t>
            </a:r>
            <a:endParaRPr lang="en-US" sz="2500" b="1" dirty="0"/>
          </a:p>
        </p:txBody>
      </p:sp>
      <p:sp>
        <p:nvSpPr>
          <p:cNvPr id="7" name="Rounded Rectangle 6"/>
          <p:cNvSpPr/>
          <p:nvPr/>
        </p:nvSpPr>
        <p:spPr>
          <a:xfrm>
            <a:off x="7485529" y="4715436"/>
            <a:ext cx="1264025" cy="71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500" b="1" dirty="0"/>
              <a:t>آمَن</a:t>
            </a:r>
            <a:endParaRPr lang="en-US" sz="2500" b="1" dirty="0"/>
          </a:p>
        </p:txBody>
      </p:sp>
      <p:sp>
        <p:nvSpPr>
          <p:cNvPr id="8" name="Rounded Rectangle 7"/>
          <p:cNvSpPr/>
          <p:nvPr/>
        </p:nvSpPr>
        <p:spPr>
          <a:xfrm>
            <a:off x="5930152" y="4679577"/>
            <a:ext cx="1264025" cy="71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500" b="1" dirty="0"/>
              <a:t>اعتَمَد</a:t>
            </a:r>
            <a:endParaRPr lang="en-US" sz="2500" b="1" dirty="0"/>
          </a:p>
        </p:txBody>
      </p:sp>
      <p:sp>
        <p:nvSpPr>
          <p:cNvPr id="9" name="Rounded Rectangle 8"/>
          <p:cNvSpPr/>
          <p:nvPr/>
        </p:nvSpPr>
        <p:spPr>
          <a:xfrm>
            <a:off x="2702858" y="4773707"/>
            <a:ext cx="1264025" cy="71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500" b="1" dirty="0"/>
              <a:t>يُحكَم</a:t>
            </a:r>
            <a:endParaRPr lang="en-US" sz="2500" b="1" dirty="0"/>
          </a:p>
        </p:txBody>
      </p:sp>
      <p:sp>
        <p:nvSpPr>
          <p:cNvPr id="4" name="Content Placeholder 3"/>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53523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65160" y="1270000"/>
            <a:ext cx="7814986" cy="5113169"/>
          </a:xfrm>
        </p:spPr>
      </p:pic>
    </p:spTree>
    <p:custDataLst>
      <p:tags r:id="rId1"/>
    </p:custDataLst>
    <p:extLst>
      <p:ext uri="{BB962C8B-B14F-4D97-AF65-F5344CB8AC3E}">
        <p14:creationId xmlns:p14="http://schemas.microsoft.com/office/powerpoint/2010/main" val="4025887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3707" y="1653988"/>
            <a:ext cx="1100417" cy="114748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9836" y="1591235"/>
            <a:ext cx="1100417" cy="11474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5519" y="2788024"/>
            <a:ext cx="1100417" cy="114748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0589" y="2886636"/>
            <a:ext cx="1100417" cy="1147482"/>
          </a:xfrm>
          <a:prstGeom prst="rect">
            <a:avLst/>
          </a:prstGeom>
        </p:spPr>
      </p:pic>
      <p:cxnSp>
        <p:nvCxnSpPr>
          <p:cNvPr id="13" name="Straight Connector 12"/>
          <p:cNvCxnSpPr/>
          <p:nvPr/>
        </p:nvCxnSpPr>
        <p:spPr>
          <a:xfrm>
            <a:off x="2111188" y="5217459"/>
            <a:ext cx="833718" cy="125057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84294" y="5284694"/>
            <a:ext cx="1089212" cy="11026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05836" y="5289176"/>
            <a:ext cx="1089212" cy="11026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40306" y="5195047"/>
            <a:ext cx="833718" cy="125057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p:txBody>
          <a:bodyPr/>
          <a:lstStyle/>
          <a:p>
            <a:endParaRPr lang="en-US"/>
          </a:p>
        </p:txBody>
      </p:sp>
      <p:pic>
        <p:nvPicPr>
          <p:cNvPr id="15"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5240" y="900490"/>
            <a:ext cx="7814986" cy="5113169"/>
          </a:xfrm>
          <a:prstGeom prst="rect">
            <a:avLst/>
          </a:prstGeom>
        </p:spPr>
      </p:pic>
    </p:spTree>
    <p:custDataLst>
      <p:tags r:id="rId1"/>
    </p:custDataLst>
    <p:extLst>
      <p:ext uri="{BB962C8B-B14F-4D97-AF65-F5344CB8AC3E}">
        <p14:creationId xmlns:p14="http://schemas.microsoft.com/office/powerpoint/2010/main" val="334719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
            <a:ext cx="9144000" cy="6858001"/>
          </a:xfrm>
        </p:spPr>
      </p:pic>
    </p:spTree>
    <p:custDataLst>
      <p:tags r:id="rId1"/>
    </p:custDataLst>
    <p:extLst>
      <p:ext uri="{BB962C8B-B14F-4D97-AF65-F5344CB8AC3E}">
        <p14:creationId xmlns:p14="http://schemas.microsoft.com/office/powerpoint/2010/main" val="426946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
            <a:ext cx="9144000" cy="6858001"/>
          </a:xfrm>
        </p:spPr>
      </p:pic>
      <p:sp>
        <p:nvSpPr>
          <p:cNvPr id="5" name="TextBox 4"/>
          <p:cNvSpPr txBox="1"/>
          <p:nvPr/>
        </p:nvSpPr>
        <p:spPr>
          <a:xfrm>
            <a:off x="712695" y="986116"/>
            <a:ext cx="4531658" cy="538609"/>
          </a:xfrm>
          <a:prstGeom prst="rect">
            <a:avLst/>
          </a:prstGeom>
          <a:solidFill>
            <a:schemeClr val="accent1">
              <a:lumMod val="40000"/>
              <a:lumOff val="60000"/>
            </a:schemeClr>
          </a:solidFill>
        </p:spPr>
        <p:txBody>
          <a:bodyPr wrap="square" rtlCol="0">
            <a:spAutoFit/>
          </a:bodyPr>
          <a:lstStyle/>
          <a:p>
            <a:pPr algn="ctr" rtl="1"/>
            <a:r>
              <a:rPr lang="ar-LB" sz="2900" b="1" dirty="0"/>
              <a:t>الّذي يُقالُ لَهُ جَبَل الزَّيتون</a:t>
            </a:r>
            <a:endParaRPr lang="en-US" sz="2900" b="1" dirty="0"/>
          </a:p>
        </p:txBody>
      </p:sp>
      <p:sp>
        <p:nvSpPr>
          <p:cNvPr id="6" name="TextBox 5"/>
          <p:cNvSpPr txBox="1"/>
          <p:nvPr/>
        </p:nvSpPr>
        <p:spPr>
          <a:xfrm>
            <a:off x="121024" y="1985681"/>
            <a:ext cx="6225988" cy="477054"/>
          </a:xfrm>
          <a:prstGeom prst="rect">
            <a:avLst/>
          </a:prstGeom>
          <a:solidFill>
            <a:schemeClr val="accent1">
              <a:lumMod val="40000"/>
              <a:lumOff val="60000"/>
            </a:schemeClr>
          </a:solidFill>
        </p:spPr>
        <p:txBody>
          <a:bodyPr wrap="square" rtlCol="0">
            <a:spAutoFit/>
          </a:bodyPr>
          <a:lstStyle/>
          <a:p>
            <a:pPr algn="ctr" rtl="1"/>
            <a:r>
              <a:rPr lang="ar-LB" sz="2500" b="1" dirty="0"/>
              <a:t>صَعدوا إلى العُلِّيَّةِ الّتي كانوا يُقيمونَ فيها</a:t>
            </a:r>
            <a:endParaRPr lang="en-US" sz="2500" b="1" dirty="0"/>
          </a:p>
        </p:txBody>
      </p:sp>
      <p:sp>
        <p:nvSpPr>
          <p:cNvPr id="7" name="TextBox 6"/>
          <p:cNvSpPr txBox="1"/>
          <p:nvPr/>
        </p:nvSpPr>
        <p:spPr>
          <a:xfrm>
            <a:off x="1107142" y="2832845"/>
            <a:ext cx="4531658" cy="538609"/>
          </a:xfrm>
          <a:prstGeom prst="rect">
            <a:avLst/>
          </a:prstGeom>
          <a:solidFill>
            <a:schemeClr val="accent1">
              <a:lumMod val="40000"/>
              <a:lumOff val="60000"/>
            </a:schemeClr>
          </a:solidFill>
        </p:spPr>
        <p:txBody>
          <a:bodyPr wrap="square" rtlCol="0">
            <a:spAutoFit/>
          </a:bodyPr>
          <a:lstStyle/>
          <a:p>
            <a:pPr algn="ctr" rtl="1"/>
            <a:r>
              <a:rPr lang="ar-LB" sz="2900" b="1" dirty="0"/>
              <a:t>الصَّلَاةَ بِقَلبٍ واحِد</a:t>
            </a:r>
            <a:endParaRPr lang="en-US" sz="2900" b="1" dirty="0"/>
          </a:p>
        </p:txBody>
      </p:sp>
    </p:spTree>
    <p:custDataLst>
      <p:tags r:id="rId1"/>
    </p:custDataLst>
    <p:extLst>
      <p:ext uri="{BB962C8B-B14F-4D97-AF65-F5344CB8AC3E}">
        <p14:creationId xmlns:p14="http://schemas.microsoft.com/office/powerpoint/2010/main" val="70167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
            <a:ext cx="9239072" cy="3469341"/>
          </a:xfr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90272"/>
            <a:ext cx="9144000" cy="3467728"/>
          </a:xfrm>
          <a:prstGeom prst="rect">
            <a:avLst/>
          </a:prstGeom>
        </p:spPr>
      </p:pic>
    </p:spTree>
    <p:custDataLst>
      <p:tags r:id="rId1"/>
    </p:custDataLst>
    <p:extLst>
      <p:ext uri="{BB962C8B-B14F-4D97-AF65-F5344CB8AC3E}">
        <p14:creationId xmlns:p14="http://schemas.microsoft.com/office/powerpoint/2010/main" val="1354158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
            <a:ext cx="9239072" cy="3469341"/>
          </a:xfr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90272"/>
            <a:ext cx="9144000" cy="3467728"/>
          </a:xfrm>
          <a:prstGeom prst="rect">
            <a:avLst/>
          </a:prstGeom>
        </p:spPr>
      </p:pic>
      <p:sp>
        <p:nvSpPr>
          <p:cNvPr id="6" name="TextBox 5"/>
          <p:cNvSpPr txBox="1"/>
          <p:nvPr/>
        </p:nvSpPr>
        <p:spPr>
          <a:xfrm>
            <a:off x="3285565" y="2214280"/>
            <a:ext cx="4531658" cy="538609"/>
          </a:xfrm>
          <a:prstGeom prst="rect">
            <a:avLst/>
          </a:prstGeom>
          <a:solidFill>
            <a:schemeClr val="accent1">
              <a:lumMod val="40000"/>
              <a:lumOff val="60000"/>
            </a:schemeClr>
          </a:solidFill>
        </p:spPr>
        <p:txBody>
          <a:bodyPr wrap="square" rtlCol="0">
            <a:spAutoFit/>
          </a:bodyPr>
          <a:lstStyle/>
          <a:p>
            <a:pPr algn="ctr"/>
            <a:r>
              <a:rPr lang="ar-LB" sz="2900" b="1" dirty="0"/>
              <a:t>يَهوذا</a:t>
            </a:r>
            <a:endParaRPr lang="en-US" sz="2900" b="1" dirty="0"/>
          </a:p>
        </p:txBody>
      </p:sp>
      <p:sp>
        <p:nvSpPr>
          <p:cNvPr id="7" name="Oval 6"/>
          <p:cNvSpPr/>
          <p:nvPr/>
        </p:nvSpPr>
        <p:spPr>
          <a:xfrm>
            <a:off x="2931459" y="968188"/>
            <a:ext cx="1021976" cy="1021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8816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971262" y="195942"/>
            <a:ext cx="5761488" cy="6387737"/>
          </a:xfrm>
        </p:spPr>
      </p:pic>
    </p:spTree>
    <p:custDataLst>
      <p:tags r:id="rId1"/>
    </p:custDataLst>
    <p:extLst>
      <p:ext uri="{BB962C8B-B14F-4D97-AF65-F5344CB8AC3E}">
        <p14:creationId xmlns:p14="http://schemas.microsoft.com/office/powerpoint/2010/main" val="169660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131834" y="212464"/>
            <a:ext cx="5303241" cy="6501846"/>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958353" y="0"/>
            <a:ext cx="6185647" cy="6858000"/>
          </a:xfrm>
        </p:spPr>
      </p:pic>
      <p:sp>
        <p:nvSpPr>
          <p:cNvPr id="2" name="Oval 1"/>
          <p:cNvSpPr/>
          <p:nvPr/>
        </p:nvSpPr>
        <p:spPr>
          <a:xfrm>
            <a:off x="268942" y="1250576"/>
            <a:ext cx="2272553" cy="1694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t>النّار</a:t>
            </a:r>
            <a:endParaRPr lang="en-US" sz="4000" dirty="0"/>
          </a:p>
        </p:txBody>
      </p:sp>
      <p:sp>
        <p:nvSpPr>
          <p:cNvPr id="4" name="Oval 3"/>
          <p:cNvSpPr/>
          <p:nvPr/>
        </p:nvSpPr>
        <p:spPr>
          <a:xfrm>
            <a:off x="192742" y="3810000"/>
            <a:ext cx="2752164" cy="1694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t>الحَمامَة</a:t>
            </a:r>
            <a:endParaRPr lang="en-US" sz="4000" dirty="0"/>
          </a:p>
        </p:txBody>
      </p:sp>
    </p:spTree>
    <p:custDataLst>
      <p:tags r:id="rId1"/>
    </p:custDataLst>
    <p:extLst>
      <p:ext uri="{BB962C8B-B14F-4D97-AF65-F5344CB8AC3E}">
        <p14:creationId xmlns:p14="http://schemas.microsoft.com/office/powerpoint/2010/main" val="1646849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778624" y="454703"/>
            <a:ext cx="5082989" cy="3982827"/>
          </a:xfrm>
          <a:prstGeom prst="cloudCallout">
            <a:avLst>
              <a:gd name="adj1" fmla="val -89201"/>
              <a:gd name="adj2" fmla="val 2311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lumMod val="85000"/>
                    <a:lumOff val="15000"/>
                  </a:schemeClr>
                </a:solidFill>
              </a:rPr>
              <a:t>وهَلَّق قْروا المَشهَد الإِنجيلِي وجَربوا جاوْبوا عَالأَسئِلة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105191217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16284" y="870857"/>
            <a:ext cx="7334341" cy="5432425"/>
          </a:xfrm>
        </p:spPr>
      </p:pic>
    </p:spTree>
    <p:custDataLst>
      <p:tags r:id="rId1"/>
    </p:custDataLst>
    <p:extLst>
      <p:ext uri="{BB962C8B-B14F-4D97-AF65-F5344CB8AC3E}">
        <p14:creationId xmlns:p14="http://schemas.microsoft.com/office/powerpoint/2010/main" val="39948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286001" y="995082"/>
            <a:ext cx="5338481" cy="4598893"/>
          </a:xfrm>
          <a:prstGeom prst="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solidFill>
                  <a:schemeClr val="tx1"/>
                </a:solidFill>
              </a:rPr>
              <a:t>بِمَ أَجابَ بُطرُسُ النّاسَ بَعدَ</a:t>
            </a:r>
          </a:p>
          <a:p>
            <a:pPr algn="ctr" rtl="1"/>
            <a:r>
              <a:rPr lang="ar-LB" sz="3800" dirty="0">
                <a:solidFill>
                  <a:schemeClr val="tx1"/>
                </a:solidFill>
              </a:rPr>
              <a:t> أَن نَدِموا إِثرَ كَلامِهِم مَعَه؟</a:t>
            </a:r>
            <a:endParaRPr lang="en-US" sz="3800" dirty="0">
              <a:solidFill>
                <a:schemeClr val="tx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478084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375" b="91125" l="11125" r="86750">
                        <a14:foregroundMark x1="19625" y1="36250" x2="29875" y2="73375"/>
                        <a14:foregroundMark x1="25125" y1="91125" x2="24750" y2="79500"/>
                        <a14:foregroundMark x1="47625" y1="89625" x2="46750" y2="69000"/>
                        <a14:foregroundMark x1="48375" y1="34000" x2="48375" y2="56875"/>
                        <a14:foregroundMark x1="41750" y1="63500" x2="42625" y2="65875"/>
                        <a14:foregroundMark x1="57250" y1="63750" x2="50875" y2="86750"/>
                        <a14:foregroundMark x1="73000" y1="31625" x2="70125" y2="90000"/>
                        <a14:foregroundMark x1="62500" y1="65625" x2="65625" y2="56875"/>
                        <a14:foregroundMark x1="79625" y1="56125" x2="81500" y2="62375"/>
                        <a14:foregroundMark x1="74500" y1="87125" x2="74625" y2="82250"/>
                        <a14:backgroundMark x1="4125" y1="4625" x2="88125" y2="5125"/>
                        <a14:backgroundMark x1="76500" y1="18500" x2="86625" y2="18750"/>
                        <a14:backgroundMark x1="40625" y1="17000" x2="54625" y2="17000"/>
                        <a14:backgroundMark x1="16375" y1="19125" x2="22750" y2="20500"/>
                        <a14:backgroundMark x1="5375" y1="38000" x2="5375" y2="84375"/>
                        <a14:backgroundMark x1="33750" y1="98625" x2="90000" y2="97625"/>
                        <a14:backgroundMark x1="92875" y1="51000" x2="92750" y2="75375"/>
                      </a14:backgroundRemoval>
                    </a14:imgEffect>
                  </a14:imgLayer>
                </a14:imgProps>
              </a:ext>
              <a:ext uri="{28A0092B-C50C-407E-A947-70E740481C1C}">
                <a14:useLocalDpi xmlns:a14="http://schemas.microsoft.com/office/drawing/2010/main"/>
              </a:ext>
            </a:extLst>
          </a:blip>
          <a:srcRect l="1764" r="3726" b="5882"/>
          <a:stretch/>
        </p:blipFill>
        <p:spPr>
          <a:xfrm>
            <a:off x="542108" y="161364"/>
            <a:ext cx="6736978" cy="6709023"/>
          </a:xfrm>
          <a:prstGeom prst="rect">
            <a:avLst/>
          </a:prstGeom>
        </p:spPr>
      </p:pic>
      <p:sp>
        <p:nvSpPr>
          <p:cNvPr id="2" name="Oval Callout 5">
            <a:extLst>
              <a:ext uri="{FF2B5EF4-FFF2-40B4-BE49-F238E27FC236}">
                <a16:creationId xmlns:a16="http://schemas.microsoft.com/office/drawing/2014/main" id="{86A26288-C3C7-46D5-8347-CC6AF8CADEC6}"/>
              </a:ext>
            </a:extLst>
          </p:cNvPr>
          <p:cNvSpPr/>
          <p:nvPr/>
        </p:nvSpPr>
        <p:spPr>
          <a:xfrm>
            <a:off x="352425" y="161364"/>
            <a:ext cx="7998198" cy="2030505"/>
          </a:xfrm>
          <a:prstGeom prst="wedgeEllipseCallout">
            <a:avLst>
              <a:gd name="adj1" fmla="val -13046"/>
              <a:gd name="adj2" fmla="val 7359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توبوا وليَعتَمِدْ كُلٌّ مِنكُم بِاسمِ يَسوعِ المَسيحِ لِغُفرانِ خَطاياكم فَتَنالوا عَطِيّة الرّوحِ القُدُس</a:t>
            </a:r>
            <a:endParaRPr lang="en-US" sz="3200" dirty="0">
              <a:solidFill>
                <a:schemeClr val="tx1"/>
              </a:solidFill>
            </a:endParaRPr>
          </a:p>
        </p:txBody>
      </p:sp>
    </p:spTree>
    <p:custDataLst>
      <p:tags r:id="rId1"/>
    </p:custDataLst>
    <p:extLst>
      <p:ext uri="{BB962C8B-B14F-4D97-AF65-F5344CB8AC3E}">
        <p14:creationId xmlns:p14="http://schemas.microsoft.com/office/powerpoint/2010/main" val="1715137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286001" y="995082"/>
            <a:ext cx="5338481" cy="4598893"/>
          </a:xfrm>
          <a:prstGeom prst="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solidFill>
                  <a:schemeClr val="tx1"/>
                </a:solidFill>
              </a:rPr>
              <a:t>تَبرُزُ في إِجابَةِ بُطرُس</a:t>
            </a:r>
          </a:p>
          <a:p>
            <a:pPr algn="ctr" rtl="1"/>
            <a:r>
              <a:rPr lang="ar-LB" sz="3800" dirty="0">
                <a:solidFill>
                  <a:schemeClr val="tx1"/>
                </a:solidFill>
              </a:rPr>
              <a:t> 3 أسرار </a:t>
            </a:r>
          </a:p>
          <a:p>
            <a:pPr algn="ctr" rtl="1"/>
            <a:r>
              <a:rPr lang="ar-LB" sz="3800" dirty="0">
                <a:solidFill>
                  <a:schemeClr val="tx1"/>
                </a:solidFill>
              </a:rPr>
              <a:t>ما هِيَ؟</a:t>
            </a:r>
            <a:endParaRPr lang="en-US" sz="3800" dirty="0">
              <a:solidFill>
                <a:schemeClr val="tx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219738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90" y="0"/>
            <a:ext cx="7472141" cy="6711722"/>
          </a:xfrm>
          <a:prstGeom prst="rect">
            <a:avLst/>
          </a:prstGeom>
        </p:spPr>
      </p:pic>
      <p:sp>
        <p:nvSpPr>
          <p:cNvPr id="5" name="Oval Callout 4"/>
          <p:cNvSpPr/>
          <p:nvPr/>
        </p:nvSpPr>
        <p:spPr>
          <a:xfrm rot="326616">
            <a:off x="5432613" y="387776"/>
            <a:ext cx="2649070" cy="2030505"/>
          </a:xfrm>
          <a:prstGeom prst="wedgeEllipseCallout">
            <a:avLst>
              <a:gd name="adj1" fmla="val -26232"/>
              <a:gd name="adj2" fmla="val 65682"/>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التّوبَة</a:t>
            </a:r>
            <a:endParaRPr lang="en-US" sz="3600" b="1" dirty="0">
              <a:solidFill>
                <a:schemeClr val="tx1"/>
              </a:solidFill>
            </a:endParaRPr>
          </a:p>
        </p:txBody>
      </p:sp>
      <p:sp>
        <p:nvSpPr>
          <p:cNvPr id="6" name="Oval Callout 5"/>
          <p:cNvSpPr/>
          <p:nvPr/>
        </p:nvSpPr>
        <p:spPr>
          <a:xfrm>
            <a:off x="2814917" y="94129"/>
            <a:ext cx="3276601" cy="2030505"/>
          </a:xfrm>
          <a:prstGeom prst="wedgeEllipseCallout">
            <a:avLst>
              <a:gd name="adj1" fmla="val -11769"/>
              <a:gd name="adj2" fmla="val 5902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b="1" dirty="0">
                <a:solidFill>
                  <a:schemeClr val="tx1"/>
                </a:solidFill>
              </a:rPr>
              <a:t>المَعمودِيّة</a:t>
            </a:r>
            <a:endParaRPr lang="en-US" sz="3500" b="1" dirty="0">
              <a:solidFill>
                <a:schemeClr val="tx1"/>
              </a:solidFill>
            </a:endParaRPr>
          </a:p>
        </p:txBody>
      </p:sp>
      <p:sp>
        <p:nvSpPr>
          <p:cNvPr id="7" name="Oval Callout 6"/>
          <p:cNvSpPr/>
          <p:nvPr/>
        </p:nvSpPr>
        <p:spPr>
          <a:xfrm rot="360708">
            <a:off x="400020" y="247120"/>
            <a:ext cx="2514600" cy="2030505"/>
          </a:xfrm>
          <a:prstGeom prst="wedgeEllipseCallout">
            <a:avLst>
              <a:gd name="adj1" fmla="val 17253"/>
              <a:gd name="adj2" fmla="val 6763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التَّثبيت</a:t>
            </a:r>
            <a:endParaRPr lang="en-US" sz="3600" b="1" dirty="0">
              <a:solidFill>
                <a:schemeClr val="tx1"/>
              </a:solidFill>
            </a:endParaRPr>
          </a:p>
        </p:txBody>
      </p:sp>
    </p:spTree>
    <p:custDataLst>
      <p:tags r:id="rId1"/>
    </p:custDataLst>
    <p:extLst>
      <p:ext uri="{BB962C8B-B14F-4D97-AF65-F5344CB8AC3E}">
        <p14:creationId xmlns:p14="http://schemas.microsoft.com/office/powerpoint/2010/main" val="3251340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286001" y="995082"/>
            <a:ext cx="5338481" cy="4598893"/>
          </a:xfrm>
          <a:prstGeom prst="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solidFill>
                  <a:schemeClr val="tx1"/>
                </a:solidFill>
              </a:rPr>
              <a:t>كَيفَ حَلَّ الرّوحُ القُدُسُ على التَّلاميذ؟</a:t>
            </a:r>
            <a:endParaRPr lang="en-US" sz="3800" dirty="0">
              <a:solidFill>
                <a:schemeClr val="tx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1684062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75372" y="121023"/>
            <a:ext cx="8565776" cy="2353236"/>
          </a:xfrm>
          <a:prstGeom prst="wedgeEllipseCallout">
            <a:avLst>
              <a:gd name="adj1" fmla="val -17606"/>
              <a:gd name="adj2" fmla="val 57342"/>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dirty="0">
                <a:solidFill>
                  <a:schemeClr val="tx1"/>
                </a:solidFill>
              </a:rPr>
              <a:t>إِنطَلقَ مِنَ السَّماءِ دَوِيٌّ كَريحِ عاصِفَةٍ وَظَهَرَتُ أَلسُنَةٌ </a:t>
            </a:r>
          </a:p>
          <a:p>
            <a:pPr algn="ctr" rtl="1"/>
            <a:r>
              <a:rPr lang="ar-LB" sz="3500" dirty="0">
                <a:solidFill>
                  <a:schemeClr val="tx1"/>
                </a:solidFill>
              </a:rPr>
              <a:t>كَأنَّها مِن نار </a:t>
            </a:r>
            <a:endParaRPr lang="en-US" sz="3500" dirty="0">
              <a:solidFill>
                <a:schemeClr val="tx1"/>
              </a:solidFill>
            </a:endParaRPr>
          </a:p>
        </p:txBody>
      </p:sp>
      <p:pic>
        <p:nvPicPr>
          <p:cNvPr id="5" name="Picture 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375" b="91125" l="11125" r="86750">
                        <a14:foregroundMark x1="19625" y1="36250" x2="29875" y2="73375"/>
                        <a14:foregroundMark x1="25125" y1="91125" x2="24750" y2="79500"/>
                        <a14:foregroundMark x1="47625" y1="89625" x2="46750" y2="69000"/>
                        <a14:foregroundMark x1="48375" y1="34000" x2="48375" y2="56875"/>
                        <a14:foregroundMark x1="41750" y1="63500" x2="42625" y2="65875"/>
                        <a14:foregroundMark x1="57250" y1="63750" x2="50875" y2="86750"/>
                        <a14:foregroundMark x1="73000" y1="31625" x2="70125" y2="90000"/>
                        <a14:foregroundMark x1="62500" y1="65625" x2="65625" y2="56875"/>
                        <a14:foregroundMark x1="79625" y1="56125" x2="81500" y2="62375"/>
                        <a14:foregroundMark x1="74500" y1="87125" x2="74625" y2="82250"/>
                        <a14:backgroundMark x1="4125" y1="4625" x2="88125" y2="5125"/>
                        <a14:backgroundMark x1="76500" y1="18500" x2="86625" y2="18750"/>
                        <a14:backgroundMark x1="40625" y1="17000" x2="54625" y2="17000"/>
                        <a14:backgroundMark x1="16375" y1="19125" x2="22750" y2="20500"/>
                        <a14:backgroundMark x1="5375" y1="38000" x2="5375" y2="84375"/>
                        <a14:backgroundMark x1="33750" y1="98625" x2="90000" y2="97625"/>
                        <a14:backgroundMark x1="92875" y1="51000" x2="92750" y2="75375"/>
                      </a14:backgroundRemoval>
                    </a14:imgEffect>
                  </a14:imgLayer>
                </a14:imgProps>
              </a:ext>
              <a:ext uri="{28A0092B-C50C-407E-A947-70E740481C1C}">
                <a14:useLocalDpi xmlns:a14="http://schemas.microsoft.com/office/drawing/2010/main"/>
              </a:ext>
            </a:extLst>
          </a:blip>
          <a:srcRect l="1764" r="3726" b="5882"/>
          <a:stretch/>
        </p:blipFill>
        <p:spPr>
          <a:xfrm>
            <a:off x="542108" y="161364"/>
            <a:ext cx="6736978" cy="6709023"/>
          </a:xfrm>
          <a:prstGeom prst="rect">
            <a:avLst/>
          </a:prstGeom>
        </p:spPr>
      </p:pic>
    </p:spTree>
    <p:custDataLst>
      <p:tags r:id="rId1"/>
    </p:custDataLst>
    <p:extLst>
      <p:ext uri="{BB962C8B-B14F-4D97-AF65-F5344CB8AC3E}">
        <p14:creationId xmlns:p14="http://schemas.microsoft.com/office/powerpoint/2010/main" val="88542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286001" y="995082"/>
            <a:ext cx="5338481" cy="4598893"/>
          </a:xfrm>
          <a:prstGeom prst="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solidFill>
                  <a:schemeClr val="tx1"/>
                </a:solidFill>
              </a:rPr>
              <a:t>كَيفَ تَصَرَّفَ التَّلاميذُ بَعدَ حُلولِ الرّوحِ القُدُس؟</a:t>
            </a:r>
            <a:endParaRPr lang="en-US" sz="3800" dirty="0">
              <a:solidFill>
                <a:schemeClr val="tx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393697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510280" y="561703"/>
            <a:ext cx="5437777" cy="5136777"/>
          </a:xfrm>
          <a:prstGeom prst="cloudCallout">
            <a:avLst>
              <a:gd name="adj1" fmla="val -74040"/>
              <a:gd name="adj2" fmla="val 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سَلام المَسيح أَصدِقائي...</a:t>
            </a:r>
          </a:p>
          <a:p>
            <a:pPr algn="ctr" rtl="1"/>
            <a:r>
              <a:rPr lang="ar-LB" sz="3200" dirty="0">
                <a:solidFill>
                  <a:schemeClr val="tx1"/>
                </a:solidFill>
              </a:rPr>
              <a:t>اليَوم لِقاءنا غَير شِكِل لأنّو رَح نِحْكي عَن حَدَث أَساسِي </a:t>
            </a:r>
            <a:r>
              <a:rPr lang="ar-LB" sz="3200" b="1" dirty="0">
                <a:solidFill>
                  <a:schemeClr val="tx1"/>
                </a:solidFill>
              </a:rPr>
              <a:t>بِحَياة الكنيسة! حدا بيتعرف عن شو؟</a:t>
            </a:r>
            <a:endParaRPr lang="en-US" sz="3200" b="1" dirty="0">
              <a:solidFill>
                <a:schemeClr val="tx1"/>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365" y="2662517"/>
            <a:ext cx="3005439" cy="4087906"/>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799" y="121023"/>
            <a:ext cx="6736978" cy="6709023"/>
          </a:xfrm>
          <a:prstGeom prst="rect">
            <a:avLst/>
          </a:prstGeom>
        </p:spPr>
      </p:pic>
      <p:sp>
        <p:nvSpPr>
          <p:cNvPr id="6" name="Oval Callout 5"/>
          <p:cNvSpPr/>
          <p:nvPr/>
        </p:nvSpPr>
        <p:spPr>
          <a:xfrm>
            <a:off x="0" y="380439"/>
            <a:ext cx="8565776" cy="2030505"/>
          </a:xfrm>
          <a:prstGeom prst="wedgeEllipseCallout">
            <a:avLst>
              <a:gd name="adj1" fmla="val -15159"/>
              <a:gd name="adj2" fmla="val 59524"/>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dirty="0">
                <a:solidFill>
                  <a:schemeClr val="tx1"/>
                </a:solidFill>
              </a:rPr>
              <a:t>إِمتَلأوا مِنَ الرّوحِ القُدُسِ وَأَخَذوا يَتَكَلّمون بِلُغاتٍ غَير لُغتِهِم</a:t>
            </a:r>
            <a:endParaRPr lang="en-US" sz="3500" dirty="0">
              <a:solidFill>
                <a:schemeClr val="tx1"/>
              </a:solidFill>
            </a:endParaRPr>
          </a:p>
        </p:txBody>
      </p:sp>
    </p:spTree>
    <p:custDataLst>
      <p:tags r:id="rId1"/>
    </p:custDataLst>
    <p:extLst>
      <p:ext uri="{BB962C8B-B14F-4D97-AF65-F5344CB8AC3E}">
        <p14:creationId xmlns:p14="http://schemas.microsoft.com/office/powerpoint/2010/main" val="1752682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623843" y="414362"/>
            <a:ext cx="4672992" cy="3525627"/>
          </a:xfrm>
          <a:prstGeom prst="cloudCallout">
            <a:avLst>
              <a:gd name="adj1" fmla="val -83838"/>
              <a:gd name="adj2" fmla="val 2822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الفِعِل يَلّي بَدْنا نعيشو هَالأُسبوع هُوّي:</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07441" y="4612814"/>
            <a:ext cx="5000090" cy="1827176"/>
          </a:xfrm>
          <a:prstGeom prst="rect">
            <a:avLst/>
          </a:prstGeom>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449031" y="374021"/>
            <a:ext cx="5479815" cy="2167473"/>
          </a:xfrm>
          <a:prstGeom prst="cloudCallout">
            <a:avLst>
              <a:gd name="adj1" fmla="val -81926"/>
              <a:gd name="adj2" fmla="val 721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وبَدنا نِنْتِبه لَ إنّو كِلّ واحَد فينا</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0065" y="3442560"/>
            <a:ext cx="7198781" cy="2742973"/>
          </a:xfrm>
          <a:prstGeom prst="rect">
            <a:avLst/>
          </a:prstGeom>
        </p:spPr>
      </p:pic>
    </p:spTree>
    <p:custDataLst>
      <p:tags r:id="rId1"/>
    </p:custDataLst>
    <p:extLst>
      <p:ext uri="{BB962C8B-B14F-4D97-AF65-F5344CB8AC3E}">
        <p14:creationId xmlns:p14="http://schemas.microsoft.com/office/powerpoint/2010/main" val="13241137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603812" y="107576"/>
            <a:ext cx="5284695" cy="5997389"/>
          </a:xfrm>
          <a:prstGeom prst="cloudCallout">
            <a:avLst>
              <a:gd name="adj1" fmla="val -85763"/>
              <a:gd name="adj2" fmla="val 669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وهَلّق يا أَصدِقائي رَح نْشوف سَوا شو بَدّي ياكُن تِتذَكّروا ويِنحِفِر بِقلوبكُن مِن هاللّقاء</a:t>
            </a:r>
            <a:r>
              <a:rPr lang="en-US" sz="3600" b="1" dirty="0">
                <a:solidFill>
                  <a:schemeClr val="tx1"/>
                </a:solidFill>
              </a:rPr>
              <a: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277680324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1466215">
            <a:off x="4437993" y="136443"/>
            <a:ext cx="2853559" cy="1813034"/>
          </a:xfrm>
          <a:prstGeom prst="downArrow">
            <a:avLst>
              <a:gd name="adj1" fmla="val 50000"/>
              <a:gd name="adj2" fmla="val 74000"/>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نتذكّر جيدا</a:t>
            </a:r>
            <a:endParaRPr lang="en-US" sz="3200" b="1" dirty="0"/>
          </a:p>
        </p:txBody>
      </p:sp>
      <p:sp>
        <p:nvSpPr>
          <p:cNvPr id="4" name="Rectangle 3">
            <a:extLst>
              <a:ext uri="{FF2B5EF4-FFF2-40B4-BE49-F238E27FC236}">
                <a16:creationId xmlns:a16="http://schemas.microsoft.com/office/drawing/2014/main" id="{B37F993F-1D24-438A-8E46-49277063BD94}"/>
              </a:ext>
            </a:extLst>
          </p:cNvPr>
          <p:cNvSpPr/>
          <p:nvPr/>
        </p:nvSpPr>
        <p:spPr>
          <a:xfrm>
            <a:off x="1123950" y="723900"/>
            <a:ext cx="1190625" cy="70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698" y="1784446"/>
            <a:ext cx="8412480" cy="4747741"/>
          </a:xfrm>
          <a:prstGeom prst="rect">
            <a:avLst/>
          </a:prstGeom>
        </p:spPr>
      </p:pic>
    </p:spTree>
    <p:custDataLst>
      <p:tags r:id="rId1"/>
    </p:custDataLst>
    <p:extLst>
      <p:ext uri="{BB962C8B-B14F-4D97-AF65-F5344CB8AC3E}">
        <p14:creationId xmlns:p14="http://schemas.microsoft.com/office/powerpoint/2010/main" val="533072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341700" y="2653554"/>
            <a:ext cx="7738691" cy="3947868"/>
          </a:xfrm>
        </p:spPr>
      </p:pic>
      <p:sp>
        <p:nvSpPr>
          <p:cNvPr id="2" name="Title 1"/>
          <p:cNvSpPr>
            <a:spLocks noGrp="1"/>
          </p:cNvSpPr>
          <p:nvPr>
            <p:ph type="title"/>
          </p:nvPr>
        </p:nvSpPr>
        <p:spPr/>
        <p:txBody>
          <a:bodyPr/>
          <a:lstStyle/>
          <a:p>
            <a:endParaRPr lang="en-US"/>
          </a:p>
        </p:txBody>
      </p:sp>
      <p:sp>
        <p:nvSpPr>
          <p:cNvPr id="5" name="Cloud Callout 4"/>
          <p:cNvSpPr/>
          <p:nvPr/>
        </p:nvSpPr>
        <p:spPr>
          <a:xfrm>
            <a:off x="2044576" y="336177"/>
            <a:ext cx="6332941" cy="2043954"/>
          </a:xfrm>
          <a:prstGeom prst="cloudCallout">
            <a:avLst>
              <a:gd name="adj1" fmla="val -54591"/>
              <a:gd name="adj2" fmla="val 98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200" b="1" dirty="0">
                <a:solidFill>
                  <a:schemeClr val="tx1"/>
                </a:solidFill>
              </a:rPr>
              <a:t>هَيدا الأُسبوع... شو بَدْنا نَعمُل؟</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2958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007847" y="877132"/>
            <a:ext cx="5015129" cy="3998497"/>
          </a:xfrm>
          <a:prstGeom prst="cloudCallout">
            <a:avLst>
              <a:gd name="adj1" fmla="val -92139"/>
              <a:gd name="adj2" fmla="val 20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600" b="1" dirty="0">
                <a:solidFill>
                  <a:schemeClr val="tx1"/>
                </a:solidFill>
              </a:rPr>
              <a:t>ومن</a:t>
            </a:r>
            <a:r>
              <a:rPr lang="ar-LB" sz="4600" b="1" dirty="0">
                <a:solidFill>
                  <a:schemeClr val="tx1"/>
                </a:solidFill>
              </a:rPr>
              <a:t>ِ</a:t>
            </a:r>
            <a:r>
              <a:rPr lang="ar-AE" sz="4600" b="1" dirty="0">
                <a:solidFill>
                  <a:schemeClr val="tx1"/>
                </a:solidFill>
              </a:rPr>
              <a:t>خت</a:t>
            </a:r>
            <a:r>
              <a:rPr lang="ar-LB" sz="4600" b="1" dirty="0">
                <a:solidFill>
                  <a:schemeClr val="tx1"/>
                </a:solidFill>
              </a:rPr>
              <a:t>ُ</a:t>
            </a:r>
            <a:r>
              <a:rPr lang="ar-AE" sz="4600" b="1" dirty="0">
                <a:solidFill>
                  <a:schemeClr val="tx1"/>
                </a:solidFill>
              </a:rPr>
              <a:t>م ل</a:t>
            </a:r>
            <a:r>
              <a:rPr lang="ar-LB" sz="4600" b="1" dirty="0">
                <a:solidFill>
                  <a:schemeClr val="tx1"/>
                </a:solidFill>
              </a:rPr>
              <a:t>ِ</a:t>
            </a:r>
            <a:r>
              <a:rPr lang="ar-AE" sz="4600" b="1" dirty="0">
                <a:solidFill>
                  <a:schemeClr val="tx1"/>
                </a:solidFill>
              </a:rPr>
              <a:t>قا</a:t>
            </a:r>
            <a:r>
              <a:rPr lang="ar-LB" sz="4600" b="1" dirty="0">
                <a:solidFill>
                  <a:schemeClr val="tx1"/>
                </a:solidFill>
              </a:rPr>
              <a:t>ءْ</a:t>
            </a:r>
            <a:r>
              <a:rPr lang="ar-AE" sz="4600" b="1" dirty="0">
                <a:solidFill>
                  <a:schemeClr val="tx1"/>
                </a:solidFill>
              </a:rPr>
              <a:t>نا الي</a:t>
            </a:r>
            <a:r>
              <a:rPr lang="ar-LB" sz="4600" b="1" dirty="0">
                <a:solidFill>
                  <a:schemeClr val="tx1"/>
                </a:solidFill>
              </a:rPr>
              <a:t>َ</a:t>
            </a:r>
            <a:r>
              <a:rPr lang="ar-AE" sz="4600" b="1" dirty="0">
                <a:solidFill>
                  <a:schemeClr val="tx1"/>
                </a:solidFill>
              </a:rPr>
              <a:t>وم ب</a:t>
            </a:r>
            <a:r>
              <a:rPr lang="ar-LB" sz="4600" b="1" dirty="0">
                <a:solidFill>
                  <a:schemeClr val="tx1"/>
                </a:solidFill>
              </a:rPr>
              <a:t>ِهال</a:t>
            </a:r>
            <a:r>
              <a:rPr lang="ar-AE" sz="4600" b="1" dirty="0">
                <a:solidFill>
                  <a:schemeClr val="tx1"/>
                </a:solidFill>
              </a:rPr>
              <a:t>ص</a:t>
            </a:r>
            <a:r>
              <a:rPr lang="ar-LB" sz="4600" b="1" dirty="0">
                <a:solidFill>
                  <a:schemeClr val="tx1"/>
                </a:solidFill>
              </a:rPr>
              <a:t>َّ</a:t>
            </a:r>
            <a:r>
              <a:rPr lang="ar-AE" sz="4600" b="1" dirty="0">
                <a:solidFill>
                  <a:schemeClr val="tx1"/>
                </a:solidFill>
              </a:rPr>
              <a:t>لاة</a:t>
            </a:r>
            <a:r>
              <a:rPr lang="ar-LB" sz="4600" b="1" dirty="0">
                <a:solidFill>
                  <a:schemeClr val="tx1"/>
                </a:solidFill>
              </a:rPr>
              <a:t> وهالتِّرنيمِة</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153" y="2662518"/>
            <a:ext cx="3005439" cy="408790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341" y="-159697"/>
            <a:ext cx="3547579" cy="2822215"/>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4973"/>
            <a:ext cx="9144000" cy="5968054"/>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91440" y="1270000"/>
            <a:ext cx="8229600" cy="3498665"/>
          </a:xfrm>
        </p:spPr>
      </p:pic>
    </p:spTree>
    <p:custDataLst>
      <p:tags r:id="rId1"/>
    </p:custDataLst>
    <p:extLst>
      <p:ext uri="{BB962C8B-B14F-4D97-AF65-F5344CB8AC3E}">
        <p14:creationId xmlns:p14="http://schemas.microsoft.com/office/powerpoint/2010/main" val="540776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30641" y="1166259"/>
            <a:ext cx="4331477" cy="3197175"/>
          </a:xfrm>
          <a:prstGeom prst="cloudCallout">
            <a:avLst>
              <a:gd name="adj1" fmla="val -88253"/>
              <a:gd name="adj2" fmla="val 22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tx1"/>
                </a:solidFill>
              </a:rPr>
              <a:t>باي باي، </a:t>
            </a:r>
            <a:r>
              <a:rPr lang="ar-LB" sz="4125">
                <a:solidFill>
                  <a:schemeClr val="tx1"/>
                </a:solidFill>
              </a:rPr>
              <a:t>إلى الأُسبوع القادِم</a:t>
            </a:r>
            <a:r>
              <a:rPr lang="en-US" sz="4125" dirty="0">
                <a:solidFill>
                  <a:schemeClr val="tx1"/>
                </a:solidFill>
              </a:rPr>
              <a:t>.</a:t>
            </a:r>
            <a:endParaRPr lang="ar-LB" sz="4125" dirty="0">
              <a:solidFill>
                <a:schemeClr val="tx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891119" y="640081"/>
            <a:ext cx="5560550" cy="2486808"/>
          </a:xfrm>
          <a:prstGeom prst="cloudCallout">
            <a:avLst>
              <a:gd name="adj1" fmla="val -72392"/>
              <a:gd name="adj2" fmla="val -20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lumMod val="85000"/>
                    <a:lumOff val="15000"/>
                  </a:schemeClr>
                </a:solidFill>
              </a:rPr>
              <a:t>لَشو بدنا نتوصَّل بِ هَاللِّقاء؟</a:t>
            </a:r>
            <a:endParaRPr lang="en-US" sz="4000" b="1" dirty="0">
              <a:solidFill>
                <a:schemeClr val="tx1">
                  <a:lumMod val="85000"/>
                  <a:lumOff val="15000"/>
                </a:schemeClr>
              </a:solidFill>
            </a:endParaRPr>
          </a:p>
        </p:txBody>
      </p:sp>
      <p:sp>
        <p:nvSpPr>
          <p:cNvPr id="8" name="TextBox 7"/>
          <p:cNvSpPr txBox="1"/>
          <p:nvPr/>
        </p:nvSpPr>
        <p:spPr>
          <a:xfrm>
            <a:off x="110359" y="3488725"/>
            <a:ext cx="7436223" cy="1200329"/>
          </a:xfrm>
          <a:prstGeom prst="rect">
            <a:avLst/>
          </a:prstGeom>
          <a:noFill/>
        </p:spPr>
        <p:txBody>
          <a:bodyPr wrap="square" rtlCol="0">
            <a:spAutoFit/>
          </a:bodyPr>
          <a:lstStyle/>
          <a:p>
            <a:pPr algn="r" rtl="1"/>
            <a:r>
              <a:rPr lang="ar-LB" sz="3600" b="1" dirty="0">
                <a:solidFill>
                  <a:schemeClr val="accent1">
                    <a:lumMod val="75000"/>
                  </a:schemeClr>
                </a:solidFill>
              </a:rPr>
              <a:t>نْحَدِّد </a:t>
            </a:r>
            <a:r>
              <a:rPr lang="ar-LB" sz="3600" dirty="0"/>
              <a:t>يَلّي صار مَع تلاميذ يَسوع بَعد العَنصَرَة </a:t>
            </a:r>
            <a:endParaRPr lang="en-US" sz="3600" dirty="0"/>
          </a:p>
        </p:txBody>
      </p:sp>
      <p:sp>
        <p:nvSpPr>
          <p:cNvPr id="9" name="TextBox 8"/>
          <p:cNvSpPr txBox="1"/>
          <p:nvPr/>
        </p:nvSpPr>
        <p:spPr>
          <a:xfrm>
            <a:off x="110358" y="4925537"/>
            <a:ext cx="7436223" cy="1200329"/>
          </a:xfrm>
          <a:prstGeom prst="rect">
            <a:avLst/>
          </a:prstGeom>
          <a:noFill/>
        </p:spPr>
        <p:txBody>
          <a:bodyPr wrap="square" rtlCol="0">
            <a:spAutoFit/>
          </a:bodyPr>
          <a:lstStyle/>
          <a:p>
            <a:pPr algn="r" rtl="1"/>
            <a:r>
              <a:rPr lang="ar-LB" sz="3600" b="1" dirty="0">
                <a:solidFill>
                  <a:schemeClr val="accent1">
                    <a:lumMod val="75000"/>
                  </a:schemeClr>
                </a:solidFill>
              </a:rPr>
              <a:t>نُعَيِّد </a:t>
            </a:r>
            <a:r>
              <a:rPr lang="ar-LB" sz="3600" dirty="0"/>
              <a:t>أَبرَز النِّقاط يَلّي وَرَدِتْ بِ عِظَة بُطرُس</a:t>
            </a:r>
            <a:endParaRPr lang="en-US" sz="3600"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b="-1421"/>
          <a:stretch/>
        </p:blipFill>
        <p:spPr>
          <a:xfrm>
            <a:off x="214861" y="-368949"/>
            <a:ext cx="1955893" cy="4504868"/>
          </a:xfrm>
          <a:prstGeom prst="rect">
            <a:avLst/>
          </a:prstGeom>
        </p:spPr>
      </p:pic>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731419" y="632012"/>
            <a:ext cx="4578864" cy="4531659"/>
          </a:xfrm>
          <a:prstGeom prst="cloudCallout">
            <a:avLst>
              <a:gd name="adj1" fmla="val -88099"/>
              <a:gd name="adj2" fmla="val 930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lumMod val="85000"/>
                    <a:lumOff val="15000"/>
                  </a:schemeClr>
                </a:solidFill>
              </a:rPr>
              <a:t>أَصدِقائي!</a:t>
            </a:r>
          </a:p>
          <a:p>
            <a:pPr algn="ctr" rtl="1"/>
            <a:r>
              <a:rPr lang="ar-LB" sz="3600" b="1" dirty="0">
                <a:solidFill>
                  <a:schemeClr val="tx1">
                    <a:lumMod val="85000"/>
                    <a:lumOff val="15000"/>
                  </a:schemeClr>
                </a:solidFill>
              </a:rPr>
              <a:t>تطَلّعوا مْنِيح بِهالصُّوَر وقولولِي شو بِتشوفو بِكِلّ صورَة</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71" y="2770094"/>
            <a:ext cx="3005439" cy="4087906"/>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37094" y="0"/>
            <a:ext cx="6469811" cy="6858000"/>
          </a:xfrm>
          <a:prstGeom prst="rect">
            <a:avLst/>
          </a:prstGeom>
        </p:spPr>
      </p:pic>
    </p:spTree>
    <p:custDataLst>
      <p:tags r:id="rId1"/>
    </p:custDataLst>
    <p:extLst>
      <p:ext uri="{BB962C8B-B14F-4D97-AF65-F5344CB8AC3E}">
        <p14:creationId xmlns:p14="http://schemas.microsoft.com/office/powerpoint/2010/main" val="381358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0D70E2-EEC4-48CB-8D62-AD2B21F548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37094" y="0"/>
            <a:ext cx="6469811" cy="6858000"/>
          </a:xfrm>
          <a:prstGeom prst="rect">
            <a:avLst/>
          </a:prstGeom>
        </p:spPr>
      </p:pic>
      <p:sp>
        <p:nvSpPr>
          <p:cNvPr id="3" name="TextBox 2"/>
          <p:cNvSpPr txBox="1"/>
          <p:nvPr/>
        </p:nvSpPr>
        <p:spPr>
          <a:xfrm>
            <a:off x="1187824" y="3844969"/>
            <a:ext cx="2971800" cy="369332"/>
          </a:xfrm>
          <a:prstGeom prst="rect">
            <a:avLst/>
          </a:prstGeom>
          <a:noFill/>
        </p:spPr>
        <p:txBody>
          <a:bodyPr wrap="square" rtlCol="0">
            <a:spAutoFit/>
          </a:bodyPr>
          <a:lstStyle/>
          <a:p>
            <a:pPr algn="r" rtl="1"/>
            <a:r>
              <a:rPr lang="ar-LB" dirty="0"/>
              <a:t>ظُهور يَسوع لَتلاميذو بِالعِلِيّة</a:t>
            </a:r>
            <a:endParaRPr lang="en-US" dirty="0"/>
          </a:p>
        </p:txBody>
      </p:sp>
      <p:sp>
        <p:nvSpPr>
          <p:cNvPr id="4" name="TextBox 3"/>
          <p:cNvSpPr txBox="1"/>
          <p:nvPr/>
        </p:nvSpPr>
        <p:spPr>
          <a:xfrm>
            <a:off x="1187824" y="2989729"/>
            <a:ext cx="2971800" cy="369332"/>
          </a:xfrm>
          <a:prstGeom prst="rect">
            <a:avLst/>
          </a:prstGeom>
          <a:noFill/>
        </p:spPr>
        <p:txBody>
          <a:bodyPr wrap="square" rtlCol="0">
            <a:spAutoFit/>
          </a:bodyPr>
          <a:lstStyle/>
          <a:p>
            <a:pPr algn="r" rtl="1"/>
            <a:r>
              <a:rPr lang="ar-LB" dirty="0"/>
              <a:t>أَحَدُ القِيامَة... القَبرُ الفارِغ</a:t>
            </a:r>
            <a:endParaRPr lang="en-US" dirty="0"/>
          </a:p>
        </p:txBody>
      </p:sp>
      <p:sp>
        <p:nvSpPr>
          <p:cNvPr id="6" name="TextBox 5"/>
          <p:cNvSpPr txBox="1"/>
          <p:nvPr/>
        </p:nvSpPr>
        <p:spPr>
          <a:xfrm>
            <a:off x="1187824" y="4794490"/>
            <a:ext cx="2971800" cy="369332"/>
          </a:xfrm>
          <a:prstGeom prst="rect">
            <a:avLst/>
          </a:prstGeom>
          <a:noFill/>
        </p:spPr>
        <p:txBody>
          <a:bodyPr wrap="square" rtlCol="0">
            <a:spAutoFit/>
          </a:bodyPr>
          <a:lstStyle/>
          <a:p>
            <a:pPr algn="l" rtl="1"/>
            <a:r>
              <a:rPr lang="ar-LB" dirty="0"/>
              <a:t>ظُهور يَسوع عَ شاطِئ البُحَيرة</a:t>
            </a:r>
            <a:endParaRPr lang="en-US" dirty="0"/>
          </a:p>
        </p:txBody>
      </p:sp>
      <p:sp>
        <p:nvSpPr>
          <p:cNvPr id="7" name="TextBox 6"/>
          <p:cNvSpPr txBox="1"/>
          <p:nvPr/>
        </p:nvSpPr>
        <p:spPr>
          <a:xfrm>
            <a:off x="1113486" y="5744011"/>
            <a:ext cx="2940423" cy="369332"/>
          </a:xfrm>
          <a:prstGeom prst="rect">
            <a:avLst/>
          </a:prstGeom>
          <a:noFill/>
        </p:spPr>
        <p:txBody>
          <a:bodyPr wrap="square" rtlCol="0">
            <a:spAutoFit/>
          </a:bodyPr>
          <a:lstStyle/>
          <a:p>
            <a:pPr algn="r" rtl="1"/>
            <a:r>
              <a:rPr lang="ar-LB" dirty="0"/>
              <a:t>صُعود يَسوع لَلسّما</a:t>
            </a:r>
            <a:endParaRPr lang="en-US" dirty="0"/>
          </a:p>
        </p:txBody>
      </p:sp>
    </p:spTree>
    <p:custDataLst>
      <p:tags r:id="rId1"/>
    </p:custDataLst>
    <p:extLst>
      <p:ext uri="{BB962C8B-B14F-4D97-AF65-F5344CB8AC3E}">
        <p14:creationId xmlns:p14="http://schemas.microsoft.com/office/powerpoint/2010/main" val="1192069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13">
      <a:dk1>
        <a:sysClr val="windowText" lastClr="000000"/>
      </a:dk1>
      <a:lt1>
        <a:sysClr val="window" lastClr="FFFFFF"/>
      </a:lt1>
      <a:dk2>
        <a:srgbClr val="455F51"/>
      </a:dk2>
      <a:lt2>
        <a:srgbClr val="E3DED1"/>
      </a:lt2>
      <a:accent1>
        <a:srgbClr val="F9A846"/>
      </a:accent1>
      <a:accent2>
        <a:srgbClr val="8B4E04"/>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759</TotalTime>
  <Words>791</Words>
  <Application>Microsoft Office PowerPoint</Application>
  <PresentationFormat>On-screen Show (4:3)</PresentationFormat>
  <Paragraphs>155</Paragraphs>
  <Slides>59</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Adobe Arabic</vt:lpstr>
      <vt:lpstr>Arial</vt:lpstr>
      <vt:lpstr>Calibri</vt:lpstr>
      <vt:lpstr>Trebuchet MS</vt:lpstr>
      <vt:lpstr>Wingdings 3</vt:lpstr>
      <vt:lpstr>Facet</vt:lpstr>
      <vt:lpstr>مَركَزُ التَّربِيَّةِ الدّينِيَّة </vt:lpstr>
      <vt:lpstr>PowerPoint Presentation</vt:lpstr>
      <vt:lpstr>اللِّقاءُ الثّالِث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كان في بِأورَشليم ناس مِن كِلّ بِلدان العالَم، إجو تَ يزورو الهَيكَل، لَمّا سِمعوا الصَّوت إِتجَمَّعوا وسمعوهُن بيِحكو بِلُغَة بَلَدُن، اتعَجَبوا كتير:</vt:lpstr>
      <vt:lpstr>PowerPoint Presentation</vt:lpstr>
      <vt:lpstr>وَقتا وِقِف بُطرُس وقال: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WMAKSOUR</dc:creator>
  <cp:lastModifiedBy>Michel Haddad (Prof)</cp:lastModifiedBy>
  <cp:revision>83</cp:revision>
  <dcterms:created xsi:type="dcterms:W3CDTF">2020-08-25T06:38:39Z</dcterms:created>
  <dcterms:modified xsi:type="dcterms:W3CDTF">2021-12-03T20:03:52Z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935EA087-4A45-45A8-A36B-46634BDB981E</vt:lpwstr>
  </property>
  <property fmtid="{D5CDD505-2E9C-101B-9397-08002B2CF9AE}" pid="3" name="ArticulatePath">
    <vt:lpwstr>eb5-renc-03</vt:lpwstr>
  </property>
</Properties>
</file>