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9"/>
  </p:notesMasterIdLst>
  <p:sldIdLst>
    <p:sldId id="257" r:id="rId2"/>
    <p:sldId id="258" r:id="rId3"/>
    <p:sldId id="301" r:id="rId4"/>
    <p:sldId id="289" r:id="rId5"/>
    <p:sldId id="259" r:id="rId6"/>
    <p:sldId id="290" r:id="rId7"/>
    <p:sldId id="302" r:id="rId8"/>
    <p:sldId id="380" r:id="rId9"/>
    <p:sldId id="303" r:id="rId10"/>
    <p:sldId id="381" r:id="rId11"/>
    <p:sldId id="343" r:id="rId12"/>
    <p:sldId id="344" r:id="rId13"/>
    <p:sldId id="346" r:id="rId14"/>
    <p:sldId id="401" r:id="rId15"/>
    <p:sldId id="330" r:id="rId16"/>
    <p:sldId id="383" r:id="rId17"/>
    <p:sldId id="384" r:id="rId18"/>
    <p:sldId id="385" r:id="rId19"/>
    <p:sldId id="402" r:id="rId20"/>
    <p:sldId id="386" r:id="rId21"/>
    <p:sldId id="317" r:id="rId22"/>
    <p:sldId id="387" r:id="rId23"/>
    <p:sldId id="372" r:id="rId24"/>
    <p:sldId id="388" r:id="rId25"/>
    <p:sldId id="287" r:id="rId26"/>
    <p:sldId id="285" r:id="rId27"/>
    <p:sldId id="36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527FC-EC34-4B68-91EF-F866DD0D687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EF0ED-C6E2-4111-AF74-078020A18E0A}">
      <dgm:prSet phldrT="[Text]" custT="1"/>
      <dgm:spPr/>
      <dgm:t>
        <a:bodyPr/>
        <a:lstStyle/>
        <a:p>
          <a:pPr rtl="1"/>
          <a:r>
            <a:rPr lang="ar-LB" sz="2400" dirty="0">
              <a:solidFill>
                <a:schemeClr val="tx1"/>
              </a:solidFill>
            </a:rPr>
            <a:t>1- </a:t>
          </a:r>
          <a:r>
            <a:rPr lang="ar-LB" sz="2400" b="1" dirty="0">
              <a:solidFill>
                <a:schemeClr val="tx1"/>
              </a:solidFill>
            </a:rPr>
            <a:t>الشّماسِيّة</a:t>
          </a:r>
          <a:r>
            <a:rPr lang="ar-LB" sz="2400" dirty="0">
              <a:solidFill>
                <a:schemeClr val="tx1"/>
              </a:solidFill>
            </a:rPr>
            <a:t>  </a:t>
          </a:r>
          <a:r>
            <a:rPr lang="ar-LB" sz="2400" dirty="0" err="1">
              <a:solidFill>
                <a:schemeClr val="tx1"/>
              </a:solidFill>
            </a:rPr>
            <a:t>هى</a:t>
          </a:r>
          <a:r>
            <a:rPr lang="ar-LB" sz="2400" dirty="0">
              <a:solidFill>
                <a:schemeClr val="tx1"/>
              </a:solidFill>
            </a:rPr>
            <a:t> رُتبةٌ كَنَسيّة </a:t>
          </a:r>
          <a:r>
            <a:rPr lang="ar-LB" sz="2400" dirty="0" err="1">
              <a:solidFill>
                <a:schemeClr val="tx1"/>
              </a:solidFill>
            </a:rPr>
            <a:t>بالإكليرُوس</a:t>
          </a:r>
          <a:r>
            <a:rPr lang="ar-LB" sz="2400" dirty="0">
              <a:solidFill>
                <a:schemeClr val="tx1"/>
              </a:solidFill>
            </a:rPr>
            <a:t> تَسبِقُ رتبَةَ "الكَهنوت، ورُتبَة الأسقف.</a:t>
          </a:r>
          <a:endParaRPr lang="en-US" sz="2400" dirty="0">
            <a:solidFill>
              <a:schemeClr val="tx1"/>
            </a:solidFill>
          </a:endParaRPr>
        </a:p>
      </dgm:t>
    </dgm:pt>
    <dgm:pt modelId="{4AAB00E6-668F-4F82-8EA2-2AB995895168}" type="parTrans" cxnId="{C0A0423A-8364-4059-8130-B7C61606B286}">
      <dgm:prSet/>
      <dgm:spPr/>
      <dgm:t>
        <a:bodyPr/>
        <a:lstStyle/>
        <a:p>
          <a:endParaRPr lang="en-US"/>
        </a:p>
      </dgm:t>
    </dgm:pt>
    <dgm:pt modelId="{CF376CE5-BCA6-489F-BD0B-DB313F279FF0}" type="sibTrans" cxnId="{C0A0423A-8364-4059-8130-B7C61606B286}">
      <dgm:prSet/>
      <dgm:spPr/>
      <dgm:t>
        <a:bodyPr/>
        <a:lstStyle/>
        <a:p>
          <a:endParaRPr lang="en-US"/>
        </a:p>
      </dgm:t>
    </dgm:pt>
    <dgm:pt modelId="{812142D7-5E38-4624-9954-F9AB6B18FBB7}">
      <dgm:prSet phldrT="[Text]" custT="1"/>
      <dgm:spPr/>
      <dgm:t>
        <a:bodyPr/>
        <a:lstStyle/>
        <a:p>
          <a:pPr rtl="1"/>
          <a:r>
            <a:rPr lang="ar-LB" sz="2400" dirty="0">
              <a:solidFill>
                <a:schemeClr val="tx1"/>
              </a:solidFill>
            </a:rPr>
            <a:t>2- "</a:t>
          </a:r>
          <a:r>
            <a:rPr lang="ar-LB" sz="2400" b="1" dirty="0">
              <a:solidFill>
                <a:schemeClr val="tx1"/>
              </a:solidFill>
            </a:rPr>
            <a:t>الشّماسُ" </a:t>
          </a:r>
          <a:r>
            <a:rPr lang="ar-LB" sz="2400" dirty="0">
              <a:solidFill>
                <a:schemeClr val="tx1"/>
              </a:solidFill>
            </a:rPr>
            <a:t>هو خادِمُ الكَنيسةِ وهوَ مَنْ يَقومُ بمُعاوَنَةِ الكاهِنِ في أداءِ الخَدَماتِ الدّينيَّةِ والصَّلواتِ الكنَسَيَّة</a:t>
          </a:r>
          <a:endParaRPr lang="en-US" sz="2400" dirty="0">
            <a:solidFill>
              <a:schemeClr val="tx1"/>
            </a:solidFill>
          </a:endParaRPr>
        </a:p>
      </dgm:t>
    </dgm:pt>
    <dgm:pt modelId="{1DE05493-5B10-4C2D-B5D0-2C20019C8146}" type="parTrans" cxnId="{40C5FEC4-34E0-45D7-9C2A-8F726C288FA9}">
      <dgm:prSet/>
      <dgm:spPr/>
      <dgm:t>
        <a:bodyPr/>
        <a:lstStyle/>
        <a:p>
          <a:endParaRPr lang="en-US"/>
        </a:p>
      </dgm:t>
    </dgm:pt>
    <dgm:pt modelId="{8678C934-B06B-428B-82C5-D9D48FB58F85}" type="sibTrans" cxnId="{40C5FEC4-34E0-45D7-9C2A-8F726C288FA9}">
      <dgm:prSet/>
      <dgm:spPr/>
      <dgm:t>
        <a:bodyPr/>
        <a:lstStyle/>
        <a:p>
          <a:endParaRPr lang="en-US"/>
        </a:p>
      </dgm:t>
    </dgm:pt>
    <dgm:pt modelId="{BBA876FF-E508-4160-BCB0-CAFD72B1266C}">
      <dgm:prSet phldrT="[Text]" custT="1"/>
      <dgm:spPr/>
      <dgm:t>
        <a:bodyPr/>
        <a:lstStyle/>
        <a:p>
          <a:pPr algn="r" rtl="1"/>
          <a:r>
            <a:rPr lang="fr-FR" sz="2400" dirty="0">
              <a:solidFill>
                <a:schemeClr val="tx1"/>
              </a:solidFill>
            </a:rPr>
            <a:t>3-</a:t>
          </a:r>
          <a:r>
            <a:rPr lang="ar-LB" sz="2400" dirty="0">
              <a:solidFill>
                <a:schemeClr val="tx1"/>
              </a:solidFill>
            </a:rPr>
            <a:t>ووفقاً لكلمة الله فإنّ وظيفَةَ الشمّاسِ هي شرَفٌ وبرَكَة. "لأَنَّ الَّذِينَ تَشَمَّسُوا حَسَناً يَقْتَنُونَ لأَنْفُسِهِمْ دَرَجَةً حَسَنَةً وَثِقَةً كَثِيرَةً فِي الإِيمَانِ الَّذِي بِالْمَسِيحِ يَسُوعَ" (</a:t>
          </a:r>
          <a:r>
            <a:rPr lang="ar-LB" sz="1800" dirty="0">
              <a:solidFill>
                <a:schemeClr val="tx1"/>
              </a:solidFill>
            </a:rPr>
            <a:t>تيموثاوس الأولى 3: 13).</a:t>
          </a:r>
          <a:endParaRPr lang="en-US" sz="1800" dirty="0">
            <a:solidFill>
              <a:schemeClr val="tx1"/>
            </a:solidFill>
          </a:endParaRPr>
        </a:p>
      </dgm:t>
    </dgm:pt>
    <dgm:pt modelId="{F1AE10CD-7B0A-444B-97AA-691886729A79}" type="parTrans" cxnId="{A23EE07D-8D24-4B2A-A2E2-D1EC689E6562}">
      <dgm:prSet/>
      <dgm:spPr/>
      <dgm:t>
        <a:bodyPr/>
        <a:lstStyle/>
        <a:p>
          <a:endParaRPr lang="en-US"/>
        </a:p>
      </dgm:t>
    </dgm:pt>
    <dgm:pt modelId="{5ADCB9C5-3195-4E54-8412-90FF63845C6D}" type="sibTrans" cxnId="{A23EE07D-8D24-4B2A-A2E2-D1EC689E6562}">
      <dgm:prSet/>
      <dgm:spPr/>
      <dgm:t>
        <a:bodyPr/>
        <a:lstStyle/>
        <a:p>
          <a:endParaRPr lang="en-US"/>
        </a:p>
      </dgm:t>
    </dgm:pt>
    <dgm:pt modelId="{E1D8816F-4BE6-4929-ABAC-A02443E1540A}" type="pres">
      <dgm:prSet presAssocID="{444527FC-EC34-4B68-91EF-F866DD0D6870}" presName="Name0" presStyleCnt="0">
        <dgm:presLayoutVars>
          <dgm:dir/>
          <dgm:animLvl val="lvl"/>
          <dgm:resizeHandles val="exact"/>
        </dgm:presLayoutVars>
      </dgm:prSet>
      <dgm:spPr/>
    </dgm:pt>
    <dgm:pt modelId="{B7C72EF3-2F42-4D01-A181-E26D9291D01D}" type="pres">
      <dgm:prSet presAssocID="{BBA876FF-E508-4160-BCB0-CAFD72B1266C}" presName="boxAndChildren" presStyleCnt="0"/>
      <dgm:spPr/>
    </dgm:pt>
    <dgm:pt modelId="{6E3BE4DF-CCC4-4DC7-8D48-100223BD713E}" type="pres">
      <dgm:prSet presAssocID="{BBA876FF-E508-4160-BCB0-CAFD72B1266C}" presName="parentTextBox" presStyleLbl="node1" presStyleIdx="0" presStyleCnt="3"/>
      <dgm:spPr/>
    </dgm:pt>
    <dgm:pt modelId="{9FB16C22-578B-4976-90C4-80DAE0D6AF9A}" type="pres">
      <dgm:prSet presAssocID="{8678C934-B06B-428B-82C5-D9D48FB58F85}" presName="sp" presStyleCnt="0"/>
      <dgm:spPr/>
    </dgm:pt>
    <dgm:pt modelId="{4A86C741-1878-4561-AF88-1C3985B6ABD2}" type="pres">
      <dgm:prSet presAssocID="{812142D7-5E38-4624-9954-F9AB6B18FBB7}" presName="arrowAndChildren" presStyleCnt="0"/>
      <dgm:spPr/>
    </dgm:pt>
    <dgm:pt modelId="{42D81A2F-B5E4-440A-86E2-2D576E25BDAB}" type="pres">
      <dgm:prSet presAssocID="{812142D7-5E38-4624-9954-F9AB6B18FBB7}" presName="parentTextArrow" presStyleLbl="node1" presStyleIdx="1" presStyleCnt="3" custScaleY="70924"/>
      <dgm:spPr/>
    </dgm:pt>
    <dgm:pt modelId="{8101C847-EA04-4A1D-8003-F49EEE96C4D6}" type="pres">
      <dgm:prSet presAssocID="{CF376CE5-BCA6-489F-BD0B-DB313F279FF0}" presName="sp" presStyleCnt="0"/>
      <dgm:spPr/>
    </dgm:pt>
    <dgm:pt modelId="{4D41A004-B614-4611-99F0-0C23CEE00E7F}" type="pres">
      <dgm:prSet presAssocID="{C0AEF0ED-C6E2-4111-AF74-078020A18E0A}" presName="arrowAndChildren" presStyleCnt="0"/>
      <dgm:spPr/>
    </dgm:pt>
    <dgm:pt modelId="{29800AD2-0635-4B50-82ED-FD1062C24AEC}" type="pres">
      <dgm:prSet presAssocID="{C0AEF0ED-C6E2-4111-AF74-078020A18E0A}" presName="parentTextArrow" presStyleLbl="node1" presStyleIdx="2" presStyleCnt="3"/>
      <dgm:spPr/>
    </dgm:pt>
  </dgm:ptLst>
  <dgm:cxnLst>
    <dgm:cxn modelId="{C0A0423A-8364-4059-8130-B7C61606B286}" srcId="{444527FC-EC34-4B68-91EF-F866DD0D6870}" destId="{C0AEF0ED-C6E2-4111-AF74-078020A18E0A}" srcOrd="0" destOrd="0" parTransId="{4AAB00E6-668F-4F82-8EA2-2AB995895168}" sibTransId="{CF376CE5-BCA6-489F-BD0B-DB313F279FF0}"/>
    <dgm:cxn modelId="{11695264-A004-4FC1-B4DE-D26F94B9B045}" type="presOf" srcId="{444527FC-EC34-4B68-91EF-F866DD0D6870}" destId="{E1D8816F-4BE6-4929-ABAC-A02443E1540A}" srcOrd="0" destOrd="0" presId="urn:microsoft.com/office/officeart/2005/8/layout/process4"/>
    <dgm:cxn modelId="{15056D57-3F1E-4BBC-AECF-E9F8BDB27C67}" type="presOf" srcId="{812142D7-5E38-4624-9954-F9AB6B18FBB7}" destId="{42D81A2F-B5E4-440A-86E2-2D576E25BDAB}" srcOrd="0" destOrd="0" presId="urn:microsoft.com/office/officeart/2005/8/layout/process4"/>
    <dgm:cxn modelId="{A23EE07D-8D24-4B2A-A2E2-D1EC689E6562}" srcId="{444527FC-EC34-4B68-91EF-F866DD0D6870}" destId="{BBA876FF-E508-4160-BCB0-CAFD72B1266C}" srcOrd="2" destOrd="0" parTransId="{F1AE10CD-7B0A-444B-97AA-691886729A79}" sibTransId="{5ADCB9C5-3195-4E54-8412-90FF63845C6D}"/>
    <dgm:cxn modelId="{118A7E8F-B7FC-481D-9692-707E31A00AC0}" type="presOf" srcId="{BBA876FF-E508-4160-BCB0-CAFD72B1266C}" destId="{6E3BE4DF-CCC4-4DC7-8D48-100223BD713E}" srcOrd="0" destOrd="0" presId="urn:microsoft.com/office/officeart/2005/8/layout/process4"/>
    <dgm:cxn modelId="{40C5FEC4-34E0-45D7-9C2A-8F726C288FA9}" srcId="{444527FC-EC34-4B68-91EF-F866DD0D6870}" destId="{812142D7-5E38-4624-9954-F9AB6B18FBB7}" srcOrd="1" destOrd="0" parTransId="{1DE05493-5B10-4C2D-B5D0-2C20019C8146}" sibTransId="{8678C934-B06B-428B-82C5-D9D48FB58F85}"/>
    <dgm:cxn modelId="{6F055FCB-B11D-45F6-9774-DE3038508E8A}" type="presOf" srcId="{C0AEF0ED-C6E2-4111-AF74-078020A18E0A}" destId="{29800AD2-0635-4B50-82ED-FD1062C24AEC}" srcOrd="0" destOrd="0" presId="urn:microsoft.com/office/officeart/2005/8/layout/process4"/>
    <dgm:cxn modelId="{3E34CDE9-81DE-4941-9C9E-DB2701F7DBD0}" type="presParOf" srcId="{E1D8816F-4BE6-4929-ABAC-A02443E1540A}" destId="{B7C72EF3-2F42-4D01-A181-E26D9291D01D}" srcOrd="0" destOrd="0" presId="urn:microsoft.com/office/officeart/2005/8/layout/process4"/>
    <dgm:cxn modelId="{F94584E5-5327-4FCE-898A-654CCFC88516}" type="presParOf" srcId="{B7C72EF3-2F42-4D01-A181-E26D9291D01D}" destId="{6E3BE4DF-CCC4-4DC7-8D48-100223BD713E}" srcOrd="0" destOrd="0" presId="urn:microsoft.com/office/officeart/2005/8/layout/process4"/>
    <dgm:cxn modelId="{36E3ACA9-37CD-4A90-B25A-0DDEBEC7D7D0}" type="presParOf" srcId="{E1D8816F-4BE6-4929-ABAC-A02443E1540A}" destId="{9FB16C22-578B-4976-90C4-80DAE0D6AF9A}" srcOrd="1" destOrd="0" presId="urn:microsoft.com/office/officeart/2005/8/layout/process4"/>
    <dgm:cxn modelId="{0797A0CC-AA7B-4C60-8887-50205630DB0C}" type="presParOf" srcId="{E1D8816F-4BE6-4929-ABAC-A02443E1540A}" destId="{4A86C741-1878-4561-AF88-1C3985B6ABD2}" srcOrd="2" destOrd="0" presId="urn:microsoft.com/office/officeart/2005/8/layout/process4"/>
    <dgm:cxn modelId="{6C52DDB2-65AB-4A2D-ADC1-9B4162C7DBC0}" type="presParOf" srcId="{4A86C741-1878-4561-AF88-1C3985B6ABD2}" destId="{42D81A2F-B5E4-440A-86E2-2D576E25BDAB}" srcOrd="0" destOrd="0" presId="urn:microsoft.com/office/officeart/2005/8/layout/process4"/>
    <dgm:cxn modelId="{A7CF4882-A04A-40FA-A725-6A409A5A30F1}" type="presParOf" srcId="{E1D8816F-4BE6-4929-ABAC-A02443E1540A}" destId="{8101C847-EA04-4A1D-8003-F49EEE96C4D6}" srcOrd="3" destOrd="0" presId="urn:microsoft.com/office/officeart/2005/8/layout/process4"/>
    <dgm:cxn modelId="{CF26EDE7-2010-49C1-99AC-E680C8B12CCC}" type="presParOf" srcId="{E1D8816F-4BE6-4929-ABAC-A02443E1540A}" destId="{4D41A004-B614-4611-99F0-0C23CEE00E7F}" srcOrd="4" destOrd="0" presId="urn:microsoft.com/office/officeart/2005/8/layout/process4"/>
    <dgm:cxn modelId="{9BB9896C-F69D-4FEF-8438-444E771E4638}" type="presParOf" srcId="{4D41A004-B614-4611-99F0-0C23CEE00E7F}" destId="{29800AD2-0635-4B50-82ED-FD1062C24A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E854D-D672-4B32-BF5C-F46EC8EA98E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E70AA-1B85-4458-8BAD-D0888A7C99ED}">
      <dgm:prSet phldrT="[Text]" custT="1"/>
      <dgm:spPr/>
      <dgm:t>
        <a:bodyPr/>
        <a:lstStyle/>
        <a:p>
          <a:pPr rtl="1"/>
          <a:r>
            <a:rPr lang="fr-FR" sz="2800" b="1" dirty="0">
              <a:solidFill>
                <a:srgbClr val="FF0000"/>
              </a:solidFill>
            </a:rPr>
            <a:t>          </a:t>
          </a:r>
          <a:r>
            <a:rPr lang="ar-LB" sz="2800" b="1" dirty="0">
              <a:solidFill>
                <a:srgbClr val="FF0000"/>
              </a:solidFill>
            </a:rPr>
            <a:t>ما هو سرُّ الكهنوتِ في الكَنيسَةِ</a:t>
          </a:r>
          <a:endParaRPr lang="fr-FR" sz="2800" b="1" dirty="0">
            <a:solidFill>
              <a:srgbClr val="FF0000"/>
            </a:solidFill>
          </a:endParaRPr>
        </a:p>
        <a:p>
          <a:pPr rtl="1"/>
          <a:r>
            <a:rPr lang="ar-LB" sz="2800" b="1" dirty="0">
              <a:solidFill>
                <a:srgbClr val="FF0000"/>
              </a:solidFill>
            </a:rPr>
            <a:t> </a:t>
          </a:r>
          <a:r>
            <a:rPr lang="fr-FR" sz="2800" b="1" dirty="0">
              <a:solidFill>
                <a:srgbClr val="FF0000"/>
              </a:solidFill>
            </a:rPr>
            <a:t>      </a:t>
          </a:r>
          <a:r>
            <a:rPr lang="ar-LB" sz="2800" b="1" dirty="0">
              <a:solidFill>
                <a:srgbClr val="FF0000"/>
              </a:solidFill>
            </a:rPr>
            <a:t>وما هُو دورُ الكاهِن؟؟؟</a:t>
          </a:r>
          <a:endParaRPr lang="en-US" sz="2800" dirty="0"/>
        </a:p>
      </dgm:t>
    </dgm:pt>
    <dgm:pt modelId="{2EC7440C-B0CD-4981-8EC0-314EB3BBE987}" type="parTrans" cxnId="{519F4D68-495C-4569-BFDD-E2418BAA7B20}">
      <dgm:prSet/>
      <dgm:spPr/>
      <dgm:t>
        <a:bodyPr/>
        <a:lstStyle/>
        <a:p>
          <a:endParaRPr lang="en-US"/>
        </a:p>
      </dgm:t>
    </dgm:pt>
    <dgm:pt modelId="{83B00C64-EA08-4F15-8C83-A776437D3046}" type="sibTrans" cxnId="{519F4D68-495C-4569-BFDD-E2418BAA7B20}">
      <dgm:prSet/>
      <dgm:spPr/>
      <dgm:t>
        <a:bodyPr/>
        <a:lstStyle/>
        <a:p>
          <a:endParaRPr lang="en-US"/>
        </a:p>
      </dgm:t>
    </dgm:pt>
    <dgm:pt modelId="{A287AA1F-203E-4563-8C72-961CA2271574}">
      <dgm:prSet phldrT="[Text]"/>
      <dgm:spPr/>
      <dgm:t>
        <a:bodyPr/>
        <a:lstStyle/>
        <a:p>
          <a:pPr rtl="1"/>
          <a:r>
            <a:rPr lang="ar-LB" dirty="0">
              <a:solidFill>
                <a:schemeClr val="tx1"/>
              </a:solidFill>
              <a:latin typeface="SimplifiedArabic"/>
            </a:rPr>
            <a:t>هو إذًا سرُّ الخِدمَةِ الرّسوليّة، ويتضمَّنُ ثلاثَ رُتبٍ: الأسقفيّة، والكَهنوت، والشماسيَّة  في شأن الخِدمَةِ الرّسوليَّةِ، من ناحيَةِ تأسيسِها ورسالَتِها من قِبَل ا لمَسيح!</a:t>
          </a:r>
          <a:endParaRPr lang="en-US" dirty="0">
            <a:solidFill>
              <a:schemeClr val="tx1"/>
            </a:solidFill>
          </a:endParaRPr>
        </a:p>
      </dgm:t>
    </dgm:pt>
    <dgm:pt modelId="{68C4CDC4-BACC-4DFA-A5BE-B47D22376C37}" type="parTrans" cxnId="{F5962C8C-C8D1-433D-8B58-B5B454E65522}">
      <dgm:prSet/>
      <dgm:spPr/>
      <dgm:t>
        <a:bodyPr/>
        <a:lstStyle/>
        <a:p>
          <a:endParaRPr lang="en-US"/>
        </a:p>
      </dgm:t>
    </dgm:pt>
    <dgm:pt modelId="{6BD633D6-63AE-409A-B89D-CDA1BBEC6EF1}" type="sibTrans" cxnId="{F5962C8C-C8D1-433D-8B58-B5B454E65522}">
      <dgm:prSet/>
      <dgm:spPr/>
      <dgm:t>
        <a:bodyPr/>
        <a:lstStyle/>
        <a:p>
          <a:endParaRPr lang="en-US"/>
        </a:p>
      </dgm:t>
    </dgm:pt>
    <dgm:pt modelId="{35216158-82AA-498F-A105-C30049EE4C21}">
      <dgm:prSet phldrT="[Text]"/>
      <dgm:spPr/>
      <dgm:t>
        <a:bodyPr/>
        <a:lstStyle/>
        <a:p>
          <a:pPr rtl="1"/>
          <a:r>
            <a:rPr lang="ar-LB" b="1" dirty="0">
              <a:solidFill>
                <a:schemeClr val="tx1"/>
              </a:solidFill>
              <a:latin typeface="SimplifiedArabic-Bold"/>
            </a:rPr>
            <a:t>1536 - </a:t>
          </a:r>
          <a:r>
            <a:rPr lang="ar-LB" dirty="0">
              <a:solidFill>
                <a:schemeClr val="tx1"/>
              </a:solidFill>
              <a:latin typeface="SimplifiedArabic"/>
            </a:rPr>
            <a:t>سرّ الكَهنوتِ هوَ السِّرّ الّذي يَكفَلُ </a:t>
          </a:r>
          <a:r>
            <a:rPr lang="ar-LB" dirty="0" err="1">
              <a:solidFill>
                <a:schemeClr val="tx1"/>
              </a:solidFill>
              <a:latin typeface="SimplifiedArabic"/>
            </a:rPr>
            <a:t>إستِمرارَ</a:t>
          </a:r>
          <a:r>
            <a:rPr lang="ar-LB" dirty="0">
              <a:solidFill>
                <a:schemeClr val="tx1"/>
              </a:solidFill>
              <a:latin typeface="SimplifiedArabic"/>
            </a:rPr>
            <a:t> الرِّسالَةِ الّتي وَكَّلَّها المَسيحُ إلى تلاميذِهِ  في الكنيسَةِ حتّى منتَهى الأزمِنَة.</a:t>
          </a:r>
          <a:endParaRPr lang="en-US" dirty="0">
            <a:solidFill>
              <a:schemeClr val="tx1"/>
            </a:solidFill>
          </a:endParaRPr>
        </a:p>
      </dgm:t>
    </dgm:pt>
    <dgm:pt modelId="{48601857-D077-4D47-97AF-C9F3798D3858}" type="parTrans" cxnId="{532B149B-3B6C-4096-BDDC-095E9B91BF96}">
      <dgm:prSet/>
      <dgm:spPr/>
      <dgm:t>
        <a:bodyPr/>
        <a:lstStyle/>
        <a:p>
          <a:endParaRPr lang="en-US"/>
        </a:p>
      </dgm:t>
    </dgm:pt>
    <dgm:pt modelId="{589D3073-5EEF-4E4E-A0C7-D8593A60F0B5}" type="sibTrans" cxnId="{532B149B-3B6C-4096-BDDC-095E9B91BF96}">
      <dgm:prSet/>
      <dgm:spPr/>
      <dgm:t>
        <a:bodyPr/>
        <a:lstStyle/>
        <a:p>
          <a:endParaRPr lang="en-US"/>
        </a:p>
      </dgm:t>
    </dgm:pt>
    <dgm:pt modelId="{68779694-D536-4035-9844-FECC86032450}" type="pres">
      <dgm:prSet presAssocID="{D12E854D-D672-4B32-BF5C-F46EC8EA98E7}" presName="composite" presStyleCnt="0">
        <dgm:presLayoutVars>
          <dgm:chMax val="1"/>
          <dgm:dir/>
          <dgm:resizeHandles val="exact"/>
        </dgm:presLayoutVars>
      </dgm:prSet>
      <dgm:spPr/>
    </dgm:pt>
    <dgm:pt modelId="{8343B424-2F22-4CA1-8CAD-D194FAF27775}" type="pres">
      <dgm:prSet presAssocID="{D53E70AA-1B85-4458-8BAD-D0888A7C99ED}" presName="roof" presStyleLbl="dkBgShp" presStyleIdx="0" presStyleCnt="2" custScaleY="56412"/>
      <dgm:spPr/>
    </dgm:pt>
    <dgm:pt modelId="{AF4E06B5-1007-41A5-865C-B33D2CEA7BE5}" type="pres">
      <dgm:prSet presAssocID="{D53E70AA-1B85-4458-8BAD-D0888A7C99ED}" presName="pillars" presStyleCnt="0"/>
      <dgm:spPr/>
    </dgm:pt>
    <dgm:pt modelId="{F81E112F-8769-4FFD-94E9-790A027873FA}" type="pres">
      <dgm:prSet presAssocID="{D53E70AA-1B85-4458-8BAD-D0888A7C99ED}" presName="pillar1" presStyleLbl="node1" presStyleIdx="0" presStyleCnt="2" custScaleX="262663">
        <dgm:presLayoutVars>
          <dgm:bulletEnabled val="1"/>
        </dgm:presLayoutVars>
      </dgm:prSet>
      <dgm:spPr/>
    </dgm:pt>
    <dgm:pt modelId="{F7364D38-C1D8-4314-A805-AEF4BFE4FB73}" type="pres">
      <dgm:prSet presAssocID="{35216158-82AA-498F-A105-C30049EE4C21}" presName="pillarX" presStyleLbl="node1" presStyleIdx="1" presStyleCnt="2" custScaleX="247433">
        <dgm:presLayoutVars>
          <dgm:bulletEnabled val="1"/>
        </dgm:presLayoutVars>
      </dgm:prSet>
      <dgm:spPr/>
    </dgm:pt>
    <dgm:pt modelId="{8E8B730D-0C69-4D1B-A931-E80B129F1192}" type="pres">
      <dgm:prSet presAssocID="{D53E70AA-1B85-4458-8BAD-D0888A7C99ED}" presName="base" presStyleLbl="dkBgShp" presStyleIdx="1" presStyleCnt="2"/>
      <dgm:spPr/>
    </dgm:pt>
  </dgm:ptLst>
  <dgm:cxnLst>
    <dgm:cxn modelId="{412C8515-4E87-4C5A-BB25-EF405B711610}" type="presOf" srcId="{A287AA1F-203E-4563-8C72-961CA2271574}" destId="{F81E112F-8769-4FFD-94E9-790A027873FA}" srcOrd="0" destOrd="0" presId="urn:microsoft.com/office/officeart/2005/8/layout/hList3"/>
    <dgm:cxn modelId="{519F4D68-495C-4569-BFDD-E2418BAA7B20}" srcId="{D12E854D-D672-4B32-BF5C-F46EC8EA98E7}" destId="{D53E70AA-1B85-4458-8BAD-D0888A7C99ED}" srcOrd="0" destOrd="0" parTransId="{2EC7440C-B0CD-4981-8EC0-314EB3BBE987}" sibTransId="{83B00C64-EA08-4F15-8C83-A776437D3046}"/>
    <dgm:cxn modelId="{FECC1A71-23DE-4C5F-9CBE-E3C04C08C695}" type="presOf" srcId="{D53E70AA-1B85-4458-8BAD-D0888A7C99ED}" destId="{8343B424-2F22-4CA1-8CAD-D194FAF27775}" srcOrd="0" destOrd="0" presId="urn:microsoft.com/office/officeart/2005/8/layout/hList3"/>
    <dgm:cxn modelId="{F5962C8C-C8D1-433D-8B58-B5B454E65522}" srcId="{D53E70AA-1B85-4458-8BAD-D0888A7C99ED}" destId="{A287AA1F-203E-4563-8C72-961CA2271574}" srcOrd="0" destOrd="0" parTransId="{68C4CDC4-BACC-4DFA-A5BE-B47D22376C37}" sibTransId="{6BD633D6-63AE-409A-B89D-CDA1BBEC6EF1}"/>
    <dgm:cxn modelId="{532B149B-3B6C-4096-BDDC-095E9B91BF96}" srcId="{D53E70AA-1B85-4458-8BAD-D0888A7C99ED}" destId="{35216158-82AA-498F-A105-C30049EE4C21}" srcOrd="1" destOrd="0" parTransId="{48601857-D077-4D47-97AF-C9F3798D3858}" sibTransId="{589D3073-5EEF-4E4E-A0C7-D8593A60F0B5}"/>
    <dgm:cxn modelId="{C9B692B9-CFE4-4CC0-85A9-A831CE17CF97}" type="presOf" srcId="{35216158-82AA-498F-A105-C30049EE4C21}" destId="{F7364D38-C1D8-4314-A805-AEF4BFE4FB73}" srcOrd="0" destOrd="0" presId="urn:microsoft.com/office/officeart/2005/8/layout/hList3"/>
    <dgm:cxn modelId="{24EF5ECD-03C0-4005-A671-2C700AC416E1}" type="presOf" srcId="{D12E854D-D672-4B32-BF5C-F46EC8EA98E7}" destId="{68779694-D536-4035-9844-FECC86032450}" srcOrd="0" destOrd="0" presId="urn:microsoft.com/office/officeart/2005/8/layout/hList3"/>
    <dgm:cxn modelId="{3A95F7C3-56C9-4BEE-9D20-441D36F28832}" type="presParOf" srcId="{68779694-D536-4035-9844-FECC86032450}" destId="{8343B424-2F22-4CA1-8CAD-D194FAF27775}" srcOrd="0" destOrd="0" presId="urn:microsoft.com/office/officeart/2005/8/layout/hList3"/>
    <dgm:cxn modelId="{405ABB7E-49F4-4B79-BFDD-1571B1535AAA}" type="presParOf" srcId="{68779694-D536-4035-9844-FECC86032450}" destId="{AF4E06B5-1007-41A5-865C-B33D2CEA7BE5}" srcOrd="1" destOrd="0" presId="urn:microsoft.com/office/officeart/2005/8/layout/hList3"/>
    <dgm:cxn modelId="{5C101E59-9A34-47DD-9FBF-3B70FBAC4D69}" type="presParOf" srcId="{AF4E06B5-1007-41A5-865C-B33D2CEA7BE5}" destId="{F81E112F-8769-4FFD-94E9-790A027873FA}" srcOrd="0" destOrd="0" presId="urn:microsoft.com/office/officeart/2005/8/layout/hList3"/>
    <dgm:cxn modelId="{025539B0-D8CE-4A56-8F37-53FCAAF38B4C}" type="presParOf" srcId="{AF4E06B5-1007-41A5-865C-B33D2CEA7BE5}" destId="{F7364D38-C1D8-4314-A805-AEF4BFE4FB73}" srcOrd="1" destOrd="0" presId="urn:microsoft.com/office/officeart/2005/8/layout/hList3"/>
    <dgm:cxn modelId="{2920C640-1AA9-4DE0-B6A3-2F1FA00BEB9E}" type="presParOf" srcId="{68779694-D536-4035-9844-FECC86032450}" destId="{8E8B730D-0C69-4D1B-A931-E80B129F11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BE4DF-CCC4-4DC7-8D48-100223BD713E}">
      <dsp:nvSpPr>
        <dsp:cNvPr id="0" name=""/>
        <dsp:cNvSpPr/>
      </dsp:nvSpPr>
      <dsp:spPr>
        <a:xfrm>
          <a:off x="0" y="3597434"/>
          <a:ext cx="7078717" cy="1384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3-</a:t>
          </a:r>
          <a:r>
            <a:rPr lang="ar-LB" sz="2400" kern="1200" dirty="0">
              <a:solidFill>
                <a:schemeClr val="tx1"/>
              </a:solidFill>
            </a:rPr>
            <a:t>ووفقاً لكلمة الله فإنّ وظيفَةَ الشمّاسِ هي شرَفٌ وبرَكَة. "لأَنَّ الَّذِينَ تَشَمَّسُوا حَسَناً يَقْتَنُونَ لأَنْفُسِهِمْ دَرَجَةً حَسَنَةً وَثِقَةً كَثِيرَةً فِي الإِيمَانِ الَّذِي بِالْمَسِيحِ يَسُوعَ" (</a:t>
          </a:r>
          <a:r>
            <a:rPr lang="ar-LB" sz="1800" kern="1200" dirty="0">
              <a:solidFill>
                <a:schemeClr val="tx1"/>
              </a:solidFill>
            </a:rPr>
            <a:t>تيموثاوس الأولى 3: 13).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597434"/>
        <a:ext cx="7078717" cy="1384132"/>
      </dsp:txXfrm>
    </dsp:sp>
    <dsp:sp modelId="{42D81A2F-B5E4-440A-86E2-2D576E25BDAB}">
      <dsp:nvSpPr>
        <dsp:cNvPr id="0" name=""/>
        <dsp:cNvSpPr/>
      </dsp:nvSpPr>
      <dsp:spPr>
        <a:xfrm rot="10800000">
          <a:off x="0" y="2108369"/>
          <a:ext cx="7078717" cy="15098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>
              <a:solidFill>
                <a:schemeClr val="tx1"/>
              </a:solidFill>
            </a:rPr>
            <a:t>2- "</a:t>
          </a:r>
          <a:r>
            <a:rPr lang="ar-LB" sz="2400" b="1" kern="1200" dirty="0">
              <a:solidFill>
                <a:schemeClr val="tx1"/>
              </a:solidFill>
            </a:rPr>
            <a:t>الشّماسُ" </a:t>
          </a:r>
          <a:r>
            <a:rPr lang="ar-LB" sz="2400" kern="1200" dirty="0">
              <a:solidFill>
                <a:schemeClr val="tx1"/>
              </a:solidFill>
            </a:rPr>
            <a:t>هو خادِمُ الكَنيسةِ وهوَ مَنْ يَقومُ بمُعاوَنَةِ الكاهِنِ في أداءِ الخَدَماتِ الدّينيَّةِ والصَّلواتِ الكنَسَيَّة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0" y="2108369"/>
        <a:ext cx="7078717" cy="981040"/>
      </dsp:txXfrm>
    </dsp:sp>
    <dsp:sp modelId="{29800AD2-0635-4B50-82ED-FD1062C24AEC}">
      <dsp:nvSpPr>
        <dsp:cNvPr id="0" name=""/>
        <dsp:cNvSpPr/>
      </dsp:nvSpPr>
      <dsp:spPr>
        <a:xfrm rot="10800000">
          <a:off x="0" y="336"/>
          <a:ext cx="7078717" cy="21287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400" kern="1200" dirty="0">
              <a:solidFill>
                <a:schemeClr val="tx1"/>
              </a:solidFill>
            </a:rPr>
            <a:t>1- </a:t>
          </a:r>
          <a:r>
            <a:rPr lang="ar-LB" sz="2400" b="1" kern="1200" dirty="0">
              <a:solidFill>
                <a:schemeClr val="tx1"/>
              </a:solidFill>
            </a:rPr>
            <a:t>الشّماسِيّة</a:t>
          </a:r>
          <a:r>
            <a:rPr lang="ar-LB" sz="2400" kern="1200" dirty="0">
              <a:solidFill>
                <a:schemeClr val="tx1"/>
              </a:solidFill>
            </a:rPr>
            <a:t>  </a:t>
          </a:r>
          <a:r>
            <a:rPr lang="ar-LB" sz="2400" kern="1200" dirty="0" err="1">
              <a:solidFill>
                <a:schemeClr val="tx1"/>
              </a:solidFill>
            </a:rPr>
            <a:t>هى</a:t>
          </a:r>
          <a:r>
            <a:rPr lang="ar-LB" sz="2400" kern="1200" dirty="0">
              <a:solidFill>
                <a:schemeClr val="tx1"/>
              </a:solidFill>
            </a:rPr>
            <a:t> رُتبةٌ كَنَسيّة </a:t>
          </a:r>
          <a:r>
            <a:rPr lang="ar-LB" sz="2400" kern="1200" dirty="0" err="1">
              <a:solidFill>
                <a:schemeClr val="tx1"/>
              </a:solidFill>
            </a:rPr>
            <a:t>بالإكليرُوس</a:t>
          </a:r>
          <a:r>
            <a:rPr lang="ar-LB" sz="2400" kern="1200" dirty="0">
              <a:solidFill>
                <a:schemeClr val="tx1"/>
              </a:solidFill>
            </a:rPr>
            <a:t> تَسبِقُ رتبَةَ "الكَهنوت، ورُتبَة الأسقف.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0" y="336"/>
        <a:ext cx="7078717" cy="1383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B424-2F22-4CA1-8CAD-D194FAF27775}">
      <dsp:nvSpPr>
        <dsp:cNvPr id="0" name=""/>
        <dsp:cNvSpPr/>
      </dsp:nvSpPr>
      <dsp:spPr>
        <a:xfrm>
          <a:off x="0" y="201002"/>
          <a:ext cx="7346731" cy="10405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</a:rPr>
            <a:t>          </a:t>
          </a:r>
          <a:r>
            <a:rPr lang="ar-LB" sz="2800" b="1" kern="1200" dirty="0">
              <a:solidFill>
                <a:srgbClr val="FF0000"/>
              </a:solidFill>
            </a:rPr>
            <a:t>ما هو سرُّ الكهنوتِ في الكَنيسَةِ</a:t>
          </a:r>
          <a:endParaRPr lang="fr-FR" sz="2800" b="1" kern="1200" dirty="0">
            <a:solidFill>
              <a:srgbClr val="FF0000"/>
            </a:solidFill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800" b="1" kern="1200" dirty="0">
              <a:solidFill>
                <a:srgbClr val="FF0000"/>
              </a:solidFill>
            </a:rPr>
            <a:t> </a:t>
          </a:r>
          <a:r>
            <a:rPr lang="fr-FR" sz="2800" b="1" kern="1200" dirty="0">
              <a:solidFill>
                <a:srgbClr val="FF0000"/>
              </a:solidFill>
            </a:rPr>
            <a:t>      </a:t>
          </a:r>
          <a:r>
            <a:rPr lang="ar-LB" sz="2800" b="1" kern="1200" dirty="0">
              <a:solidFill>
                <a:srgbClr val="FF0000"/>
              </a:solidFill>
            </a:rPr>
            <a:t>وما هُو دورُ الكاهِن؟؟؟</a:t>
          </a:r>
          <a:endParaRPr lang="en-US" sz="2800" kern="1200" dirty="0"/>
        </a:p>
      </dsp:txBody>
      <dsp:txXfrm>
        <a:off x="0" y="201002"/>
        <a:ext cx="7346731" cy="1040556"/>
      </dsp:txXfrm>
    </dsp:sp>
    <dsp:sp modelId="{F81E112F-8769-4FFD-94E9-790A027873FA}">
      <dsp:nvSpPr>
        <dsp:cNvPr id="0" name=""/>
        <dsp:cNvSpPr/>
      </dsp:nvSpPr>
      <dsp:spPr>
        <a:xfrm>
          <a:off x="4511" y="1643563"/>
          <a:ext cx="3778395" cy="387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kern="1200" dirty="0">
              <a:solidFill>
                <a:schemeClr val="tx1"/>
              </a:solidFill>
              <a:latin typeface="SimplifiedArabic"/>
            </a:rPr>
            <a:t>هو إذًا سرُّ الخِدمَةِ الرّسوليّة، ويتضمَّنُ ثلاثَ رُتبٍ: الأسقفيّة، والكَهنوت، والشماسيَّة  في شأن الخِدمَةِ الرّسوليَّةِ، من ناحيَةِ تأسيسِها ورسالَتِها من قِبَل ا لمَسيح!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511" y="1643563"/>
        <a:ext cx="3778395" cy="3873587"/>
      </dsp:txXfrm>
    </dsp:sp>
    <dsp:sp modelId="{F7364D38-C1D8-4314-A805-AEF4BFE4FB73}">
      <dsp:nvSpPr>
        <dsp:cNvPr id="0" name=""/>
        <dsp:cNvSpPr/>
      </dsp:nvSpPr>
      <dsp:spPr>
        <a:xfrm>
          <a:off x="3782906" y="1643563"/>
          <a:ext cx="3559312" cy="387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b="1" kern="1200" dirty="0">
              <a:solidFill>
                <a:schemeClr val="tx1"/>
              </a:solidFill>
              <a:latin typeface="SimplifiedArabic-Bold"/>
            </a:rPr>
            <a:t>1536 - </a:t>
          </a:r>
          <a:r>
            <a:rPr lang="ar-LB" sz="3000" kern="1200" dirty="0">
              <a:solidFill>
                <a:schemeClr val="tx1"/>
              </a:solidFill>
              <a:latin typeface="SimplifiedArabic"/>
            </a:rPr>
            <a:t>سرّ الكَهنوتِ هوَ السِّرّ الّذي يَكفَلُ </a:t>
          </a:r>
          <a:r>
            <a:rPr lang="ar-LB" sz="3000" kern="1200" dirty="0" err="1">
              <a:solidFill>
                <a:schemeClr val="tx1"/>
              </a:solidFill>
              <a:latin typeface="SimplifiedArabic"/>
            </a:rPr>
            <a:t>إستِمرارَ</a:t>
          </a:r>
          <a:r>
            <a:rPr lang="ar-LB" sz="3000" kern="1200" dirty="0">
              <a:solidFill>
                <a:schemeClr val="tx1"/>
              </a:solidFill>
              <a:latin typeface="SimplifiedArabic"/>
            </a:rPr>
            <a:t> الرِّسالَةِ الّتي وَكَّلَّها المَسيحُ إلى تلاميذِهِ  في الكنيسَةِ حتّى منتَهى الأزمِنَة.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782906" y="1643563"/>
        <a:ext cx="3559312" cy="3873587"/>
      </dsp:txXfrm>
    </dsp:sp>
    <dsp:sp modelId="{8E8B730D-0C69-4D1B-A931-E80B129F1192}">
      <dsp:nvSpPr>
        <dsp:cNvPr id="0" name=""/>
        <dsp:cNvSpPr/>
      </dsp:nvSpPr>
      <dsp:spPr>
        <a:xfrm>
          <a:off x="0" y="5517150"/>
          <a:ext cx="7346731" cy="4303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0BBA2-8E22-4CEB-801D-6720711054E7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AA914-B043-477D-8E22-4D6F46DA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2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8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0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9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7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5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8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AA914-B043-477D-8E22-4D6F46DAEC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rgbClr val="FF0000"/>
                </a:solidFill>
              </a:rPr>
              <a:t>مَركَزُ التَّربِيَّةِ الدّينِيَّة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الخامس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76" y="524436"/>
            <a:ext cx="5741894" cy="134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95" y="2889100"/>
            <a:ext cx="8888506" cy="3794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732" y="0"/>
            <a:ext cx="2399268" cy="2891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94" y="4585618"/>
            <a:ext cx="2084293" cy="2151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23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40"/>
          <a:stretch/>
        </p:blipFill>
        <p:spPr>
          <a:xfrm>
            <a:off x="0" y="1985554"/>
            <a:ext cx="9144000" cy="5042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29" y="169816"/>
            <a:ext cx="2933341" cy="1933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" y="228600"/>
            <a:ext cx="2519893" cy="3267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976" y="0"/>
            <a:ext cx="5836024" cy="35634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871" y="3590364"/>
            <a:ext cx="5903259" cy="3267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2129">
            <a:off x="311804" y="3477176"/>
            <a:ext cx="2633905" cy="3213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236" y="322729"/>
            <a:ext cx="1653989" cy="336176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2727"/>
            <a:ext cx="7662041" cy="6283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38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7443" y="304800"/>
            <a:ext cx="6838294" cy="746234"/>
          </a:xfrm>
        </p:spPr>
        <p:txBody>
          <a:bodyPr>
            <a:normAutofit/>
          </a:bodyPr>
          <a:lstStyle/>
          <a:p>
            <a:pPr algn="r" rtl="1"/>
            <a:r>
              <a:rPr lang="ar-LB" sz="2800" b="1" dirty="0">
                <a:solidFill>
                  <a:srgbClr val="FF0000"/>
                </a:solidFill>
              </a:rPr>
              <a:t>ما هو دورُ الشّماسِيَّة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ar-LB" sz="2800" b="1" dirty="0">
                <a:solidFill>
                  <a:srgbClr val="FF0000"/>
                </a:solidFill>
              </a:rPr>
              <a:t>في الكَنيسِة؟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89551"/>
              </p:ext>
            </p:extLst>
          </p:nvPr>
        </p:nvGraphicFramePr>
        <p:xfrm>
          <a:off x="378372" y="1308538"/>
          <a:ext cx="7078717" cy="498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Left Arrow 4"/>
          <p:cNvSpPr/>
          <p:nvPr/>
        </p:nvSpPr>
        <p:spPr>
          <a:xfrm>
            <a:off x="6008914" y="0"/>
            <a:ext cx="3135085" cy="135583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tx1"/>
                </a:solidFill>
              </a:rPr>
              <a:t>لنحفَظ جَيِّدًا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0833" y="2277354"/>
            <a:ext cx="2207173" cy="4580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5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0"/>
            <a:ext cx="4539787" cy="4787154"/>
          </a:xfrm>
          <a:prstGeom prst="cloudCallout">
            <a:avLst>
              <a:gd name="adj1" fmla="val -90727"/>
              <a:gd name="adj2" fmla="val 1516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من بَعد ما سْمعنا متيّا الرّسول وتعرفنا على خدمة الشمّاس،</a:t>
            </a:r>
          </a:p>
          <a:p>
            <a:pPr algn="ctr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خلّونا نِسمع أحد الكهنِة تنتعرّف عا دورو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90" y="2533268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3739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73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0"/>
            <a:ext cx="9235440" cy="37651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83" y="3724837"/>
            <a:ext cx="9014517" cy="313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7" y="3133164"/>
            <a:ext cx="1290918" cy="186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21069" y="0"/>
            <a:ext cx="1071196" cy="1371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8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7"/>
            <a:ext cx="9144000" cy="68042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96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272275"/>
              </p:ext>
            </p:extLst>
          </p:nvPr>
        </p:nvGraphicFramePr>
        <p:xfrm>
          <a:off x="268014" y="599090"/>
          <a:ext cx="7346731" cy="614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Left Arrow 4"/>
          <p:cNvSpPr/>
          <p:nvPr/>
        </p:nvSpPr>
        <p:spPr>
          <a:xfrm>
            <a:off x="6148552" y="220717"/>
            <a:ext cx="2995448" cy="168691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LB" sz="3200" b="1" dirty="0">
                <a:solidFill>
                  <a:schemeClr val="tx1"/>
                </a:solidFill>
              </a:rPr>
              <a:t>لنحفَظْ جَيِّدًا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79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271" y="1072230"/>
            <a:ext cx="4042768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الرّابع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250" y="4263408"/>
            <a:ext cx="6671178" cy="2225615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2">
                    <a:lumMod val="75000"/>
                  </a:schemeClr>
                </a:solidFill>
              </a:rPr>
              <a:t>الجزء الثّاني</a:t>
            </a:r>
            <a:endParaRPr lang="ar-LB" sz="4500" b="1" dirty="0">
              <a:solidFill>
                <a:srgbClr val="FF0000"/>
              </a:solidFill>
            </a:endParaRPr>
          </a:p>
          <a:p>
            <a:pPr algn="ctr" rtl="1"/>
            <a:r>
              <a:rPr lang="fr-FR" sz="4500" b="1" dirty="0"/>
              <a:t>       </a:t>
            </a:r>
            <a:r>
              <a:rPr lang="ar-LB" sz="4500" b="1" dirty="0"/>
              <a:t>من أسرار كنيستي</a:t>
            </a:r>
            <a:endParaRPr lang="fr-FR" sz="4500" b="1" dirty="0"/>
          </a:p>
          <a:p>
            <a:pPr algn="ctr" rtl="1"/>
            <a:r>
              <a:rPr lang="ar-LB" sz="4500" b="1" dirty="0">
                <a:solidFill>
                  <a:schemeClr val="accent2">
                    <a:lumMod val="50000"/>
                  </a:schemeClr>
                </a:solidFill>
              </a:rPr>
              <a:t>«سر الكهنوت»</a:t>
            </a:r>
            <a:endParaRPr lang="ar-LB" sz="4500" b="1" dirty="0"/>
          </a:p>
          <a:p>
            <a:pPr rtl="1"/>
            <a:endParaRPr lang="ar-LB" sz="3750" b="1" dirty="0"/>
          </a:p>
        </p:txBody>
      </p:sp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90" y="0"/>
            <a:ext cx="3690575" cy="4303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548833"/>
            <a:ext cx="4539787" cy="4144191"/>
          </a:xfrm>
          <a:prstGeom prst="cloudCallout">
            <a:avLst>
              <a:gd name="adj1" fmla="val -90727"/>
              <a:gd name="adj2" fmla="val 1516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وهَلّق بَدّي ياكن تَعْملوا هالنّشَاطات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162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71267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FF79E-A504-43EA-A493-38FC69D24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0F3B6C0-0508-400E-BA5E-11A7AF950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725"/>
            <a:ext cx="9144000" cy="6817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53788"/>
            <a:ext cx="8778240" cy="6599031"/>
          </a:xfrm>
        </p:spPr>
      </p:pic>
      <p:sp>
        <p:nvSpPr>
          <p:cNvPr id="3" name="Oval 2"/>
          <p:cNvSpPr/>
          <p:nvPr/>
        </p:nvSpPr>
        <p:spPr>
          <a:xfrm>
            <a:off x="6172200" y="793376"/>
            <a:ext cx="1264023" cy="6185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6163236" y="3204882"/>
            <a:ext cx="1264023" cy="6185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5100918" y="4536140"/>
            <a:ext cx="2362200" cy="56029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2465295" y="1281952"/>
            <a:ext cx="1353670" cy="6185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2545976" y="3191435"/>
            <a:ext cx="1264023" cy="6185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0918" y="5056094"/>
            <a:ext cx="2608729" cy="8606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7941" y="6078071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ا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7647" y="6082554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ل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63905" y="6060143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31894" y="6046695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س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7459" y="6046695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ي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658" y="6073589"/>
            <a:ext cx="3899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dirty="0"/>
              <a:t>ح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3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2441-B2D6-46EC-BD8D-F6B6C190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59F1C69-A652-49F9-A804-AA6C2E805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08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2"/>
          <a:stretch/>
        </p:blipFill>
        <p:spPr>
          <a:xfrm>
            <a:off x="-121024" y="0"/>
            <a:ext cx="9265024" cy="57687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342" y="1156448"/>
            <a:ext cx="416953" cy="43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730" y="1506070"/>
            <a:ext cx="472835" cy="493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719" y="2353235"/>
            <a:ext cx="498625" cy="519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270" y="1855695"/>
            <a:ext cx="524417" cy="5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13" y="1994648"/>
            <a:ext cx="416953" cy="43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13" y="2438401"/>
            <a:ext cx="416953" cy="434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18" y="1967752"/>
            <a:ext cx="472835" cy="493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08376" y="4007223"/>
            <a:ext cx="247425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200" b="1" dirty="0"/>
              <a:t>الأسقفية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011705"/>
            <a:ext cx="247425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200" b="1" dirty="0"/>
              <a:t>الكهنوت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976" y="4002740"/>
            <a:ext cx="247425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200" b="1" dirty="0"/>
              <a:t>الشمّاسية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4811" y="5363343"/>
            <a:ext cx="880782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سرّ الكهنوت يكفَلُ استمرارَ الرّسالَة الّتي وَكّلها يَسوع لتلاميذِه ناشِطَة في الكَنيسَة</a:t>
            </a:r>
            <a:r>
              <a:rPr lang="ar-LB" sz="2800" dirty="0">
                <a:latin typeface="SimplifiedArabic"/>
              </a:rPr>
              <a:t> حتى منتهى الأزمنة</a:t>
            </a:r>
            <a:r>
              <a:rPr lang="ar-LB" sz="2800" dirty="0"/>
              <a:t>(ت ك ك)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34742" y="1492625"/>
            <a:ext cx="5015129" cy="3998497"/>
          </a:xfrm>
          <a:prstGeom prst="cloudCallout">
            <a:avLst>
              <a:gd name="adj1" fmla="val -95935"/>
              <a:gd name="adj2" fmla="val -3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ومنخت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م ل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قا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ءْ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نا الي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وم ب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ِهال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ص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ّ</a:t>
            </a:r>
            <a:r>
              <a:rPr lang="ar-AE" sz="4600" b="1" dirty="0">
                <a:solidFill>
                  <a:schemeClr val="accent2">
                    <a:lumMod val="50000"/>
                  </a:schemeClr>
                </a:solidFill>
              </a:rPr>
              <a:t>لاة</a:t>
            </a:r>
            <a:r>
              <a:rPr lang="ar-LB" sz="4600" b="1" dirty="0">
                <a:solidFill>
                  <a:schemeClr val="accent2">
                    <a:lumMod val="50000"/>
                  </a:schemeClr>
                </a:solidFill>
              </a:rPr>
              <a:t> وهالترنيمة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7739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460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35" y="609600"/>
            <a:ext cx="7841731" cy="4971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77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40728" y="632012"/>
            <a:ext cx="4757814" cy="5782235"/>
          </a:xfrm>
          <a:prstGeom prst="cloudCallout">
            <a:avLst>
              <a:gd name="adj1" fmla="val -90790"/>
              <a:gd name="adj2" fmla="val 1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المَسيح أصدقائي...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لقاءْنا اليَوم مهم كْتِير ومِليان مُقابَلات ت نِتعرّف ع </a:t>
            </a:r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سر الكهنوت! </a:t>
            </a:r>
            <a:r>
              <a:rPr lang="ar-LB" sz="3200" dirty="0">
                <a:solidFill>
                  <a:schemeClr val="tx1"/>
                </a:solidFill>
              </a:rPr>
              <a:t>رَكْزوا مْنِيح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 سْمَعوا بِهُدوء...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91" y="2770094"/>
            <a:ext cx="232952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2" y="112487"/>
            <a:ext cx="3066448" cy="30664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16876" y="214229"/>
            <a:ext cx="4615080" cy="2490011"/>
          </a:xfrm>
          <a:prstGeom prst="cloudCallout">
            <a:avLst>
              <a:gd name="adj1" fmla="val -69390"/>
              <a:gd name="adj2" fmla="val -10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شو هَدَفْنا من هاللّقاء؟</a:t>
            </a:r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92" y="2855770"/>
            <a:ext cx="712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- نْحدّد </a:t>
            </a:r>
            <a:r>
              <a:rPr lang="ar-LB" sz="3600" dirty="0"/>
              <a:t>شو هوِّي السرّ في الكنيسة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4811" y="3653631"/>
            <a:ext cx="720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- نْعَدّد </a:t>
            </a:r>
            <a:r>
              <a:rPr lang="ar-LB" sz="3600" dirty="0"/>
              <a:t>الأسباب يلّي كِرمالها تَم إخْتيار أوّل شَمامْسة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3065" y="4965310"/>
            <a:ext cx="721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- نسمِّي </a:t>
            </a:r>
            <a:r>
              <a:rPr lang="ar-LB" sz="3600" dirty="0"/>
              <a:t>الأعمال يلّي بِيقوم فِيها الكاهِن اليوم و</a:t>
            </a:r>
            <a:r>
              <a:rPr lang="ar-LB" sz="3600" b="1" dirty="0">
                <a:solidFill>
                  <a:schemeClr val="accent2">
                    <a:lumMod val="50000"/>
                  </a:schemeClr>
                </a:solidFill>
              </a:rPr>
              <a:t>نْبشِّر</a:t>
            </a:r>
            <a:r>
              <a:rPr lang="ar-LB" sz="3600" dirty="0"/>
              <a:t> بأعمال يَسوع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03812" y="282389"/>
            <a:ext cx="5338481" cy="6145306"/>
          </a:xfrm>
          <a:prstGeom prst="cloudCallout">
            <a:avLst>
              <a:gd name="adj1" fmla="val -88311"/>
              <a:gd name="adj2" fmla="val 135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أصدقائي!</a:t>
            </a:r>
          </a:p>
          <a:p>
            <a:pPr algn="ctr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تطلّعوا مْنِيح بهالصّورة وقولولِي شو قلّن يَسوع للرّسُل فيها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145" y="2770093"/>
            <a:ext cx="2383169" cy="4182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717" y="0"/>
            <a:ext cx="922971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8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68" y="889282"/>
            <a:ext cx="8132064" cy="590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016" y="1891043"/>
            <a:ext cx="34368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500" b="1" dirty="0">
                <a:solidFill>
                  <a:schemeClr val="tx2">
                    <a:lumMod val="50000"/>
                  </a:schemeClr>
                </a:solidFill>
              </a:rPr>
              <a:t>تعاليا وانظرا</a:t>
            </a:r>
            <a:endParaRPr lang="en-US" sz="4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118" y="2131808"/>
            <a:ext cx="2312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500" b="1" dirty="0">
                <a:solidFill>
                  <a:schemeClr val="tx2">
                    <a:lumMod val="50000"/>
                  </a:schemeClr>
                </a:solidFill>
              </a:rPr>
              <a:t>إتبَعانِي</a:t>
            </a:r>
            <a:endParaRPr lang="en-US" sz="4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04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68414" y="510988"/>
            <a:ext cx="5675586" cy="5432612"/>
          </a:xfrm>
          <a:prstGeom prst="cloudCallout">
            <a:avLst>
              <a:gd name="adj1" fmla="val -78634"/>
              <a:gd name="adj2" fmla="val 62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rgbClr val="C00000"/>
                </a:solidFill>
              </a:rPr>
              <a:t>برافو ! </a:t>
            </a:r>
          </a:p>
          <a:p>
            <a:pPr algn="ctr"/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وهلّق رح ننتعرّف عا الرسول اللي حلّ مكان يهوذا مين بيعرف شو اسمو؟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" y="2546715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DE2C1"/>
      </a:accent1>
      <a:accent2>
        <a:srgbClr val="F9A84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</TotalTime>
  <Words>340</Words>
  <Application>Microsoft Office PowerPoint</Application>
  <PresentationFormat>On-screen Show (4:3)</PresentationFormat>
  <Paragraphs>71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Arabic</vt:lpstr>
      <vt:lpstr>Arial</vt:lpstr>
      <vt:lpstr>Calibri</vt:lpstr>
      <vt:lpstr>SimplifiedArabic</vt:lpstr>
      <vt:lpstr>SimplifiedArabic-Bold</vt:lpstr>
      <vt:lpstr>Trebuchet MS</vt:lpstr>
      <vt:lpstr>Wingdings 3</vt:lpstr>
      <vt:lpstr>Facet</vt:lpstr>
      <vt:lpstr>مَركَزُ التَّربِيَّةِ الدّينِيَّة 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 هو دورُ الشّماسِيَّة في الكَنيسِة؟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104</cp:revision>
  <dcterms:created xsi:type="dcterms:W3CDTF">2020-08-25T06:38:39Z</dcterms:created>
  <dcterms:modified xsi:type="dcterms:W3CDTF">2021-12-03T20:06:10Z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EF22EEC9-A567-457B-B9B8-8C3C264B6E56</vt:lpwstr>
  </property>
  <property fmtid="{D5CDD505-2E9C-101B-9397-08002B2CF9AE}" pid="3" name="ArticulatePath">
    <vt:lpwstr>eb5-renc-04-partie-2</vt:lpwstr>
  </property>
</Properties>
</file>