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tags/tag44.xml" ContentType="application/vnd.openxmlformats-officedocument.presentationml.tags+xml"/>
  <Override PartName="/ppt/notesSlides/notesSlide43.xml" ContentType="application/vnd.openxmlformats-officedocument.presentationml.notesSlide+xml"/>
  <Override PartName="/ppt/tags/tag45.xml" ContentType="application/vnd.openxmlformats-officedocument.presentationml.tags+xml"/>
  <Override PartName="/ppt/notesSlides/notesSlide44.xml" ContentType="application/vnd.openxmlformats-officedocument.presentationml.notesSlide+xml"/>
  <Override PartName="/ppt/tags/tag46.xml" ContentType="application/vnd.openxmlformats-officedocument.presentationml.tags+xml"/>
  <Override PartName="/ppt/notesSlides/notesSlide45.xml" ContentType="application/vnd.openxmlformats-officedocument.presentationml.notesSlide+xml"/>
  <Override PartName="/ppt/tags/tag47.xml" ContentType="application/vnd.openxmlformats-officedocument.presentationml.tags+xml"/>
  <Override PartName="/ppt/notesSlides/notesSlide46.xml" ContentType="application/vnd.openxmlformats-officedocument.presentationml.notesSlide+xml"/>
  <Override PartName="/ppt/tags/tag48.xml" ContentType="application/vnd.openxmlformats-officedocument.presentationml.tags+xml"/>
  <Override PartName="/ppt/notesSlides/notesSlide47.xml" ContentType="application/vnd.openxmlformats-officedocument.presentationml.notesSlide+xml"/>
  <Override PartName="/ppt/tags/tag49.xml" ContentType="application/vnd.openxmlformats-officedocument.presentationml.tags+xml"/>
  <Override PartName="/ppt/notesSlides/notesSlide48.xml" ContentType="application/vnd.openxmlformats-officedocument.presentationml.notesSlide+xml"/>
  <Override PartName="/ppt/tags/tag50.xml" ContentType="application/vnd.openxmlformats-officedocument.presentationml.tags+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Lst>
  <p:notesMasterIdLst>
    <p:notesMasterId r:id="rId51"/>
  </p:notesMasterIdLst>
  <p:sldIdLst>
    <p:sldId id="257" r:id="rId2"/>
    <p:sldId id="331" r:id="rId3"/>
    <p:sldId id="258" r:id="rId4"/>
    <p:sldId id="301" r:id="rId5"/>
    <p:sldId id="289" r:id="rId6"/>
    <p:sldId id="259" r:id="rId7"/>
    <p:sldId id="290" r:id="rId8"/>
    <p:sldId id="302" r:id="rId9"/>
    <p:sldId id="380" r:id="rId10"/>
    <p:sldId id="303" r:id="rId11"/>
    <p:sldId id="343" r:id="rId12"/>
    <p:sldId id="381" r:id="rId13"/>
    <p:sldId id="344" r:id="rId14"/>
    <p:sldId id="382" r:id="rId15"/>
    <p:sldId id="383" r:id="rId16"/>
    <p:sldId id="384" r:id="rId17"/>
    <p:sldId id="385" r:id="rId18"/>
    <p:sldId id="370" r:id="rId19"/>
    <p:sldId id="386" r:id="rId20"/>
    <p:sldId id="387" r:id="rId21"/>
    <p:sldId id="371" r:id="rId22"/>
    <p:sldId id="388" r:id="rId23"/>
    <p:sldId id="389" r:id="rId24"/>
    <p:sldId id="390" r:id="rId25"/>
    <p:sldId id="347" r:id="rId26"/>
    <p:sldId id="391" r:id="rId27"/>
    <p:sldId id="392" r:id="rId28"/>
    <p:sldId id="393" r:id="rId29"/>
    <p:sldId id="394" r:id="rId30"/>
    <p:sldId id="395" r:id="rId31"/>
    <p:sldId id="396" r:id="rId32"/>
    <p:sldId id="403" r:id="rId33"/>
    <p:sldId id="398" r:id="rId34"/>
    <p:sldId id="397" r:id="rId35"/>
    <p:sldId id="330" r:id="rId36"/>
    <p:sldId id="317" r:id="rId37"/>
    <p:sldId id="399" r:id="rId38"/>
    <p:sldId id="372" r:id="rId39"/>
    <p:sldId id="400" r:id="rId40"/>
    <p:sldId id="406" r:id="rId41"/>
    <p:sldId id="337" r:id="rId42"/>
    <p:sldId id="305" r:id="rId43"/>
    <p:sldId id="286" r:id="rId44"/>
    <p:sldId id="288" r:id="rId45"/>
    <p:sldId id="339" r:id="rId46"/>
    <p:sldId id="287" r:id="rId47"/>
    <p:sldId id="285" r:id="rId48"/>
    <p:sldId id="367" r:id="rId49"/>
    <p:sldId id="283" r:id="rId50"/>
  </p:sldIdLst>
  <p:sldSz cx="9144000" cy="6858000" type="screen4x3"/>
  <p:notesSz cx="6858000" cy="9144000"/>
  <p:custDataLst>
    <p:tags r:id="rId5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F99FF"/>
    <a:srgbClr val="FFCCCC"/>
    <a:srgbClr val="FF6699"/>
    <a:srgbClr val="E292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4" autoAdjust="0"/>
    <p:restoredTop sz="94660"/>
  </p:normalViewPr>
  <p:slideViewPr>
    <p:cSldViewPr snapToGrid="0">
      <p:cViewPr varScale="1">
        <p:scale>
          <a:sx n="111" d="100"/>
          <a:sy n="111" d="100"/>
        </p:scale>
        <p:origin x="99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ED2133-FE35-45EC-BB64-BC2F9FEA25E4}" type="datetimeFigureOut">
              <a:rPr lang="en-US" smtClean="0"/>
              <a:t>29-Dec-21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2B8686-D751-41CD-B888-A4163C888232}" type="slidenum">
              <a:rPr lang="en-US" smtClean="0"/>
              <a:t>‹#›</a:t>
            </a:fld>
            <a:endParaRPr lang="en-US"/>
          </a:p>
        </p:txBody>
      </p:sp>
    </p:spTree>
    <p:extLst>
      <p:ext uri="{BB962C8B-B14F-4D97-AF65-F5344CB8AC3E}">
        <p14:creationId xmlns:p14="http://schemas.microsoft.com/office/powerpoint/2010/main" val="3898255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t>1</a:t>
            </a:fld>
            <a:endParaRPr lang="en-US"/>
          </a:p>
        </p:txBody>
      </p:sp>
    </p:spTree>
    <p:extLst>
      <p:ext uri="{BB962C8B-B14F-4D97-AF65-F5344CB8AC3E}">
        <p14:creationId xmlns:p14="http://schemas.microsoft.com/office/powerpoint/2010/main" val="1507301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t>10</a:t>
            </a:fld>
            <a:endParaRPr lang="en-US"/>
          </a:p>
        </p:txBody>
      </p:sp>
    </p:spTree>
    <p:extLst>
      <p:ext uri="{BB962C8B-B14F-4D97-AF65-F5344CB8AC3E}">
        <p14:creationId xmlns:p14="http://schemas.microsoft.com/office/powerpoint/2010/main" val="1946793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t>11</a:t>
            </a:fld>
            <a:endParaRPr lang="en-US"/>
          </a:p>
        </p:txBody>
      </p:sp>
    </p:spTree>
    <p:extLst>
      <p:ext uri="{BB962C8B-B14F-4D97-AF65-F5344CB8AC3E}">
        <p14:creationId xmlns:p14="http://schemas.microsoft.com/office/powerpoint/2010/main" val="975610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t>12</a:t>
            </a:fld>
            <a:endParaRPr lang="en-US"/>
          </a:p>
        </p:txBody>
      </p:sp>
    </p:spTree>
    <p:extLst>
      <p:ext uri="{BB962C8B-B14F-4D97-AF65-F5344CB8AC3E}">
        <p14:creationId xmlns:p14="http://schemas.microsoft.com/office/powerpoint/2010/main" val="1010069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t>13</a:t>
            </a:fld>
            <a:endParaRPr lang="en-US"/>
          </a:p>
        </p:txBody>
      </p:sp>
    </p:spTree>
    <p:extLst>
      <p:ext uri="{BB962C8B-B14F-4D97-AF65-F5344CB8AC3E}">
        <p14:creationId xmlns:p14="http://schemas.microsoft.com/office/powerpoint/2010/main" val="3758305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t>14</a:t>
            </a:fld>
            <a:endParaRPr lang="en-US"/>
          </a:p>
        </p:txBody>
      </p:sp>
    </p:spTree>
    <p:extLst>
      <p:ext uri="{BB962C8B-B14F-4D97-AF65-F5344CB8AC3E}">
        <p14:creationId xmlns:p14="http://schemas.microsoft.com/office/powerpoint/2010/main" val="4236180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t>15</a:t>
            </a:fld>
            <a:endParaRPr lang="en-US"/>
          </a:p>
        </p:txBody>
      </p:sp>
    </p:spTree>
    <p:extLst>
      <p:ext uri="{BB962C8B-B14F-4D97-AF65-F5344CB8AC3E}">
        <p14:creationId xmlns:p14="http://schemas.microsoft.com/office/powerpoint/2010/main" val="245223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t>16</a:t>
            </a:fld>
            <a:endParaRPr lang="en-US"/>
          </a:p>
        </p:txBody>
      </p:sp>
    </p:spTree>
    <p:extLst>
      <p:ext uri="{BB962C8B-B14F-4D97-AF65-F5344CB8AC3E}">
        <p14:creationId xmlns:p14="http://schemas.microsoft.com/office/powerpoint/2010/main" val="749492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t>17</a:t>
            </a:fld>
            <a:endParaRPr lang="en-US"/>
          </a:p>
        </p:txBody>
      </p:sp>
    </p:spTree>
    <p:extLst>
      <p:ext uri="{BB962C8B-B14F-4D97-AF65-F5344CB8AC3E}">
        <p14:creationId xmlns:p14="http://schemas.microsoft.com/office/powerpoint/2010/main" val="1503200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t>18</a:t>
            </a:fld>
            <a:endParaRPr lang="en-US"/>
          </a:p>
        </p:txBody>
      </p:sp>
    </p:spTree>
    <p:extLst>
      <p:ext uri="{BB962C8B-B14F-4D97-AF65-F5344CB8AC3E}">
        <p14:creationId xmlns:p14="http://schemas.microsoft.com/office/powerpoint/2010/main" val="2548126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t>19</a:t>
            </a:fld>
            <a:endParaRPr lang="en-US"/>
          </a:p>
        </p:txBody>
      </p:sp>
    </p:spTree>
    <p:extLst>
      <p:ext uri="{BB962C8B-B14F-4D97-AF65-F5344CB8AC3E}">
        <p14:creationId xmlns:p14="http://schemas.microsoft.com/office/powerpoint/2010/main" val="942740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t>2</a:t>
            </a:fld>
            <a:endParaRPr lang="en-US"/>
          </a:p>
        </p:txBody>
      </p:sp>
    </p:spTree>
    <p:extLst>
      <p:ext uri="{BB962C8B-B14F-4D97-AF65-F5344CB8AC3E}">
        <p14:creationId xmlns:p14="http://schemas.microsoft.com/office/powerpoint/2010/main" val="2556536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t>20</a:t>
            </a:fld>
            <a:endParaRPr lang="en-US"/>
          </a:p>
        </p:txBody>
      </p:sp>
    </p:spTree>
    <p:extLst>
      <p:ext uri="{BB962C8B-B14F-4D97-AF65-F5344CB8AC3E}">
        <p14:creationId xmlns:p14="http://schemas.microsoft.com/office/powerpoint/2010/main" val="21652918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t>21</a:t>
            </a:fld>
            <a:endParaRPr lang="en-US"/>
          </a:p>
        </p:txBody>
      </p:sp>
    </p:spTree>
    <p:extLst>
      <p:ext uri="{BB962C8B-B14F-4D97-AF65-F5344CB8AC3E}">
        <p14:creationId xmlns:p14="http://schemas.microsoft.com/office/powerpoint/2010/main" val="29950216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t>22</a:t>
            </a:fld>
            <a:endParaRPr lang="en-US"/>
          </a:p>
        </p:txBody>
      </p:sp>
    </p:spTree>
    <p:extLst>
      <p:ext uri="{BB962C8B-B14F-4D97-AF65-F5344CB8AC3E}">
        <p14:creationId xmlns:p14="http://schemas.microsoft.com/office/powerpoint/2010/main" val="9947122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t>23</a:t>
            </a:fld>
            <a:endParaRPr lang="en-US"/>
          </a:p>
        </p:txBody>
      </p:sp>
    </p:spTree>
    <p:extLst>
      <p:ext uri="{BB962C8B-B14F-4D97-AF65-F5344CB8AC3E}">
        <p14:creationId xmlns:p14="http://schemas.microsoft.com/office/powerpoint/2010/main" val="1107286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t>24</a:t>
            </a:fld>
            <a:endParaRPr lang="en-US"/>
          </a:p>
        </p:txBody>
      </p:sp>
    </p:spTree>
    <p:extLst>
      <p:ext uri="{BB962C8B-B14F-4D97-AF65-F5344CB8AC3E}">
        <p14:creationId xmlns:p14="http://schemas.microsoft.com/office/powerpoint/2010/main" val="15566434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t>25</a:t>
            </a:fld>
            <a:endParaRPr lang="en-US"/>
          </a:p>
        </p:txBody>
      </p:sp>
    </p:spTree>
    <p:extLst>
      <p:ext uri="{BB962C8B-B14F-4D97-AF65-F5344CB8AC3E}">
        <p14:creationId xmlns:p14="http://schemas.microsoft.com/office/powerpoint/2010/main" val="29696736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t>26</a:t>
            </a:fld>
            <a:endParaRPr lang="en-US"/>
          </a:p>
        </p:txBody>
      </p:sp>
    </p:spTree>
    <p:extLst>
      <p:ext uri="{BB962C8B-B14F-4D97-AF65-F5344CB8AC3E}">
        <p14:creationId xmlns:p14="http://schemas.microsoft.com/office/powerpoint/2010/main" val="10164675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t>27</a:t>
            </a:fld>
            <a:endParaRPr lang="en-US"/>
          </a:p>
        </p:txBody>
      </p:sp>
    </p:spTree>
    <p:extLst>
      <p:ext uri="{BB962C8B-B14F-4D97-AF65-F5344CB8AC3E}">
        <p14:creationId xmlns:p14="http://schemas.microsoft.com/office/powerpoint/2010/main" val="14716306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t>28</a:t>
            </a:fld>
            <a:endParaRPr lang="en-US"/>
          </a:p>
        </p:txBody>
      </p:sp>
    </p:spTree>
    <p:extLst>
      <p:ext uri="{BB962C8B-B14F-4D97-AF65-F5344CB8AC3E}">
        <p14:creationId xmlns:p14="http://schemas.microsoft.com/office/powerpoint/2010/main" val="24074793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t>29</a:t>
            </a:fld>
            <a:endParaRPr lang="en-US"/>
          </a:p>
        </p:txBody>
      </p:sp>
    </p:spTree>
    <p:extLst>
      <p:ext uri="{BB962C8B-B14F-4D97-AF65-F5344CB8AC3E}">
        <p14:creationId xmlns:p14="http://schemas.microsoft.com/office/powerpoint/2010/main" val="1337383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t>3</a:t>
            </a:fld>
            <a:endParaRPr lang="en-US"/>
          </a:p>
        </p:txBody>
      </p:sp>
    </p:spTree>
    <p:extLst>
      <p:ext uri="{BB962C8B-B14F-4D97-AF65-F5344CB8AC3E}">
        <p14:creationId xmlns:p14="http://schemas.microsoft.com/office/powerpoint/2010/main" val="32364202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t>30</a:t>
            </a:fld>
            <a:endParaRPr lang="en-US"/>
          </a:p>
        </p:txBody>
      </p:sp>
    </p:spTree>
    <p:extLst>
      <p:ext uri="{BB962C8B-B14F-4D97-AF65-F5344CB8AC3E}">
        <p14:creationId xmlns:p14="http://schemas.microsoft.com/office/powerpoint/2010/main" val="843208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t>31</a:t>
            </a:fld>
            <a:endParaRPr lang="en-US"/>
          </a:p>
        </p:txBody>
      </p:sp>
    </p:spTree>
    <p:extLst>
      <p:ext uri="{BB962C8B-B14F-4D97-AF65-F5344CB8AC3E}">
        <p14:creationId xmlns:p14="http://schemas.microsoft.com/office/powerpoint/2010/main" val="4309431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t>32</a:t>
            </a:fld>
            <a:endParaRPr lang="en-US"/>
          </a:p>
        </p:txBody>
      </p:sp>
    </p:spTree>
    <p:extLst>
      <p:ext uri="{BB962C8B-B14F-4D97-AF65-F5344CB8AC3E}">
        <p14:creationId xmlns:p14="http://schemas.microsoft.com/office/powerpoint/2010/main" val="7911431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t>33</a:t>
            </a:fld>
            <a:endParaRPr lang="en-US"/>
          </a:p>
        </p:txBody>
      </p:sp>
    </p:spTree>
    <p:extLst>
      <p:ext uri="{BB962C8B-B14F-4D97-AF65-F5344CB8AC3E}">
        <p14:creationId xmlns:p14="http://schemas.microsoft.com/office/powerpoint/2010/main" val="2204212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t>34</a:t>
            </a:fld>
            <a:endParaRPr lang="en-US"/>
          </a:p>
        </p:txBody>
      </p:sp>
    </p:spTree>
    <p:extLst>
      <p:ext uri="{BB962C8B-B14F-4D97-AF65-F5344CB8AC3E}">
        <p14:creationId xmlns:p14="http://schemas.microsoft.com/office/powerpoint/2010/main" val="20076985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t>35</a:t>
            </a:fld>
            <a:endParaRPr lang="en-US"/>
          </a:p>
        </p:txBody>
      </p:sp>
    </p:spTree>
    <p:extLst>
      <p:ext uri="{BB962C8B-B14F-4D97-AF65-F5344CB8AC3E}">
        <p14:creationId xmlns:p14="http://schemas.microsoft.com/office/powerpoint/2010/main" val="13240980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t>36</a:t>
            </a:fld>
            <a:endParaRPr lang="en-US"/>
          </a:p>
        </p:txBody>
      </p:sp>
    </p:spTree>
    <p:extLst>
      <p:ext uri="{BB962C8B-B14F-4D97-AF65-F5344CB8AC3E}">
        <p14:creationId xmlns:p14="http://schemas.microsoft.com/office/powerpoint/2010/main" val="1275007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t>37</a:t>
            </a:fld>
            <a:endParaRPr lang="en-US"/>
          </a:p>
        </p:txBody>
      </p:sp>
    </p:spTree>
    <p:extLst>
      <p:ext uri="{BB962C8B-B14F-4D97-AF65-F5344CB8AC3E}">
        <p14:creationId xmlns:p14="http://schemas.microsoft.com/office/powerpoint/2010/main" val="29783994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t>38</a:t>
            </a:fld>
            <a:endParaRPr lang="en-US"/>
          </a:p>
        </p:txBody>
      </p:sp>
    </p:spTree>
    <p:extLst>
      <p:ext uri="{BB962C8B-B14F-4D97-AF65-F5344CB8AC3E}">
        <p14:creationId xmlns:p14="http://schemas.microsoft.com/office/powerpoint/2010/main" val="36765357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t>39</a:t>
            </a:fld>
            <a:endParaRPr lang="en-US"/>
          </a:p>
        </p:txBody>
      </p:sp>
    </p:spTree>
    <p:extLst>
      <p:ext uri="{BB962C8B-B14F-4D97-AF65-F5344CB8AC3E}">
        <p14:creationId xmlns:p14="http://schemas.microsoft.com/office/powerpoint/2010/main" val="3536930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t>4</a:t>
            </a:fld>
            <a:endParaRPr lang="en-US"/>
          </a:p>
        </p:txBody>
      </p:sp>
    </p:spTree>
    <p:extLst>
      <p:ext uri="{BB962C8B-B14F-4D97-AF65-F5344CB8AC3E}">
        <p14:creationId xmlns:p14="http://schemas.microsoft.com/office/powerpoint/2010/main" val="20887566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t>40</a:t>
            </a:fld>
            <a:endParaRPr lang="en-US"/>
          </a:p>
        </p:txBody>
      </p:sp>
    </p:spTree>
    <p:extLst>
      <p:ext uri="{BB962C8B-B14F-4D97-AF65-F5344CB8AC3E}">
        <p14:creationId xmlns:p14="http://schemas.microsoft.com/office/powerpoint/2010/main" val="11000734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t>41</a:t>
            </a:fld>
            <a:endParaRPr lang="en-US"/>
          </a:p>
        </p:txBody>
      </p:sp>
    </p:spTree>
    <p:extLst>
      <p:ext uri="{BB962C8B-B14F-4D97-AF65-F5344CB8AC3E}">
        <p14:creationId xmlns:p14="http://schemas.microsoft.com/office/powerpoint/2010/main" val="21238970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t>42</a:t>
            </a:fld>
            <a:endParaRPr lang="en-US"/>
          </a:p>
        </p:txBody>
      </p:sp>
    </p:spTree>
    <p:extLst>
      <p:ext uri="{BB962C8B-B14F-4D97-AF65-F5344CB8AC3E}">
        <p14:creationId xmlns:p14="http://schemas.microsoft.com/office/powerpoint/2010/main" val="23391316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t>43</a:t>
            </a:fld>
            <a:endParaRPr lang="en-US"/>
          </a:p>
        </p:txBody>
      </p:sp>
    </p:spTree>
    <p:extLst>
      <p:ext uri="{BB962C8B-B14F-4D97-AF65-F5344CB8AC3E}">
        <p14:creationId xmlns:p14="http://schemas.microsoft.com/office/powerpoint/2010/main" val="1924765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t>44</a:t>
            </a:fld>
            <a:endParaRPr lang="en-US"/>
          </a:p>
        </p:txBody>
      </p:sp>
    </p:spTree>
    <p:extLst>
      <p:ext uri="{BB962C8B-B14F-4D97-AF65-F5344CB8AC3E}">
        <p14:creationId xmlns:p14="http://schemas.microsoft.com/office/powerpoint/2010/main" val="6851892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t>45</a:t>
            </a:fld>
            <a:endParaRPr lang="en-US"/>
          </a:p>
        </p:txBody>
      </p:sp>
    </p:spTree>
    <p:extLst>
      <p:ext uri="{BB962C8B-B14F-4D97-AF65-F5344CB8AC3E}">
        <p14:creationId xmlns:p14="http://schemas.microsoft.com/office/powerpoint/2010/main" val="17830065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t>46</a:t>
            </a:fld>
            <a:endParaRPr lang="en-US"/>
          </a:p>
        </p:txBody>
      </p:sp>
    </p:spTree>
    <p:extLst>
      <p:ext uri="{BB962C8B-B14F-4D97-AF65-F5344CB8AC3E}">
        <p14:creationId xmlns:p14="http://schemas.microsoft.com/office/powerpoint/2010/main" val="31241006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t>47</a:t>
            </a:fld>
            <a:endParaRPr lang="en-US"/>
          </a:p>
        </p:txBody>
      </p:sp>
    </p:spTree>
    <p:extLst>
      <p:ext uri="{BB962C8B-B14F-4D97-AF65-F5344CB8AC3E}">
        <p14:creationId xmlns:p14="http://schemas.microsoft.com/office/powerpoint/2010/main" val="30938339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t>48</a:t>
            </a:fld>
            <a:endParaRPr lang="en-US"/>
          </a:p>
        </p:txBody>
      </p:sp>
    </p:spTree>
    <p:extLst>
      <p:ext uri="{BB962C8B-B14F-4D97-AF65-F5344CB8AC3E}">
        <p14:creationId xmlns:p14="http://schemas.microsoft.com/office/powerpoint/2010/main" val="16011213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t>49</a:t>
            </a:fld>
            <a:endParaRPr lang="en-US"/>
          </a:p>
        </p:txBody>
      </p:sp>
    </p:spTree>
    <p:extLst>
      <p:ext uri="{BB962C8B-B14F-4D97-AF65-F5344CB8AC3E}">
        <p14:creationId xmlns:p14="http://schemas.microsoft.com/office/powerpoint/2010/main" val="1546263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t>5</a:t>
            </a:fld>
            <a:endParaRPr lang="en-US"/>
          </a:p>
        </p:txBody>
      </p:sp>
    </p:spTree>
    <p:extLst>
      <p:ext uri="{BB962C8B-B14F-4D97-AF65-F5344CB8AC3E}">
        <p14:creationId xmlns:p14="http://schemas.microsoft.com/office/powerpoint/2010/main" val="703945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t>6</a:t>
            </a:fld>
            <a:endParaRPr lang="en-US"/>
          </a:p>
        </p:txBody>
      </p:sp>
    </p:spTree>
    <p:extLst>
      <p:ext uri="{BB962C8B-B14F-4D97-AF65-F5344CB8AC3E}">
        <p14:creationId xmlns:p14="http://schemas.microsoft.com/office/powerpoint/2010/main" val="3872060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t>7</a:t>
            </a:fld>
            <a:endParaRPr lang="en-US"/>
          </a:p>
        </p:txBody>
      </p:sp>
    </p:spTree>
    <p:extLst>
      <p:ext uri="{BB962C8B-B14F-4D97-AF65-F5344CB8AC3E}">
        <p14:creationId xmlns:p14="http://schemas.microsoft.com/office/powerpoint/2010/main" val="1044521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t>8</a:t>
            </a:fld>
            <a:endParaRPr lang="en-US"/>
          </a:p>
        </p:txBody>
      </p:sp>
    </p:spTree>
    <p:extLst>
      <p:ext uri="{BB962C8B-B14F-4D97-AF65-F5344CB8AC3E}">
        <p14:creationId xmlns:p14="http://schemas.microsoft.com/office/powerpoint/2010/main" val="589366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t>9</a:t>
            </a:fld>
            <a:endParaRPr lang="en-US"/>
          </a:p>
        </p:txBody>
      </p:sp>
    </p:spTree>
    <p:extLst>
      <p:ext uri="{BB962C8B-B14F-4D97-AF65-F5344CB8AC3E}">
        <p14:creationId xmlns:p14="http://schemas.microsoft.com/office/powerpoint/2010/main" val="1584342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38447F-6C1D-4DCC-91A3-8F9F0BFB7CA3}" type="datetimeFigureOut">
              <a:rPr lang="en-US" smtClean="0"/>
              <a:t>29-Dec-21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t>‹#›</a:t>
            </a:fld>
            <a:endParaRPr lang="en-US"/>
          </a:p>
        </p:txBody>
      </p:sp>
    </p:spTree>
    <p:extLst>
      <p:ext uri="{BB962C8B-B14F-4D97-AF65-F5344CB8AC3E}">
        <p14:creationId xmlns:p14="http://schemas.microsoft.com/office/powerpoint/2010/main" val="2768390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t>29-Dec-21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t>‹#›</a:t>
            </a:fld>
            <a:endParaRPr lang="en-US"/>
          </a:p>
        </p:txBody>
      </p:sp>
    </p:spTree>
    <p:extLst>
      <p:ext uri="{BB962C8B-B14F-4D97-AF65-F5344CB8AC3E}">
        <p14:creationId xmlns:p14="http://schemas.microsoft.com/office/powerpoint/2010/main" val="39037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t>29-Dec-21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12987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t>29-Dec-21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t>‹#›</a:t>
            </a:fld>
            <a:endParaRPr lang="en-US"/>
          </a:p>
        </p:txBody>
      </p:sp>
    </p:spTree>
    <p:extLst>
      <p:ext uri="{BB962C8B-B14F-4D97-AF65-F5344CB8AC3E}">
        <p14:creationId xmlns:p14="http://schemas.microsoft.com/office/powerpoint/2010/main" val="3788429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t>29-Dec-21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16350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t>29-Dec-21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t>‹#›</a:t>
            </a:fld>
            <a:endParaRPr lang="en-US"/>
          </a:p>
        </p:txBody>
      </p:sp>
    </p:spTree>
    <p:extLst>
      <p:ext uri="{BB962C8B-B14F-4D97-AF65-F5344CB8AC3E}">
        <p14:creationId xmlns:p14="http://schemas.microsoft.com/office/powerpoint/2010/main" val="3306204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38447F-6C1D-4DCC-91A3-8F9F0BFB7CA3}" type="datetimeFigureOut">
              <a:rPr lang="en-US" smtClean="0"/>
              <a:t>29-Dec-21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t>‹#›</a:t>
            </a:fld>
            <a:endParaRPr lang="en-US"/>
          </a:p>
        </p:txBody>
      </p:sp>
    </p:spTree>
    <p:extLst>
      <p:ext uri="{BB962C8B-B14F-4D97-AF65-F5344CB8AC3E}">
        <p14:creationId xmlns:p14="http://schemas.microsoft.com/office/powerpoint/2010/main" val="1006429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38447F-6C1D-4DCC-91A3-8F9F0BFB7CA3}" type="datetimeFigureOut">
              <a:rPr lang="en-US" smtClean="0"/>
              <a:t>29-Dec-21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t>‹#›</a:t>
            </a:fld>
            <a:endParaRPr lang="en-US"/>
          </a:p>
        </p:txBody>
      </p:sp>
    </p:spTree>
    <p:extLst>
      <p:ext uri="{BB962C8B-B14F-4D97-AF65-F5344CB8AC3E}">
        <p14:creationId xmlns:p14="http://schemas.microsoft.com/office/powerpoint/2010/main" val="3145367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38447F-6C1D-4DCC-91A3-8F9F0BFB7CA3}" type="datetimeFigureOut">
              <a:rPr lang="en-US" smtClean="0"/>
              <a:t>29-Dec-21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t>‹#›</a:t>
            </a:fld>
            <a:endParaRPr lang="en-US"/>
          </a:p>
        </p:txBody>
      </p:sp>
    </p:spTree>
    <p:extLst>
      <p:ext uri="{BB962C8B-B14F-4D97-AF65-F5344CB8AC3E}">
        <p14:creationId xmlns:p14="http://schemas.microsoft.com/office/powerpoint/2010/main" val="173977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t>29-Dec-21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t>‹#›</a:t>
            </a:fld>
            <a:endParaRPr lang="en-US"/>
          </a:p>
        </p:txBody>
      </p:sp>
    </p:spTree>
    <p:extLst>
      <p:ext uri="{BB962C8B-B14F-4D97-AF65-F5344CB8AC3E}">
        <p14:creationId xmlns:p14="http://schemas.microsoft.com/office/powerpoint/2010/main" val="540010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38447F-6C1D-4DCC-91A3-8F9F0BFB7CA3}" type="datetimeFigureOut">
              <a:rPr lang="en-US" smtClean="0"/>
              <a:t>29-Dec-21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59664-9082-4267-9D08-2DCA25B586BC}" type="slidenum">
              <a:rPr lang="en-US" smtClean="0"/>
              <a:t>‹#›</a:t>
            </a:fld>
            <a:endParaRPr lang="en-US"/>
          </a:p>
        </p:txBody>
      </p:sp>
    </p:spTree>
    <p:extLst>
      <p:ext uri="{BB962C8B-B14F-4D97-AF65-F5344CB8AC3E}">
        <p14:creationId xmlns:p14="http://schemas.microsoft.com/office/powerpoint/2010/main" val="1651755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38447F-6C1D-4DCC-91A3-8F9F0BFB7CA3}" type="datetimeFigureOut">
              <a:rPr lang="en-US" smtClean="0"/>
              <a:t>29-Dec-21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959664-9082-4267-9D08-2DCA25B586BC}" type="slidenum">
              <a:rPr lang="en-US" smtClean="0"/>
              <a:t>‹#›</a:t>
            </a:fld>
            <a:endParaRPr lang="en-US"/>
          </a:p>
        </p:txBody>
      </p:sp>
    </p:spTree>
    <p:extLst>
      <p:ext uri="{BB962C8B-B14F-4D97-AF65-F5344CB8AC3E}">
        <p14:creationId xmlns:p14="http://schemas.microsoft.com/office/powerpoint/2010/main" val="2721946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38447F-6C1D-4DCC-91A3-8F9F0BFB7CA3}" type="datetimeFigureOut">
              <a:rPr lang="en-US" smtClean="0"/>
              <a:t>29-Dec-21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959664-9082-4267-9D08-2DCA25B586BC}" type="slidenum">
              <a:rPr lang="en-US" smtClean="0"/>
              <a:t>‹#›</a:t>
            </a:fld>
            <a:endParaRPr lang="en-US"/>
          </a:p>
        </p:txBody>
      </p:sp>
    </p:spTree>
    <p:extLst>
      <p:ext uri="{BB962C8B-B14F-4D97-AF65-F5344CB8AC3E}">
        <p14:creationId xmlns:p14="http://schemas.microsoft.com/office/powerpoint/2010/main" val="3880196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38447F-6C1D-4DCC-91A3-8F9F0BFB7CA3}" type="datetimeFigureOut">
              <a:rPr lang="en-US" smtClean="0"/>
              <a:t>29-Dec-21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959664-9082-4267-9D08-2DCA25B586BC}" type="slidenum">
              <a:rPr lang="en-US" smtClean="0"/>
              <a:t>‹#›</a:t>
            </a:fld>
            <a:endParaRPr lang="en-US"/>
          </a:p>
        </p:txBody>
      </p:sp>
    </p:spTree>
    <p:extLst>
      <p:ext uri="{BB962C8B-B14F-4D97-AF65-F5344CB8AC3E}">
        <p14:creationId xmlns:p14="http://schemas.microsoft.com/office/powerpoint/2010/main" val="2881612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38447F-6C1D-4DCC-91A3-8F9F0BFB7CA3}" type="datetimeFigureOut">
              <a:rPr lang="en-US" smtClean="0"/>
              <a:t>29-Dec-21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59664-9082-4267-9D08-2DCA25B586BC}" type="slidenum">
              <a:rPr lang="en-US" smtClean="0"/>
              <a:t>‹#›</a:t>
            </a:fld>
            <a:endParaRPr lang="en-US"/>
          </a:p>
        </p:txBody>
      </p:sp>
    </p:spTree>
    <p:extLst>
      <p:ext uri="{BB962C8B-B14F-4D97-AF65-F5344CB8AC3E}">
        <p14:creationId xmlns:p14="http://schemas.microsoft.com/office/powerpoint/2010/main" val="2437880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38447F-6C1D-4DCC-91A3-8F9F0BFB7CA3}" type="datetimeFigureOut">
              <a:rPr lang="en-US" smtClean="0"/>
              <a:t>29-Dec-21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59664-9082-4267-9D08-2DCA25B586BC}" type="slidenum">
              <a:rPr lang="en-US" smtClean="0"/>
              <a:t>‹#›</a:t>
            </a:fld>
            <a:endParaRPr lang="en-US"/>
          </a:p>
        </p:txBody>
      </p:sp>
    </p:spTree>
    <p:extLst>
      <p:ext uri="{BB962C8B-B14F-4D97-AF65-F5344CB8AC3E}">
        <p14:creationId xmlns:p14="http://schemas.microsoft.com/office/powerpoint/2010/main" val="2601344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438447F-6C1D-4DCC-91A3-8F9F0BFB7CA3}" type="datetimeFigureOut">
              <a:rPr lang="en-US" smtClean="0"/>
              <a:t>29-Dec-21</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3959664-9082-4267-9D08-2DCA25B586BC}" type="slidenum">
              <a:rPr lang="en-US" smtClean="0"/>
              <a:t>‹#›</a:t>
            </a:fld>
            <a:endParaRPr lang="en-US"/>
          </a:p>
        </p:txBody>
      </p:sp>
    </p:spTree>
    <p:extLst>
      <p:ext uri="{BB962C8B-B14F-4D97-AF65-F5344CB8AC3E}">
        <p14:creationId xmlns:p14="http://schemas.microsoft.com/office/powerpoint/2010/main" val="20724375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17.jp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22.j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25.jp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26.jp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image" Target="../media/image30.jpeg"/><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31.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32.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33.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35.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9.xml"/><Relationship Id="rId5" Type="http://schemas.openxmlformats.org/officeDocument/2006/relationships/image" Target="../media/image37.jpeg"/><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image" Target="../media/image3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image" Target="../media/image39.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3.xml"/><Relationship Id="rId5" Type="http://schemas.openxmlformats.org/officeDocument/2006/relationships/image" Target="../media/image42.png"/><Relationship Id="rId4" Type="http://schemas.openxmlformats.org/officeDocument/2006/relationships/image" Target="../media/image41.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xml"/><Relationship Id="rId1" Type="http://schemas.openxmlformats.org/officeDocument/2006/relationships/tags" Target="../tags/tag44.xml"/><Relationship Id="rId4" Type="http://schemas.openxmlformats.org/officeDocument/2006/relationships/image" Target="../media/image43.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5.xml"/><Relationship Id="rId4" Type="http://schemas.openxmlformats.org/officeDocument/2006/relationships/image" Target="../media/image44.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46.xml"/><Relationship Id="rId4" Type="http://schemas.openxmlformats.org/officeDocument/2006/relationships/image" Target="../media/image45.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xml"/><Relationship Id="rId1" Type="http://schemas.openxmlformats.org/officeDocument/2006/relationships/tags" Target="../tags/tag47.xml"/><Relationship Id="rId5" Type="http://schemas.openxmlformats.org/officeDocument/2006/relationships/image" Target="../media/image47.jpeg"/><Relationship Id="rId4" Type="http://schemas.openxmlformats.org/officeDocument/2006/relationships/image" Target="../media/image46.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48.xml"/><Relationship Id="rId4" Type="http://schemas.openxmlformats.org/officeDocument/2006/relationships/image" Target="../media/image48.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49.xml"/><Relationship Id="rId4" Type="http://schemas.openxmlformats.org/officeDocument/2006/relationships/image" Target="../media/image49.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xml"/><Relationship Id="rId1" Type="http://schemas.openxmlformats.org/officeDocument/2006/relationships/tags" Target="../tags/tag50.xml"/><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8560" y="1995539"/>
            <a:ext cx="5825202" cy="1234727"/>
          </a:xfrm>
        </p:spPr>
        <p:txBody>
          <a:bodyPr/>
          <a:lstStyle/>
          <a:p>
            <a:pPr algn="ctr" rtl="1"/>
            <a:r>
              <a:rPr lang="ar-LB" dirty="0"/>
              <a:t>مَركَزُ التَّربِيَّةِ الدّينِيَّة </a:t>
            </a:r>
            <a:endParaRPr lang="en-US" dirty="0"/>
          </a:p>
        </p:txBody>
      </p:sp>
      <p:sp>
        <p:nvSpPr>
          <p:cNvPr id="3" name="Subtitle 2"/>
          <p:cNvSpPr>
            <a:spLocks noGrp="1"/>
          </p:cNvSpPr>
          <p:nvPr>
            <p:ph type="subTitle" idx="1"/>
          </p:nvPr>
        </p:nvSpPr>
        <p:spPr>
          <a:xfrm>
            <a:off x="622129" y="4558420"/>
            <a:ext cx="5825202" cy="822674"/>
          </a:xfrm>
        </p:spPr>
        <p:txBody>
          <a:bodyPr>
            <a:noAutofit/>
          </a:bodyPr>
          <a:lstStyle/>
          <a:p>
            <a:pPr algn="ctr" rtl="1"/>
            <a:r>
              <a:rPr lang="ar-LB" sz="5000" b="1" dirty="0">
                <a:latin typeface="Adobe Arabic" panose="02040503050201020203" pitchFamily="18" charset="-78"/>
                <a:cs typeface="Adobe Arabic" panose="02040503050201020203" pitchFamily="18" charset="-78"/>
              </a:rPr>
              <a:t>يُقَدِّمُ كِتابَ</a:t>
            </a:r>
            <a:r>
              <a:rPr lang="en-US" sz="5000" b="1" dirty="0">
                <a:latin typeface="Adobe Arabic" panose="02040503050201020203" pitchFamily="18" charset="-78"/>
                <a:cs typeface="Adobe Arabic" panose="02040503050201020203" pitchFamily="18" charset="-78"/>
              </a:rPr>
              <a:t> </a:t>
            </a:r>
            <a:r>
              <a:rPr lang="ar-LB" sz="5000" b="1">
                <a:latin typeface="Adobe Arabic" panose="02040503050201020203" pitchFamily="18" charset="-78"/>
                <a:cs typeface="Adobe Arabic" panose="02040503050201020203" pitchFamily="18" charset="-78"/>
              </a:rPr>
              <a:t>الأساسيَّ الخامِس</a:t>
            </a:r>
            <a:endParaRPr lang="en-US" sz="5000" b="1" dirty="0">
              <a:latin typeface="Adobe Arabic" panose="02040503050201020203" pitchFamily="18" charset="-78"/>
              <a:cs typeface="Adobe Arabic" panose="02040503050201020203" pitchFamily="18" charset="-78"/>
            </a:endParaRPr>
          </a:p>
        </p:txBody>
      </p:sp>
      <p:pic>
        <p:nvPicPr>
          <p:cNvPr id="4" name="Picture 2" descr="C:\Users\wmaksour\Desktop\Project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8905" y="363070"/>
            <a:ext cx="3546331" cy="110392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92634729"/>
      </p:ext>
    </p:extLst>
  </p:cSld>
  <p:clrMapOvr>
    <a:masterClrMapping/>
  </p:clrMapOvr>
  <p:transition spd="slow" advTm="576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16" presetClass="entr" presetSubtype="21"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23953" y="2871546"/>
            <a:ext cx="5620047" cy="3986454"/>
          </a:xfrm>
          <a:prstGeom prst="rect">
            <a:avLst/>
          </a:prstGeom>
        </p:spPr>
      </p:pic>
      <p:sp>
        <p:nvSpPr>
          <p:cNvPr id="6" name="Cloud Callout 5"/>
          <p:cNvSpPr/>
          <p:nvPr/>
        </p:nvSpPr>
        <p:spPr>
          <a:xfrm>
            <a:off x="262079" y="107577"/>
            <a:ext cx="5022615" cy="5741894"/>
          </a:xfrm>
          <a:prstGeom prst="cloudCallout">
            <a:avLst>
              <a:gd name="adj1" fmla="val 62511"/>
              <a:gd name="adj2" fmla="val 4855"/>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3600" b="1" dirty="0">
                <a:solidFill>
                  <a:srgbClr val="C00000"/>
                </a:solidFill>
              </a:rPr>
              <a:t>برافو ! </a:t>
            </a:r>
          </a:p>
          <a:p>
            <a:pPr algn="ctr" rtl="1"/>
            <a:r>
              <a:rPr lang="ar-LB" sz="3600" b="1" dirty="0">
                <a:solidFill>
                  <a:schemeClr val="tx1">
                    <a:lumMod val="75000"/>
                    <a:lumOff val="25000"/>
                  </a:schemeClr>
                </a:solidFill>
              </a:rPr>
              <a:t>إِجابِةسَليمة... وهَلّق رَح نْشوف شو بيخَبِّرنا الكْتاب المقدَّس عَن دَعوِة بُطرُس</a:t>
            </a:r>
          </a:p>
          <a:p>
            <a:pPr algn="ctr" rtl="1"/>
            <a:r>
              <a:rPr lang="ar-LB" sz="3600" b="1" dirty="0">
                <a:solidFill>
                  <a:schemeClr val="tx1">
                    <a:lumMod val="75000"/>
                    <a:lumOff val="25000"/>
                  </a:schemeClr>
                </a:solidFill>
              </a:rPr>
              <a:t>وعَن هَالمْفاتيح</a:t>
            </a:r>
            <a:r>
              <a:rPr lang="en-US" sz="3600" b="1" dirty="0">
                <a:solidFill>
                  <a:schemeClr val="tx1">
                    <a:lumMod val="75000"/>
                    <a:lumOff val="25000"/>
                  </a:schemeClr>
                </a:solidFill>
              </a:rPr>
              <a:t> </a:t>
            </a:r>
            <a:endParaRPr lang="ar-LB" sz="3600" b="1"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1313739922"/>
      </p:ext>
    </p:extLst>
  </p:cSld>
  <p:clrMapOvr>
    <a:masterClrMapping/>
  </p:clrMapOvr>
  <p:transition spd="slow" advTm="569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Flowchart: Internal Storage 3"/>
          <p:cNvSpPr/>
          <p:nvPr/>
        </p:nvSpPr>
        <p:spPr>
          <a:xfrm flipH="1">
            <a:off x="0" y="0"/>
            <a:ext cx="9144000" cy="6858000"/>
          </a:xfrm>
          <a:prstGeom prst="flowChartInternalStorag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40000"/>
                  <a:lumOff val="60000"/>
                </a:schemeClr>
              </a:solidFill>
            </a:endParaRPr>
          </a:p>
        </p:txBody>
      </p:sp>
      <p:sp>
        <p:nvSpPr>
          <p:cNvPr id="5" name="TextBox 4"/>
          <p:cNvSpPr txBox="1"/>
          <p:nvPr/>
        </p:nvSpPr>
        <p:spPr>
          <a:xfrm>
            <a:off x="161363" y="4718913"/>
            <a:ext cx="7772401" cy="1938992"/>
          </a:xfrm>
          <a:prstGeom prst="rect">
            <a:avLst/>
          </a:prstGeom>
          <a:noFill/>
        </p:spPr>
        <p:txBody>
          <a:bodyPr wrap="square" rtlCol="0">
            <a:spAutoFit/>
          </a:bodyPr>
          <a:lstStyle/>
          <a:p>
            <a:pPr algn="ctr" rtl="1"/>
            <a:r>
              <a:rPr lang="ar-LB" sz="4000" dirty="0"/>
              <a:t>دِعْيو يَسوع عَ بَيت، </a:t>
            </a:r>
          </a:p>
          <a:p>
            <a:pPr algn="ctr" rtl="1"/>
            <a:r>
              <a:rPr lang="ar-LB" sz="4000" dirty="0"/>
              <a:t>هُوّي بَيت سِمعان</a:t>
            </a:r>
          </a:p>
          <a:p>
            <a:pPr algn="ctr" rtl="1"/>
            <a:r>
              <a:rPr lang="ar-LB" sz="4000" dirty="0"/>
              <a:t> (يَلْلي رَح بيسَمّيه يَسوع بُطرُس). </a:t>
            </a:r>
            <a:r>
              <a:rPr lang="fr-FR" sz="4000" dirty="0"/>
              <a:t> </a:t>
            </a:r>
            <a:endParaRPr lang="en-US" sz="4000" dirty="0"/>
          </a:p>
        </p:txBody>
      </p:sp>
      <p:sp>
        <p:nvSpPr>
          <p:cNvPr id="6" name="Oval 5"/>
          <p:cNvSpPr/>
          <p:nvPr/>
        </p:nvSpPr>
        <p:spPr>
          <a:xfrm>
            <a:off x="1734672" y="107576"/>
            <a:ext cx="4881282" cy="16808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600" b="1" dirty="0"/>
              <a:t>يَسوع يَشفي</a:t>
            </a:r>
          </a:p>
          <a:p>
            <a:pPr algn="ctr" rtl="1"/>
            <a:r>
              <a:rPr lang="ar-LB" sz="3600" b="1" dirty="0"/>
              <a:t> حَما</a:t>
            </a:r>
            <a:r>
              <a:rPr lang="fr-FR" sz="3600" b="1" dirty="0"/>
              <a:t>ة</a:t>
            </a:r>
            <a:r>
              <a:rPr lang="ar-LB" sz="3600" b="1" dirty="0"/>
              <a:t> بُطرُس </a:t>
            </a:r>
          </a:p>
          <a:p>
            <a:pPr algn="ctr" rtl="1"/>
            <a:r>
              <a:rPr lang="ar-LB" sz="3000" dirty="0"/>
              <a:t>(لوقا 4/38-39)</a:t>
            </a:r>
            <a:endParaRPr lang="en-US" sz="3000" dirty="0"/>
          </a:p>
        </p:txBody>
      </p:sp>
      <p:pic>
        <p:nvPicPr>
          <p:cNvPr id="7" name="Content Placeholder 3"/>
          <p:cNvPicPr>
            <a:picLocks noChangeAspect="1"/>
          </p:cNvPicPr>
          <p:nvPr/>
        </p:nvPicPr>
        <p:blipFill rotWithShape="1">
          <a:blip r:embed="rId4" cstate="email">
            <a:extLst>
              <a:ext uri="{28A0092B-C50C-407E-A947-70E740481C1C}">
                <a14:useLocalDpi xmlns:a14="http://schemas.microsoft.com/office/drawing/2010/main"/>
              </a:ext>
            </a:extLst>
          </a:blip>
          <a:srcRect r="-3739"/>
          <a:stretch/>
        </p:blipFill>
        <p:spPr>
          <a:xfrm>
            <a:off x="820270" y="2070847"/>
            <a:ext cx="6655188" cy="2178424"/>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3933784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0" y="-1"/>
            <a:ext cx="9144000" cy="6858001"/>
          </a:xfrm>
        </p:spPr>
      </p:pic>
      <p:sp>
        <p:nvSpPr>
          <p:cNvPr id="3" name="Rectangle 2"/>
          <p:cNvSpPr/>
          <p:nvPr/>
        </p:nvSpPr>
        <p:spPr>
          <a:xfrm>
            <a:off x="6696635" y="694782"/>
            <a:ext cx="2447365" cy="3170099"/>
          </a:xfrm>
          <a:prstGeom prst="rect">
            <a:avLst/>
          </a:prstGeom>
        </p:spPr>
        <p:txBody>
          <a:bodyPr wrap="square">
            <a:spAutoFit/>
          </a:bodyPr>
          <a:lstStyle/>
          <a:p>
            <a:pPr algn="ctr" rtl="1"/>
            <a:r>
              <a:rPr lang="ar-LB" sz="2500" dirty="0"/>
              <a:t>كانِت حَماة سِمْعان مَريضَة. طَلبُو مِنّو إنّو يشفيها، انْحنَى يَسوع وأمَر المَرَض يْروح عَنَّا بِوَقتا قامِت وصارِت تِخدِمُن.</a:t>
            </a:r>
            <a:endParaRPr lang="en-US" sz="2500" dirty="0"/>
          </a:p>
        </p:txBody>
      </p:sp>
    </p:spTree>
    <p:custDataLst>
      <p:tags r:id="rId1"/>
    </p:custDataLst>
    <p:extLst>
      <p:ext uri="{BB962C8B-B14F-4D97-AF65-F5344CB8AC3E}">
        <p14:creationId xmlns:p14="http://schemas.microsoft.com/office/powerpoint/2010/main" val="3291299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Flowchart: Internal Storage 3"/>
          <p:cNvSpPr/>
          <p:nvPr/>
        </p:nvSpPr>
        <p:spPr>
          <a:xfrm flipH="1">
            <a:off x="0" y="0"/>
            <a:ext cx="9144000" cy="6858000"/>
          </a:xfrm>
          <a:prstGeom prst="flowChartInternalStorag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40000"/>
                  <a:lumOff val="60000"/>
                </a:schemeClr>
              </a:solidFill>
            </a:endParaRPr>
          </a:p>
        </p:txBody>
      </p:sp>
      <p:sp>
        <p:nvSpPr>
          <p:cNvPr id="5" name="TextBox 4"/>
          <p:cNvSpPr txBox="1"/>
          <p:nvPr/>
        </p:nvSpPr>
        <p:spPr>
          <a:xfrm>
            <a:off x="363070" y="5311588"/>
            <a:ext cx="7180729" cy="1323439"/>
          </a:xfrm>
          <a:prstGeom prst="rect">
            <a:avLst/>
          </a:prstGeom>
          <a:noFill/>
        </p:spPr>
        <p:txBody>
          <a:bodyPr wrap="square" rtlCol="0">
            <a:spAutoFit/>
          </a:bodyPr>
          <a:lstStyle/>
          <a:p>
            <a:pPr algn="ctr" rtl="1"/>
            <a:r>
              <a:rPr lang="ar-LB" sz="4000" dirty="0"/>
              <a:t>تاني يَوم كان يَسوع عَ شَطّ البَحر عَم بيعَلِّم النّاس كِلْمِة الله. </a:t>
            </a:r>
          </a:p>
        </p:txBody>
      </p:sp>
      <p:sp>
        <p:nvSpPr>
          <p:cNvPr id="6" name="Oval 5"/>
          <p:cNvSpPr/>
          <p:nvPr/>
        </p:nvSpPr>
        <p:spPr>
          <a:xfrm>
            <a:off x="1976718" y="376518"/>
            <a:ext cx="4773706" cy="16136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600" b="1" dirty="0"/>
              <a:t>دَعوَةُ بُطرُس</a:t>
            </a:r>
            <a:endParaRPr lang="en-US" sz="3600" b="1" dirty="0"/>
          </a:p>
          <a:p>
            <a:pPr algn="ctr" rtl="1"/>
            <a:r>
              <a:rPr lang="ar-LB" sz="3600" b="1" dirty="0"/>
              <a:t> (لوقا 5/1-11)</a:t>
            </a:r>
            <a:endParaRPr lang="en-US" sz="3600" dirty="0"/>
          </a:p>
        </p:txBody>
      </p:sp>
      <p:pic>
        <p:nvPicPr>
          <p:cNvPr id="7" name="Content Placeholder 3"/>
          <p:cNvPicPr>
            <a:picLocks noChangeAspect="1"/>
          </p:cNvPicPr>
          <p:nvPr/>
        </p:nvPicPr>
        <p:blipFill rotWithShape="1">
          <a:blip r:embed="rId4" cstate="email">
            <a:extLst>
              <a:ext uri="{28A0092B-C50C-407E-A947-70E740481C1C}">
                <a14:useLocalDpi xmlns:a14="http://schemas.microsoft.com/office/drawing/2010/main"/>
              </a:ext>
            </a:extLst>
          </a:blip>
          <a:srcRect r="-513"/>
          <a:stretch/>
        </p:blipFill>
        <p:spPr>
          <a:xfrm>
            <a:off x="968189" y="2417110"/>
            <a:ext cx="6306975" cy="2517960"/>
          </a:xfrm>
          <a:prstGeom prst="rect">
            <a:avLst/>
          </a:prstGeom>
        </p:spPr>
      </p:pic>
    </p:spTree>
    <p:custDataLst>
      <p:tags r:id="rId1"/>
    </p:custDataLst>
    <p:extLst>
      <p:ext uri="{BB962C8B-B14F-4D97-AF65-F5344CB8AC3E}">
        <p14:creationId xmlns:p14="http://schemas.microsoft.com/office/powerpoint/2010/main" val="1442036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0" y="-1"/>
            <a:ext cx="9144000" cy="6858001"/>
          </a:xfrm>
        </p:spPr>
      </p:pic>
      <p:sp>
        <p:nvSpPr>
          <p:cNvPr id="3" name="Rectangle 2"/>
          <p:cNvSpPr/>
          <p:nvPr/>
        </p:nvSpPr>
        <p:spPr>
          <a:xfrm>
            <a:off x="2474259" y="121024"/>
            <a:ext cx="7436223" cy="1246495"/>
          </a:xfrm>
          <a:prstGeom prst="rect">
            <a:avLst/>
          </a:prstGeom>
        </p:spPr>
        <p:txBody>
          <a:bodyPr wrap="square">
            <a:spAutoFit/>
          </a:bodyPr>
          <a:lstStyle/>
          <a:p>
            <a:pPr algn="ctr" rtl="1"/>
            <a:r>
              <a:rPr lang="ar-LB" sz="2500" dirty="0"/>
              <a:t>ازدَحَموا عَليه،  شاف مَركَبتَين عَ الشّطّ، </a:t>
            </a:r>
          </a:p>
          <a:p>
            <a:pPr algn="ctr" rtl="1"/>
            <a:r>
              <a:rPr lang="ar-LB" sz="2500" dirty="0"/>
              <a:t>طِلِع بمَركَب وكانِت المَركَب لَسِمعان </a:t>
            </a:r>
            <a:endParaRPr lang="en-US" sz="2500" dirty="0"/>
          </a:p>
          <a:p>
            <a:pPr algn="ctr" rtl="1"/>
            <a:r>
              <a:rPr lang="ar-LB" sz="2500" dirty="0"/>
              <a:t>وصار يعَلّم النّاس وهُوّي بِالمَركَب</a:t>
            </a:r>
            <a:endParaRPr lang="en-US" sz="2500" dirty="0"/>
          </a:p>
        </p:txBody>
      </p:sp>
    </p:spTree>
    <p:custDataLst>
      <p:tags r:id="rId1"/>
    </p:custDataLst>
    <p:extLst>
      <p:ext uri="{BB962C8B-B14F-4D97-AF65-F5344CB8AC3E}">
        <p14:creationId xmlns:p14="http://schemas.microsoft.com/office/powerpoint/2010/main" val="1209556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0" y="0"/>
            <a:ext cx="9215716" cy="7059705"/>
          </a:xfrm>
        </p:spPr>
      </p:pic>
      <p:sp>
        <p:nvSpPr>
          <p:cNvPr id="5" name="Rectangle 4"/>
          <p:cNvSpPr/>
          <p:nvPr/>
        </p:nvSpPr>
        <p:spPr>
          <a:xfrm>
            <a:off x="7490012" y="1"/>
            <a:ext cx="1761563" cy="1477328"/>
          </a:xfrm>
          <a:prstGeom prst="rect">
            <a:avLst/>
          </a:prstGeom>
          <a:solidFill>
            <a:schemeClr val="accent5">
              <a:lumMod val="40000"/>
              <a:lumOff val="60000"/>
            </a:schemeClr>
          </a:solidFill>
        </p:spPr>
        <p:txBody>
          <a:bodyPr wrap="square">
            <a:spAutoFit/>
          </a:bodyPr>
          <a:lstStyle/>
          <a:p>
            <a:pPr algn="r" rtl="1"/>
            <a:r>
              <a:rPr lang="ar-LB" sz="3000" dirty="0"/>
              <a:t>لَمَّا خَلَّص</a:t>
            </a:r>
            <a:endParaRPr lang="en-US" sz="3000" dirty="0"/>
          </a:p>
          <a:p>
            <a:pPr algn="r" rtl="1"/>
            <a:r>
              <a:rPr lang="ar-LB" sz="3000" dirty="0"/>
              <a:t> قال لَسِمْعان </a:t>
            </a:r>
            <a:endParaRPr lang="en-US" sz="3000" dirty="0"/>
          </a:p>
        </p:txBody>
      </p:sp>
      <p:sp>
        <p:nvSpPr>
          <p:cNvPr id="6" name="Cloud Callout 5"/>
          <p:cNvSpPr/>
          <p:nvPr/>
        </p:nvSpPr>
        <p:spPr>
          <a:xfrm>
            <a:off x="282388" y="941295"/>
            <a:ext cx="2057400" cy="2474258"/>
          </a:xfrm>
          <a:prstGeom prst="cloudCallout">
            <a:avLst>
              <a:gd name="adj1" fmla="val 93139"/>
              <a:gd name="adj2" fmla="val -390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48417" y="1294510"/>
            <a:ext cx="2356735" cy="1477328"/>
          </a:xfrm>
          <a:prstGeom prst="rect">
            <a:avLst/>
          </a:prstGeom>
        </p:spPr>
        <p:txBody>
          <a:bodyPr wrap="none">
            <a:spAutoFit/>
          </a:bodyPr>
          <a:lstStyle/>
          <a:p>
            <a:pPr algn="ctr" rtl="1"/>
            <a:r>
              <a:rPr lang="ar-LB" sz="3000" dirty="0">
                <a:solidFill>
                  <a:schemeClr val="bg1"/>
                </a:solidFill>
              </a:rPr>
              <a:t>فوتوا لَجُوّا</a:t>
            </a:r>
            <a:endParaRPr lang="en-US" sz="3000" dirty="0">
              <a:solidFill>
                <a:schemeClr val="bg1"/>
              </a:solidFill>
            </a:endParaRPr>
          </a:p>
          <a:p>
            <a:pPr algn="ctr" rtl="1"/>
            <a:r>
              <a:rPr lang="ar-LB" sz="3000" dirty="0">
                <a:solidFill>
                  <a:schemeClr val="bg1"/>
                </a:solidFill>
              </a:rPr>
              <a:t> ورموا الشّبَك </a:t>
            </a:r>
            <a:endParaRPr lang="en-US" sz="3000" dirty="0">
              <a:solidFill>
                <a:schemeClr val="bg1"/>
              </a:solidFill>
            </a:endParaRPr>
          </a:p>
          <a:p>
            <a:pPr algn="ctr" rtl="1"/>
            <a:r>
              <a:rPr lang="ar-LB" sz="3000" dirty="0">
                <a:solidFill>
                  <a:schemeClr val="bg1"/>
                </a:solidFill>
              </a:rPr>
              <a:t>لَلصَيد"</a:t>
            </a:r>
            <a:r>
              <a:rPr lang="ar-LB" dirty="0">
                <a:solidFill>
                  <a:schemeClr val="bg1"/>
                </a:solidFill>
              </a:rPr>
              <a:t>، </a:t>
            </a:r>
            <a:endParaRPr lang="en-US" dirty="0">
              <a:solidFill>
                <a:schemeClr val="bg1"/>
              </a:solidFill>
            </a:endParaRPr>
          </a:p>
        </p:txBody>
      </p:sp>
    </p:spTree>
    <p:custDataLst>
      <p:tags r:id="rId1"/>
    </p:custDataLst>
    <p:extLst>
      <p:ext uri="{BB962C8B-B14F-4D97-AF65-F5344CB8AC3E}">
        <p14:creationId xmlns:p14="http://schemas.microsoft.com/office/powerpoint/2010/main" val="148555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6651430" y="0"/>
            <a:ext cx="2600146" cy="1015663"/>
          </a:xfrm>
          <a:prstGeom prst="rect">
            <a:avLst/>
          </a:prstGeom>
        </p:spPr>
        <p:txBody>
          <a:bodyPr wrap="square">
            <a:spAutoFit/>
          </a:bodyPr>
          <a:lstStyle/>
          <a:p>
            <a:pPr algn="r" rtl="1"/>
            <a:r>
              <a:rPr lang="ar-LB" sz="3000" dirty="0"/>
              <a:t>لمَّا خلَّص</a:t>
            </a:r>
            <a:endParaRPr lang="en-US" sz="3000" dirty="0"/>
          </a:p>
          <a:p>
            <a:pPr algn="r" rtl="1"/>
            <a:r>
              <a:rPr lang="ar-LB" sz="3000" dirty="0"/>
              <a:t> قال لسمعان </a:t>
            </a:r>
            <a:endParaRPr lang="en-US" sz="3000" dirty="0"/>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1" y="0"/>
            <a:ext cx="9143999" cy="6858000"/>
          </a:xfrm>
        </p:spPr>
      </p:pic>
      <p:sp>
        <p:nvSpPr>
          <p:cNvPr id="9" name="Rectangle 8"/>
          <p:cNvSpPr/>
          <p:nvPr/>
        </p:nvSpPr>
        <p:spPr>
          <a:xfrm>
            <a:off x="5957047" y="0"/>
            <a:ext cx="3186953" cy="553998"/>
          </a:xfrm>
          <a:prstGeom prst="rect">
            <a:avLst/>
          </a:prstGeom>
          <a:solidFill>
            <a:schemeClr val="bg2"/>
          </a:solidFill>
        </p:spPr>
        <p:txBody>
          <a:bodyPr wrap="square">
            <a:spAutoFit/>
          </a:bodyPr>
          <a:lstStyle/>
          <a:p>
            <a:pPr algn="ctr" rtl="1"/>
            <a:r>
              <a:rPr lang="ar-LB" sz="3000" dirty="0"/>
              <a:t>جاوَبو سِمعان: </a:t>
            </a:r>
            <a:endParaRPr lang="en-US" sz="3000" dirty="0"/>
          </a:p>
        </p:txBody>
      </p:sp>
      <p:sp>
        <p:nvSpPr>
          <p:cNvPr id="10" name="Cloud Callout 9"/>
          <p:cNvSpPr/>
          <p:nvPr/>
        </p:nvSpPr>
        <p:spPr>
          <a:xfrm>
            <a:off x="3859307" y="605117"/>
            <a:ext cx="4545104" cy="2756647"/>
          </a:xfrm>
          <a:prstGeom prst="cloudCallout">
            <a:avLst>
              <a:gd name="adj1" fmla="val -59167"/>
              <a:gd name="adj2" fmla="val -23238"/>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000" dirty="0">
                <a:solidFill>
                  <a:schemeClr val="tx1"/>
                </a:solidFill>
              </a:rPr>
              <a:t>يا معَلِّم، تْعِبْنا كِلّ اللّيل وما تصَيَّدنا شي، بَس كِرمالَك، رَح بَعمِل متِل ما قِلت. </a:t>
            </a:r>
            <a:endParaRPr lang="en-US" sz="3000" dirty="0">
              <a:solidFill>
                <a:schemeClr val="tx1"/>
              </a:solidFill>
            </a:endParaRPr>
          </a:p>
        </p:txBody>
      </p:sp>
    </p:spTree>
    <p:custDataLst>
      <p:tags r:id="rId1"/>
    </p:custDataLst>
    <p:extLst>
      <p:ext uri="{BB962C8B-B14F-4D97-AF65-F5344CB8AC3E}">
        <p14:creationId xmlns:p14="http://schemas.microsoft.com/office/powerpoint/2010/main" val="2712384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0" y="0"/>
            <a:ext cx="9143999" cy="6858000"/>
          </a:xfrm>
        </p:spPr>
      </p:pic>
      <p:sp>
        <p:nvSpPr>
          <p:cNvPr id="2" name="Title 1"/>
          <p:cNvSpPr>
            <a:spLocks noGrp="1"/>
          </p:cNvSpPr>
          <p:nvPr>
            <p:ph type="title"/>
          </p:nvPr>
        </p:nvSpPr>
        <p:spPr>
          <a:xfrm>
            <a:off x="569259" y="6001870"/>
            <a:ext cx="7337613" cy="762000"/>
          </a:xfrm>
          <a:solidFill>
            <a:schemeClr val="accent2">
              <a:lumMod val="40000"/>
              <a:lumOff val="60000"/>
            </a:schemeClr>
          </a:solidFill>
        </p:spPr>
        <p:txBody>
          <a:bodyPr/>
          <a:lstStyle/>
          <a:p>
            <a:pPr algn="ctr" rtl="1"/>
            <a:r>
              <a:rPr lang="ar-LB" dirty="0"/>
              <a:t>ورِمْيوا الشَّبَك وتْصَيَّدوا سَمَك كْتير</a:t>
            </a:r>
            <a:endParaRPr lang="en-US" dirty="0"/>
          </a:p>
        </p:txBody>
      </p:sp>
    </p:spTree>
    <p:custDataLst>
      <p:tags r:id="rId1"/>
    </p:custDataLst>
    <p:extLst>
      <p:ext uri="{BB962C8B-B14F-4D97-AF65-F5344CB8AC3E}">
        <p14:creationId xmlns:p14="http://schemas.microsoft.com/office/powerpoint/2010/main" val="3383053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2400603" y="2160588"/>
            <a:ext cx="2766406" cy="3881437"/>
          </a:xfrm>
        </p:spPr>
      </p:pic>
      <p:sp>
        <p:nvSpPr>
          <p:cNvPr id="4" name="Flowchart: Internal Storage 3"/>
          <p:cNvSpPr/>
          <p:nvPr/>
        </p:nvSpPr>
        <p:spPr>
          <a:xfrm flipH="1">
            <a:off x="0" y="0"/>
            <a:ext cx="9144000" cy="6858000"/>
          </a:xfrm>
          <a:prstGeom prst="flowChartInternalStorag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accent2">
                  <a:lumMod val="40000"/>
                  <a:lumOff val="60000"/>
                </a:schemeClr>
              </a:solidFill>
            </a:endParaRPr>
          </a:p>
        </p:txBody>
      </p:sp>
      <p:pic>
        <p:nvPicPr>
          <p:cNvPr id="3" name="Picture 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6256870" y="0"/>
            <a:ext cx="2887130" cy="2062103"/>
          </a:xfrm>
          <a:prstGeom prst="rect">
            <a:avLst/>
          </a:prstGeom>
          <a:solidFill>
            <a:schemeClr val="accent2">
              <a:lumMod val="40000"/>
              <a:lumOff val="60000"/>
            </a:schemeClr>
          </a:solidFill>
        </p:spPr>
        <p:txBody>
          <a:bodyPr wrap="square">
            <a:spAutoFit/>
          </a:bodyPr>
          <a:lstStyle/>
          <a:p>
            <a:pPr algn="ctr" rtl="1"/>
            <a:r>
              <a:rPr lang="ar-LB" sz="3200" dirty="0">
                <a:ea typeface="Times New Roman" panose="02020603050405020304" pitchFamily="18" charset="0"/>
                <a:cs typeface="+mj-cs"/>
              </a:rPr>
              <a:t>شاف سِمعان شو صار،</a:t>
            </a:r>
            <a:endParaRPr lang="en-US" sz="3200" dirty="0">
              <a:ea typeface="Times New Roman" panose="02020603050405020304" pitchFamily="18" charset="0"/>
              <a:cs typeface="+mj-cs"/>
            </a:endParaRPr>
          </a:p>
          <a:p>
            <a:pPr algn="ctr" rtl="1"/>
            <a:r>
              <a:rPr lang="ar-LB" sz="3200" dirty="0">
                <a:ea typeface="Times New Roman" panose="02020603050405020304" pitchFamily="18" charset="0"/>
                <a:cs typeface="+mj-cs"/>
              </a:rPr>
              <a:t> رَكَع قدّام يَسوع وقَلْلُو </a:t>
            </a:r>
            <a:endParaRPr lang="en-US" sz="3200" dirty="0">
              <a:cs typeface="+mj-cs"/>
            </a:endParaRPr>
          </a:p>
        </p:txBody>
      </p:sp>
      <p:sp>
        <p:nvSpPr>
          <p:cNvPr id="9" name="Cloud Callout 8"/>
          <p:cNvSpPr/>
          <p:nvPr/>
        </p:nvSpPr>
        <p:spPr>
          <a:xfrm>
            <a:off x="497543" y="4195482"/>
            <a:ext cx="4545104" cy="2124636"/>
          </a:xfrm>
          <a:prstGeom prst="cloudCallout">
            <a:avLst>
              <a:gd name="adj1" fmla="val 50362"/>
              <a:gd name="adj2" fmla="val -59465"/>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b="1" dirty="0">
                <a:solidFill>
                  <a:schemeClr val="tx1"/>
                </a:solidFill>
              </a:rPr>
              <a:t>بْعود عَنّي يا رَبّ لأنّي رَجُل خاطِيء</a:t>
            </a:r>
            <a:endParaRPr lang="en-US" sz="3000" b="1" dirty="0">
              <a:solidFill>
                <a:schemeClr val="tx1"/>
              </a:solidFill>
            </a:endParaRPr>
          </a:p>
        </p:txBody>
      </p:sp>
    </p:spTree>
    <p:custDataLst>
      <p:tags r:id="rId1"/>
    </p:custDataLst>
    <p:extLst>
      <p:ext uri="{BB962C8B-B14F-4D97-AF65-F5344CB8AC3E}">
        <p14:creationId xmlns:p14="http://schemas.microsoft.com/office/powerpoint/2010/main" val="1140579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1" y="0"/>
            <a:ext cx="9143999" cy="6858000"/>
          </a:xfrm>
        </p:spPr>
      </p:pic>
      <p:sp>
        <p:nvSpPr>
          <p:cNvPr id="5" name="Cloud Callout 4"/>
          <p:cNvSpPr/>
          <p:nvPr/>
        </p:nvSpPr>
        <p:spPr>
          <a:xfrm>
            <a:off x="3913096" y="2151528"/>
            <a:ext cx="4545104" cy="2124636"/>
          </a:xfrm>
          <a:prstGeom prst="cloudCallout">
            <a:avLst>
              <a:gd name="adj1" fmla="val -25674"/>
              <a:gd name="adj2" fmla="val -95541"/>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dirty="0">
                <a:solidFill>
                  <a:schemeClr val="tx1"/>
                </a:solidFill>
              </a:rPr>
              <a:t>ما تْخاف مِن اليَوم ورايِح رَح بِتكون صيَّاد بَشَر</a:t>
            </a:r>
            <a:endParaRPr lang="en-US" sz="3000" b="1" dirty="0">
              <a:solidFill>
                <a:schemeClr val="tx1"/>
              </a:solidFill>
            </a:endParaRPr>
          </a:p>
        </p:txBody>
      </p:sp>
      <p:sp>
        <p:nvSpPr>
          <p:cNvPr id="6" name="Rectangle 5"/>
          <p:cNvSpPr/>
          <p:nvPr/>
        </p:nvSpPr>
        <p:spPr>
          <a:xfrm>
            <a:off x="6256870" y="0"/>
            <a:ext cx="2887130" cy="1077218"/>
          </a:xfrm>
          <a:prstGeom prst="rect">
            <a:avLst/>
          </a:prstGeom>
          <a:solidFill>
            <a:srgbClr val="92D050"/>
          </a:solidFill>
        </p:spPr>
        <p:txBody>
          <a:bodyPr wrap="square">
            <a:spAutoFit/>
          </a:bodyPr>
          <a:lstStyle/>
          <a:p>
            <a:pPr algn="ctr" rtl="1"/>
            <a:r>
              <a:rPr lang="ar-LB" sz="3200" dirty="0">
                <a:ea typeface="Times New Roman" panose="02020603050405020304" pitchFamily="18" charset="0"/>
                <a:cs typeface="+mj-cs"/>
              </a:rPr>
              <a:t>قال يَسوع لَسِمعان:</a:t>
            </a:r>
            <a:endParaRPr lang="en-US" sz="3200" dirty="0">
              <a:cs typeface="+mj-cs"/>
            </a:endParaRPr>
          </a:p>
        </p:txBody>
      </p:sp>
    </p:spTree>
    <p:custDataLst>
      <p:tags r:id="rId1"/>
    </p:custDataLst>
    <p:extLst>
      <p:ext uri="{BB962C8B-B14F-4D97-AF65-F5344CB8AC3E}">
        <p14:creationId xmlns:p14="http://schemas.microsoft.com/office/powerpoint/2010/main" val="2461723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descr="Scan0001.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2031151" y="0"/>
            <a:ext cx="5081698" cy="6858000"/>
          </a:xfrm>
          <a:prstGeom prst="rect">
            <a:avLst/>
          </a:prstGeom>
        </p:spPr>
      </p:pic>
    </p:spTree>
    <p:custDataLst>
      <p:tags r:id="rId1"/>
    </p:custDataLst>
    <p:extLst>
      <p:ext uri="{BB962C8B-B14F-4D97-AF65-F5344CB8AC3E}">
        <p14:creationId xmlns:p14="http://schemas.microsoft.com/office/powerpoint/2010/main" val="2132912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1" y="0"/>
            <a:ext cx="9144000" cy="6858000"/>
          </a:xfrm>
        </p:spPr>
      </p:pic>
      <p:sp>
        <p:nvSpPr>
          <p:cNvPr id="5" name="Rectangle 4"/>
          <p:cNvSpPr/>
          <p:nvPr/>
        </p:nvSpPr>
        <p:spPr>
          <a:xfrm>
            <a:off x="860611" y="121023"/>
            <a:ext cx="7947212" cy="584775"/>
          </a:xfrm>
          <a:prstGeom prst="rect">
            <a:avLst/>
          </a:prstGeom>
          <a:solidFill>
            <a:srgbClr val="FFC000"/>
          </a:solidFill>
        </p:spPr>
        <p:txBody>
          <a:bodyPr wrap="square">
            <a:spAutoFit/>
          </a:bodyPr>
          <a:lstStyle/>
          <a:p>
            <a:pPr algn="r" rtl="1"/>
            <a:r>
              <a:rPr lang="ar-LB" sz="3200" dirty="0"/>
              <a:t>رِجعوا عَ الشَّطّ ومِن وَقتا تَرَكوا كِلّ شي وتِبعوه!</a:t>
            </a:r>
            <a:endParaRPr lang="en-US" sz="3200" dirty="0"/>
          </a:p>
        </p:txBody>
      </p:sp>
    </p:spTree>
    <p:custDataLst>
      <p:tags r:id="rId1"/>
    </p:custDataLst>
    <p:extLst>
      <p:ext uri="{BB962C8B-B14F-4D97-AF65-F5344CB8AC3E}">
        <p14:creationId xmlns:p14="http://schemas.microsoft.com/office/powerpoint/2010/main" val="3517811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Flowchart: Internal Storage 3"/>
          <p:cNvSpPr/>
          <p:nvPr/>
        </p:nvSpPr>
        <p:spPr>
          <a:xfrm flipH="1">
            <a:off x="0" y="0"/>
            <a:ext cx="9144000" cy="6858000"/>
          </a:xfrm>
          <a:prstGeom prst="flowChartInternalStorag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40000"/>
                  <a:lumOff val="60000"/>
                </a:schemeClr>
              </a:solidFill>
            </a:endParaRPr>
          </a:p>
        </p:txBody>
      </p:sp>
      <p:sp>
        <p:nvSpPr>
          <p:cNvPr id="5" name="TextBox 4"/>
          <p:cNvSpPr txBox="1"/>
          <p:nvPr/>
        </p:nvSpPr>
        <p:spPr>
          <a:xfrm>
            <a:off x="0" y="4101353"/>
            <a:ext cx="8162366" cy="3539430"/>
          </a:xfrm>
          <a:prstGeom prst="rect">
            <a:avLst/>
          </a:prstGeom>
          <a:noFill/>
        </p:spPr>
        <p:txBody>
          <a:bodyPr wrap="square" rtlCol="0">
            <a:spAutoFit/>
          </a:bodyPr>
          <a:lstStyle/>
          <a:p>
            <a:pPr algn="ctr" rtl="1"/>
            <a:r>
              <a:rPr lang="ar-LB" sz="3200" dirty="0"/>
              <a:t>بَعد مُعجِزة الخُبِز والسَمَك،</a:t>
            </a:r>
            <a:endParaRPr lang="en-US" sz="3200" dirty="0"/>
          </a:p>
          <a:p>
            <a:pPr algn="ctr" rtl="1"/>
            <a:r>
              <a:rPr lang="ar-LB" sz="3200" dirty="0"/>
              <a:t> أَمَر يَسوع تْلاميذو يطلَعوا بِالسَّفينِة ويسبَقوه عَ الشّطّ يَلْلي مْقابيلُن. وراح هُوّي عَ الجَبَل تَ يْصَلْلِي. بِقي يصَلْلي كِلّ اللّيل والسّفينِة بالبَحر، وكان المَوج قَوي، لأنّو كان في رياح وهَوا..</a:t>
            </a:r>
            <a:endParaRPr lang="en-US" sz="3200" b="1" dirty="0"/>
          </a:p>
          <a:p>
            <a:pPr rtl="1"/>
            <a:r>
              <a:rPr lang="en-US" sz="3200" dirty="0"/>
              <a:t> </a:t>
            </a:r>
          </a:p>
          <a:p>
            <a:pPr rtl="1"/>
            <a:r>
              <a:rPr lang="ar-LB" sz="3200" dirty="0"/>
              <a:t> </a:t>
            </a:r>
            <a:endParaRPr lang="en-US" sz="3200" dirty="0"/>
          </a:p>
        </p:txBody>
      </p:sp>
      <p:sp>
        <p:nvSpPr>
          <p:cNvPr id="6" name="Oval 5"/>
          <p:cNvSpPr/>
          <p:nvPr/>
        </p:nvSpPr>
        <p:spPr>
          <a:xfrm>
            <a:off x="766482" y="174812"/>
            <a:ext cx="6683188" cy="1452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600" b="1" dirty="0"/>
              <a:t>بُطرُس بيِمشي عَلى الماء</a:t>
            </a:r>
            <a:r>
              <a:rPr lang="ar-LB" sz="3600" dirty="0"/>
              <a:t> (مَتّى 14/22-33)</a:t>
            </a:r>
            <a:endParaRPr lang="en-US" sz="3600" dirty="0"/>
          </a:p>
        </p:txBody>
      </p:sp>
      <p:pic>
        <p:nvPicPr>
          <p:cNvPr id="7" name="Content Placeholder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420471" y="1763318"/>
            <a:ext cx="3697942" cy="2311141"/>
          </a:xfrm>
          <a:prstGeom prst="rect">
            <a:avLst/>
          </a:prstGeom>
        </p:spPr>
      </p:pic>
    </p:spTree>
    <p:custDataLst>
      <p:tags r:id="rId1"/>
    </p:custDataLst>
    <p:extLst>
      <p:ext uri="{BB962C8B-B14F-4D97-AF65-F5344CB8AC3E}">
        <p14:creationId xmlns:p14="http://schemas.microsoft.com/office/powerpoint/2010/main" val="4187485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0" y="0"/>
            <a:ext cx="9143999" cy="6858000"/>
          </a:xfrm>
        </p:spPr>
      </p:pic>
      <p:sp>
        <p:nvSpPr>
          <p:cNvPr id="3" name="Rectangle 2"/>
          <p:cNvSpPr/>
          <p:nvPr/>
        </p:nvSpPr>
        <p:spPr>
          <a:xfrm>
            <a:off x="242048" y="164958"/>
            <a:ext cx="8474707" cy="707886"/>
          </a:xfrm>
          <a:prstGeom prst="rect">
            <a:avLst/>
          </a:prstGeom>
        </p:spPr>
        <p:txBody>
          <a:bodyPr wrap="square">
            <a:spAutoFit/>
          </a:bodyPr>
          <a:lstStyle/>
          <a:p>
            <a:pPr algn="ctr" rtl="1"/>
            <a:r>
              <a:rPr lang="ar-LB" sz="4000" dirty="0">
                <a:solidFill>
                  <a:schemeClr val="bg1"/>
                </a:solidFill>
              </a:rPr>
              <a:t>بآخِر اللّيل إِجا يَسوع ماشي عَلى البَحر</a:t>
            </a:r>
            <a:endParaRPr lang="en-US" sz="4000" dirty="0">
              <a:solidFill>
                <a:schemeClr val="bg1"/>
              </a:solidFill>
            </a:endParaRPr>
          </a:p>
        </p:txBody>
      </p:sp>
    </p:spTree>
    <p:custDataLst>
      <p:tags r:id="rId1"/>
    </p:custDataLst>
    <p:extLst>
      <p:ext uri="{BB962C8B-B14F-4D97-AF65-F5344CB8AC3E}">
        <p14:creationId xmlns:p14="http://schemas.microsoft.com/office/powerpoint/2010/main" val="2942116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flipH="1">
            <a:off x="0" y="0"/>
            <a:ext cx="9144000" cy="6858000"/>
          </a:xfrm>
        </p:spPr>
      </p:pic>
      <p:sp>
        <p:nvSpPr>
          <p:cNvPr id="5" name="TextBox 4"/>
          <p:cNvSpPr txBox="1"/>
          <p:nvPr/>
        </p:nvSpPr>
        <p:spPr>
          <a:xfrm>
            <a:off x="739586" y="5523200"/>
            <a:ext cx="7368988" cy="1200329"/>
          </a:xfrm>
          <a:prstGeom prst="rect">
            <a:avLst/>
          </a:prstGeom>
          <a:solidFill>
            <a:schemeClr val="accent2"/>
          </a:solidFill>
        </p:spPr>
        <p:txBody>
          <a:bodyPr wrap="square" rtlCol="0">
            <a:spAutoFit/>
          </a:bodyPr>
          <a:lstStyle/>
          <a:p>
            <a:pPr algn="ctr" rtl="1"/>
            <a:r>
              <a:rPr lang="ar-LB" sz="3600" dirty="0"/>
              <a:t>لَمَّا شافوه التّلاميذ ماشي على البَحر ارتَعَبوا وصَرَخوا</a:t>
            </a:r>
            <a:endParaRPr lang="en-US" sz="3600" dirty="0"/>
          </a:p>
        </p:txBody>
      </p:sp>
    </p:spTree>
    <p:custDataLst>
      <p:tags r:id="rId1"/>
    </p:custDataLst>
    <p:extLst>
      <p:ext uri="{BB962C8B-B14F-4D97-AF65-F5344CB8AC3E}">
        <p14:creationId xmlns:p14="http://schemas.microsoft.com/office/powerpoint/2010/main" val="246763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 y="0"/>
            <a:ext cx="9144001" cy="6858000"/>
          </a:xfrm>
          <a:prstGeom prst="rect">
            <a:avLst/>
          </a:prstGeom>
        </p:spPr>
      </p:pic>
      <p:sp>
        <p:nvSpPr>
          <p:cNvPr id="5" name="Cloud Callout 4"/>
          <p:cNvSpPr/>
          <p:nvPr/>
        </p:nvSpPr>
        <p:spPr>
          <a:xfrm>
            <a:off x="3281083" y="1425389"/>
            <a:ext cx="3845858" cy="1613647"/>
          </a:xfrm>
          <a:prstGeom prst="cloudCallout">
            <a:avLst>
              <a:gd name="adj1" fmla="val -54847"/>
              <a:gd name="adj2" fmla="val -74393"/>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000" dirty="0">
                <a:solidFill>
                  <a:schemeClr val="tx1"/>
                </a:solidFill>
              </a:rPr>
              <a:t>"</a:t>
            </a:r>
            <a:r>
              <a:rPr lang="ar-LB" sz="3500" dirty="0">
                <a:solidFill>
                  <a:schemeClr val="tx1"/>
                </a:solidFill>
              </a:rPr>
              <a:t>ما تْخافوا هَيدا أَنا!"</a:t>
            </a:r>
            <a:endParaRPr lang="en-US" sz="3500" dirty="0">
              <a:solidFill>
                <a:schemeClr val="tx1"/>
              </a:solidFill>
            </a:endParaRPr>
          </a:p>
        </p:txBody>
      </p:sp>
    </p:spTree>
    <p:custDataLst>
      <p:tags r:id="rId1"/>
    </p:custDataLst>
    <p:extLst>
      <p:ext uri="{BB962C8B-B14F-4D97-AF65-F5344CB8AC3E}">
        <p14:creationId xmlns:p14="http://schemas.microsoft.com/office/powerpoint/2010/main" val="3859726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Internal Storage 3"/>
          <p:cNvSpPr/>
          <p:nvPr/>
        </p:nvSpPr>
        <p:spPr>
          <a:xfrm flipH="1">
            <a:off x="0" y="0"/>
            <a:ext cx="9144000" cy="6858000"/>
          </a:xfrm>
          <a:prstGeom prst="flowChartInternalStorag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ar-LB" dirty="0">
              <a:solidFill>
                <a:schemeClr val="tx1"/>
              </a:solidFill>
            </a:endParaRPr>
          </a:p>
        </p:txBody>
      </p:sp>
      <p:pic>
        <p:nvPicPr>
          <p:cNvPr id="6" name="Content Placeholder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4665672" y="215154"/>
            <a:ext cx="4370749" cy="4034117"/>
          </a:xfrm>
          <a:prstGeom prst="ellipse">
            <a:avLst/>
          </a:prstGeom>
          <a:ln>
            <a:noFill/>
          </a:ln>
          <a:effectLst>
            <a:softEdge rad="112500"/>
          </a:effectLst>
        </p:spPr>
      </p:pic>
      <p:sp>
        <p:nvSpPr>
          <p:cNvPr id="7" name="TextBox 6"/>
          <p:cNvSpPr txBox="1"/>
          <p:nvPr/>
        </p:nvSpPr>
        <p:spPr>
          <a:xfrm>
            <a:off x="726140" y="268943"/>
            <a:ext cx="3429001" cy="646331"/>
          </a:xfrm>
          <a:prstGeom prst="rect">
            <a:avLst/>
          </a:prstGeom>
          <a:solidFill>
            <a:schemeClr val="accent6">
              <a:lumMod val="75000"/>
            </a:schemeClr>
          </a:solidFill>
        </p:spPr>
        <p:txBody>
          <a:bodyPr wrap="square" rtlCol="0">
            <a:spAutoFit/>
          </a:bodyPr>
          <a:lstStyle/>
          <a:p>
            <a:pPr algn="ctr" rtl="1"/>
            <a:r>
              <a:rPr lang="ar-LB" sz="3600" dirty="0">
                <a:solidFill>
                  <a:schemeClr val="bg2"/>
                </a:solidFill>
              </a:rPr>
              <a:t>جاوَبو بُطرُس</a:t>
            </a:r>
            <a:endParaRPr lang="en-US" sz="3600" dirty="0">
              <a:solidFill>
                <a:schemeClr val="bg2"/>
              </a:solidFill>
            </a:endParaRPr>
          </a:p>
        </p:txBody>
      </p:sp>
      <p:sp>
        <p:nvSpPr>
          <p:cNvPr id="8" name="Cloud Callout 7"/>
          <p:cNvSpPr/>
          <p:nvPr/>
        </p:nvSpPr>
        <p:spPr>
          <a:xfrm>
            <a:off x="0" y="2447365"/>
            <a:ext cx="4061011" cy="3939988"/>
          </a:xfrm>
          <a:prstGeom prst="cloudCallout">
            <a:avLst>
              <a:gd name="adj1" fmla="val 80462"/>
              <a:gd name="adj2" fmla="val -34235"/>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600" dirty="0">
                <a:solidFill>
                  <a:schemeClr val="tx1"/>
                </a:solidFill>
              </a:rPr>
              <a:t>لَو كِنْت إنتَ يا رَبّ، خلْليني إجي لَعِندَك على المَيّ"</a:t>
            </a:r>
          </a:p>
        </p:txBody>
      </p:sp>
    </p:spTree>
    <p:custDataLst>
      <p:tags r:id="rId1"/>
    </p:custDataLst>
    <p:extLst>
      <p:ext uri="{BB962C8B-B14F-4D97-AF65-F5344CB8AC3E}">
        <p14:creationId xmlns:p14="http://schemas.microsoft.com/office/powerpoint/2010/main" val="1015687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5" name="Cloud Callout 4"/>
          <p:cNvSpPr/>
          <p:nvPr/>
        </p:nvSpPr>
        <p:spPr>
          <a:xfrm>
            <a:off x="3092824" y="1411942"/>
            <a:ext cx="3240741" cy="1613647"/>
          </a:xfrm>
          <a:prstGeom prst="cloudCallout">
            <a:avLst>
              <a:gd name="adj1" fmla="val -54847"/>
              <a:gd name="adj2" fmla="val -74393"/>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5000" b="1" dirty="0">
                <a:solidFill>
                  <a:schemeClr val="tx1"/>
                </a:solidFill>
              </a:rPr>
              <a:t>تَعا</a:t>
            </a:r>
            <a:endParaRPr lang="en-US" sz="5000" b="1" dirty="0">
              <a:solidFill>
                <a:schemeClr val="tx1"/>
              </a:solidFill>
            </a:endParaRPr>
          </a:p>
        </p:txBody>
      </p:sp>
    </p:spTree>
    <p:custDataLst>
      <p:tags r:id="rId1"/>
    </p:custDataLst>
    <p:extLst>
      <p:ext uri="{BB962C8B-B14F-4D97-AF65-F5344CB8AC3E}">
        <p14:creationId xmlns:p14="http://schemas.microsoft.com/office/powerpoint/2010/main" val="3444077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1196182" y="2160588"/>
            <a:ext cx="5175249" cy="3881437"/>
          </a:xfrm>
        </p:spPr>
      </p:pic>
      <p:sp>
        <p:nvSpPr>
          <p:cNvPr id="4" name="Flowchart: Internal Storage 3"/>
          <p:cNvSpPr/>
          <p:nvPr/>
        </p:nvSpPr>
        <p:spPr>
          <a:xfrm flipH="1">
            <a:off x="0" y="0"/>
            <a:ext cx="9144000" cy="6858000"/>
          </a:xfrm>
          <a:prstGeom prst="flowChartInternalStorag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40000"/>
                  <a:lumOff val="60000"/>
                </a:schemeClr>
              </a:solidFill>
            </a:endParaRPr>
          </a:p>
        </p:txBody>
      </p:sp>
      <p:sp>
        <p:nvSpPr>
          <p:cNvPr id="5" name="TextBox 4"/>
          <p:cNvSpPr txBox="1"/>
          <p:nvPr/>
        </p:nvSpPr>
        <p:spPr>
          <a:xfrm>
            <a:off x="0" y="255494"/>
            <a:ext cx="8175813" cy="1754326"/>
          </a:xfrm>
          <a:prstGeom prst="rect">
            <a:avLst/>
          </a:prstGeom>
          <a:noFill/>
        </p:spPr>
        <p:txBody>
          <a:bodyPr wrap="square" rtlCol="0">
            <a:spAutoFit/>
          </a:bodyPr>
          <a:lstStyle/>
          <a:p>
            <a:pPr algn="ctr" rtl="1"/>
            <a:r>
              <a:rPr lang="ar-LB" sz="3600" dirty="0"/>
              <a:t>نِزِل بُطرُس مِن السَّفينة وراح لَعِند يَسوع ماشي عَ المَيْ، بَس لمَّا شاف الرّياح والمَوج خاف وبَلَّش يِغرَق.</a:t>
            </a:r>
            <a:endParaRPr lang="en-US" sz="3600" dirty="0"/>
          </a:p>
        </p:txBody>
      </p:sp>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36494" y="1861787"/>
            <a:ext cx="7391401" cy="4996213"/>
          </a:xfrm>
          <a:prstGeom prst="ellipse">
            <a:avLst/>
          </a:prstGeom>
          <a:ln>
            <a:noFill/>
          </a:ln>
          <a:effectLst>
            <a:softEdge rad="112500"/>
          </a:effectLst>
        </p:spPr>
      </p:pic>
    </p:spTree>
    <p:custDataLst>
      <p:tags r:id="rId1"/>
    </p:custDataLst>
    <p:extLst>
      <p:ext uri="{BB962C8B-B14F-4D97-AF65-F5344CB8AC3E}">
        <p14:creationId xmlns:p14="http://schemas.microsoft.com/office/powerpoint/2010/main" val="3788506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0" y="0"/>
            <a:ext cx="9143999" cy="6858000"/>
          </a:xfrm>
        </p:spPr>
      </p:pic>
      <p:sp>
        <p:nvSpPr>
          <p:cNvPr id="5" name="Cloud Callout 4"/>
          <p:cNvSpPr/>
          <p:nvPr/>
        </p:nvSpPr>
        <p:spPr>
          <a:xfrm>
            <a:off x="2877671" y="4854388"/>
            <a:ext cx="3845858" cy="1613647"/>
          </a:xfrm>
          <a:prstGeom prst="cloudCallout">
            <a:avLst>
              <a:gd name="adj1" fmla="val 26622"/>
              <a:gd name="adj2" fmla="val -141059"/>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b="1" dirty="0">
                <a:solidFill>
                  <a:schemeClr val="tx1"/>
                </a:solidFill>
              </a:rPr>
              <a:t>"يا رَبّ، نَجّيني". </a:t>
            </a:r>
            <a:endParaRPr lang="en-US" sz="3500" b="1" dirty="0">
              <a:solidFill>
                <a:schemeClr val="tx1"/>
              </a:solidFill>
            </a:endParaRPr>
          </a:p>
        </p:txBody>
      </p:sp>
    </p:spTree>
    <p:custDataLst>
      <p:tags r:id="rId1"/>
    </p:custDataLst>
    <p:extLst>
      <p:ext uri="{BB962C8B-B14F-4D97-AF65-F5344CB8AC3E}">
        <p14:creationId xmlns:p14="http://schemas.microsoft.com/office/powerpoint/2010/main" val="4173234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0" y="0"/>
            <a:ext cx="9144000" cy="6858001"/>
          </a:xfrm>
        </p:spPr>
      </p:pic>
      <p:sp>
        <p:nvSpPr>
          <p:cNvPr id="5" name="Cloud Callout 4"/>
          <p:cNvSpPr/>
          <p:nvPr/>
        </p:nvSpPr>
        <p:spPr>
          <a:xfrm>
            <a:off x="4921625" y="1815353"/>
            <a:ext cx="3792070" cy="2326341"/>
          </a:xfrm>
          <a:prstGeom prst="cloudCallout">
            <a:avLst>
              <a:gd name="adj1" fmla="val -63588"/>
              <a:gd name="adj2" fmla="val -81059"/>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dirty="0">
                <a:solidFill>
                  <a:schemeClr val="tx1"/>
                </a:solidFill>
              </a:rPr>
              <a:t>"ليش شَكَّيت، </a:t>
            </a:r>
            <a:endParaRPr lang="en-US" sz="3200" dirty="0">
              <a:solidFill>
                <a:schemeClr val="tx1"/>
              </a:solidFill>
            </a:endParaRPr>
          </a:p>
          <a:p>
            <a:pPr algn="ctr" rtl="1"/>
            <a:r>
              <a:rPr lang="ar-LB" sz="3200" dirty="0">
                <a:solidFill>
                  <a:schemeClr val="tx1"/>
                </a:solidFill>
              </a:rPr>
              <a:t>يا قَليل</a:t>
            </a:r>
            <a:endParaRPr lang="en-US" sz="3200" dirty="0">
              <a:solidFill>
                <a:schemeClr val="tx1"/>
              </a:solidFill>
            </a:endParaRPr>
          </a:p>
          <a:p>
            <a:pPr algn="ctr" rtl="1"/>
            <a:r>
              <a:rPr lang="ar-LB" sz="3200" dirty="0">
                <a:solidFill>
                  <a:schemeClr val="tx1"/>
                </a:solidFill>
              </a:rPr>
              <a:t> الإيمان !" </a:t>
            </a:r>
            <a:endParaRPr lang="en-US" sz="3500" b="1" dirty="0">
              <a:solidFill>
                <a:schemeClr val="tx1"/>
              </a:solidFill>
            </a:endParaRPr>
          </a:p>
        </p:txBody>
      </p:sp>
    </p:spTree>
    <p:custDataLst>
      <p:tags r:id="rId1"/>
    </p:custDataLst>
    <p:extLst>
      <p:ext uri="{BB962C8B-B14F-4D97-AF65-F5344CB8AC3E}">
        <p14:creationId xmlns:p14="http://schemas.microsoft.com/office/powerpoint/2010/main" val="200959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650735"/>
            <a:ext cx="4787152" cy="902826"/>
          </a:xfrm>
        </p:spPr>
        <p:txBody>
          <a:bodyPr/>
          <a:lstStyle/>
          <a:p>
            <a:pPr rtl="1"/>
            <a:r>
              <a:rPr lang="ar-LB" dirty="0"/>
              <a:t>اللِّقاءُ</a:t>
            </a:r>
            <a:r>
              <a:rPr lang="en-US" dirty="0"/>
              <a:t> </a:t>
            </a:r>
            <a:r>
              <a:rPr lang="ar-LB" dirty="0"/>
              <a:t>الخامِس</a:t>
            </a:r>
            <a:endParaRPr lang="en-US" dirty="0"/>
          </a:p>
        </p:txBody>
      </p:sp>
      <p:sp>
        <p:nvSpPr>
          <p:cNvPr id="3" name="Subtitle 2"/>
          <p:cNvSpPr>
            <a:spLocks noGrp="1"/>
          </p:cNvSpPr>
          <p:nvPr>
            <p:ph type="subTitle" idx="1"/>
          </p:nvPr>
        </p:nvSpPr>
        <p:spPr>
          <a:xfrm>
            <a:off x="484094" y="4316505"/>
            <a:ext cx="6521824" cy="1707777"/>
          </a:xfrm>
        </p:spPr>
        <p:txBody>
          <a:bodyPr>
            <a:noAutofit/>
          </a:bodyPr>
          <a:lstStyle/>
          <a:p>
            <a:pPr algn="ctr" rtl="1"/>
            <a:r>
              <a:rPr lang="ar-LB" sz="4500" b="1" dirty="0">
                <a:solidFill>
                  <a:schemeClr val="accent6">
                    <a:lumMod val="50000"/>
                  </a:schemeClr>
                </a:solidFill>
              </a:rPr>
              <a:t>مِن صَيدِ السَّمَكِ</a:t>
            </a:r>
          </a:p>
          <a:p>
            <a:pPr algn="ctr" rtl="1"/>
            <a:r>
              <a:rPr lang="ar-LB" sz="4500" b="1" dirty="0">
                <a:solidFill>
                  <a:schemeClr val="accent6">
                    <a:lumMod val="50000"/>
                  </a:schemeClr>
                </a:solidFill>
              </a:rPr>
              <a:t>إلى صَيدِ البَشَر</a:t>
            </a:r>
          </a:p>
          <a:p>
            <a:pPr rtl="1"/>
            <a:endParaRPr lang="ar-LB" sz="3750" b="1" dirty="0">
              <a:solidFill>
                <a:schemeClr val="accent6">
                  <a:lumMod val="50000"/>
                </a:schemeClr>
              </a:solidFill>
            </a:endParaRPr>
          </a:p>
        </p:txBody>
      </p:sp>
    </p:spTree>
    <p:custDataLst>
      <p:tags r:id="rId1"/>
    </p:custDataLst>
    <p:extLst>
      <p:ext uri="{BB962C8B-B14F-4D97-AF65-F5344CB8AC3E}">
        <p14:creationId xmlns:p14="http://schemas.microsoft.com/office/powerpoint/2010/main" val="2305887022"/>
      </p:ext>
    </p:extLst>
  </p:cSld>
  <p:clrMapOvr>
    <a:masterClrMapping/>
  </p:clrMapOvr>
  <p:transition spd="slow" advTm="814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 presetClass="entr" presetSubtype="4"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5" name="TextBox 4"/>
          <p:cNvSpPr txBox="1"/>
          <p:nvPr/>
        </p:nvSpPr>
        <p:spPr>
          <a:xfrm>
            <a:off x="484092" y="551329"/>
            <a:ext cx="8027895" cy="2308324"/>
          </a:xfrm>
          <a:prstGeom prst="rect">
            <a:avLst/>
          </a:prstGeom>
          <a:noFill/>
        </p:spPr>
        <p:txBody>
          <a:bodyPr wrap="square" rtlCol="0">
            <a:spAutoFit/>
          </a:bodyPr>
          <a:lstStyle/>
          <a:p>
            <a:pPr algn="ctr" rtl="1"/>
            <a:r>
              <a:rPr lang="ar-LB" sz="3600" dirty="0">
                <a:solidFill>
                  <a:schemeClr val="bg1"/>
                </a:solidFill>
              </a:rPr>
              <a:t>ومِسكو يَسوع وطَلَّعوا تنيناتُن عَ السَّفينة. وَقتا سَكَتِت الرّيح وكِلْ يَلْلي كانوا بِالسَّفينة سَبَّحوا الله وقالوا:"حَقيقَةً، إِنتَ ابن الله".</a:t>
            </a:r>
            <a:endParaRPr lang="en-US" sz="3600" dirty="0">
              <a:solidFill>
                <a:schemeClr val="bg1"/>
              </a:solidFill>
            </a:endParaRPr>
          </a:p>
          <a:p>
            <a:pPr algn="ctr" rtl="1"/>
            <a:endParaRPr lang="en-US" sz="3600" dirty="0"/>
          </a:p>
        </p:txBody>
      </p:sp>
    </p:spTree>
    <p:custDataLst>
      <p:tags r:id="rId1"/>
    </p:custDataLst>
    <p:extLst>
      <p:ext uri="{BB962C8B-B14F-4D97-AF65-F5344CB8AC3E}">
        <p14:creationId xmlns:p14="http://schemas.microsoft.com/office/powerpoint/2010/main" val="11521499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Flowchart: Internal Storage 3"/>
          <p:cNvSpPr/>
          <p:nvPr/>
        </p:nvSpPr>
        <p:spPr>
          <a:xfrm flipH="1">
            <a:off x="0" y="0"/>
            <a:ext cx="9144000" cy="6858000"/>
          </a:xfrm>
          <a:prstGeom prst="flowChartInternalStorag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40000"/>
                  <a:lumOff val="60000"/>
                </a:schemeClr>
              </a:solidFill>
            </a:endParaRPr>
          </a:p>
        </p:txBody>
      </p:sp>
      <p:sp>
        <p:nvSpPr>
          <p:cNvPr id="5" name="TextBox 4"/>
          <p:cNvSpPr txBox="1"/>
          <p:nvPr/>
        </p:nvSpPr>
        <p:spPr>
          <a:xfrm>
            <a:off x="242046" y="1586753"/>
            <a:ext cx="6199095" cy="5632311"/>
          </a:xfrm>
          <a:prstGeom prst="rect">
            <a:avLst/>
          </a:prstGeom>
          <a:noFill/>
        </p:spPr>
        <p:txBody>
          <a:bodyPr wrap="square" rtlCol="0">
            <a:spAutoFit/>
          </a:bodyPr>
          <a:lstStyle/>
          <a:p>
            <a:pPr algn="ctr" rtl="1"/>
            <a:r>
              <a:rPr lang="ar-LB" sz="3600" dirty="0"/>
              <a:t>سَأَل يَسوع تْلاميذو: شو بيقولوا عَنّي النّاس؟". قالولوا: "البَعض بيقول إِنَّك إنتَ يوحَنّا المَعمدان (يَلْلِي هيرودُس حطّو بِالحَبس وبَعدَين قتَلو). والبَعض بيقول إنَّك إرميا أو نَبي مِن الأنبِياء يلْلي عاشوا بِالماضي". سَألُن</a:t>
            </a:r>
            <a:br>
              <a:rPr lang="fr-FR" sz="3600" dirty="0"/>
            </a:br>
            <a:r>
              <a:rPr lang="ar-LB" sz="3600" dirty="0"/>
              <a:t>يَسوع: "وإِنتو! شو بِتقولوا عَنّي؟".</a:t>
            </a:r>
          </a:p>
          <a:p>
            <a:pPr rtl="1"/>
            <a:r>
              <a:rPr lang="ar-LB" sz="3600" dirty="0"/>
              <a:t> </a:t>
            </a:r>
            <a:endParaRPr lang="en-US" sz="3600" dirty="0"/>
          </a:p>
        </p:txBody>
      </p:sp>
      <p:sp>
        <p:nvSpPr>
          <p:cNvPr id="6" name="Oval 5"/>
          <p:cNvSpPr/>
          <p:nvPr/>
        </p:nvSpPr>
        <p:spPr>
          <a:xfrm>
            <a:off x="510989" y="134471"/>
            <a:ext cx="7624482" cy="1452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600" b="1" dirty="0"/>
              <a:t>بُطرُس بيشهَد إِنّو يَسوع هُوّي المَسيح</a:t>
            </a:r>
            <a:r>
              <a:rPr lang="ar-LB" sz="3600" dirty="0"/>
              <a:t> </a:t>
            </a:r>
            <a:endParaRPr lang="en-US" sz="3600" dirty="0"/>
          </a:p>
        </p:txBody>
      </p:sp>
      <p:pic>
        <p:nvPicPr>
          <p:cNvPr id="7" name="Content Placeholder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6212540" y="1136939"/>
            <a:ext cx="2743201" cy="2453426"/>
          </a:xfrm>
          <a:prstGeom prst="ellipse">
            <a:avLst/>
          </a:prstGeom>
          <a:ln>
            <a:noFill/>
          </a:ln>
          <a:effectLst>
            <a:softEdge rad="112500"/>
          </a:effectLst>
        </p:spPr>
      </p:pic>
      <p:pic>
        <p:nvPicPr>
          <p:cNvPr id="8" name="Content Placeholder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185646" y="3843874"/>
            <a:ext cx="2702860" cy="2691396"/>
          </a:xfrm>
          <a:prstGeom prst="ellipse">
            <a:avLst/>
          </a:prstGeom>
          <a:ln>
            <a:noFill/>
          </a:ln>
          <a:effectLst>
            <a:softEdge rad="112500"/>
          </a:effectLst>
        </p:spPr>
      </p:pic>
    </p:spTree>
    <p:custDataLst>
      <p:tags r:id="rId1"/>
    </p:custDataLst>
    <p:extLst>
      <p:ext uri="{BB962C8B-B14F-4D97-AF65-F5344CB8AC3E}">
        <p14:creationId xmlns:p14="http://schemas.microsoft.com/office/powerpoint/2010/main" val="3207554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Flowchart: Internal Storage 3"/>
          <p:cNvSpPr/>
          <p:nvPr/>
        </p:nvSpPr>
        <p:spPr>
          <a:xfrm flipH="1">
            <a:off x="0" y="0"/>
            <a:ext cx="9144000" cy="6858000"/>
          </a:xfrm>
          <a:prstGeom prst="flowChartInternalStorag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40000"/>
                  <a:lumOff val="60000"/>
                </a:schemeClr>
              </a:solidFill>
            </a:endParaRPr>
          </a:p>
        </p:txBody>
      </p:sp>
      <p:sp>
        <p:nvSpPr>
          <p:cNvPr id="5" name="TextBox 4"/>
          <p:cNvSpPr txBox="1"/>
          <p:nvPr/>
        </p:nvSpPr>
        <p:spPr>
          <a:xfrm>
            <a:off x="-2339789" y="4827494"/>
            <a:ext cx="7785847" cy="1200329"/>
          </a:xfrm>
          <a:prstGeom prst="rect">
            <a:avLst/>
          </a:prstGeom>
          <a:noFill/>
        </p:spPr>
        <p:txBody>
          <a:bodyPr wrap="square" rtlCol="0">
            <a:spAutoFit/>
          </a:bodyPr>
          <a:lstStyle/>
          <a:p>
            <a:pPr rtl="1"/>
            <a:r>
              <a:rPr lang="en-US" sz="3600" dirty="0"/>
              <a:t> </a:t>
            </a:r>
          </a:p>
          <a:p>
            <a:pPr rtl="1"/>
            <a:r>
              <a:rPr lang="ar-LB" sz="3600" dirty="0"/>
              <a:t> </a:t>
            </a:r>
            <a:endParaRPr lang="en-US" sz="3600" dirty="0"/>
          </a:p>
        </p:txBody>
      </p:sp>
      <p:pic>
        <p:nvPicPr>
          <p:cNvPr id="7" name="Content Placeholder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61964" y="336176"/>
            <a:ext cx="4182036" cy="61990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1008530" y="215153"/>
            <a:ext cx="3227294" cy="738664"/>
          </a:xfrm>
          <a:prstGeom prst="rect">
            <a:avLst/>
          </a:prstGeom>
          <a:solidFill>
            <a:schemeClr val="accent5">
              <a:lumMod val="75000"/>
            </a:schemeClr>
          </a:solidFill>
        </p:spPr>
        <p:txBody>
          <a:bodyPr wrap="square" rtlCol="0">
            <a:spAutoFit/>
          </a:bodyPr>
          <a:lstStyle/>
          <a:p>
            <a:pPr algn="ctr" rtl="1"/>
            <a:r>
              <a:rPr lang="ar-LB" sz="4200" dirty="0">
                <a:solidFill>
                  <a:schemeClr val="bg1"/>
                </a:solidFill>
              </a:rPr>
              <a:t>جاوَبو بُطرُس </a:t>
            </a:r>
            <a:endParaRPr lang="en-US" sz="4200" dirty="0">
              <a:solidFill>
                <a:schemeClr val="bg1"/>
              </a:solidFill>
            </a:endParaRPr>
          </a:p>
        </p:txBody>
      </p:sp>
      <p:sp>
        <p:nvSpPr>
          <p:cNvPr id="9" name="Cloud Callout 8"/>
          <p:cNvSpPr/>
          <p:nvPr/>
        </p:nvSpPr>
        <p:spPr>
          <a:xfrm>
            <a:off x="336178" y="1949823"/>
            <a:ext cx="3227294" cy="3966883"/>
          </a:xfrm>
          <a:prstGeom prst="cloudCallout">
            <a:avLst>
              <a:gd name="adj1" fmla="val 93911"/>
              <a:gd name="adj2" fmla="val -342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000" b="1" dirty="0">
                <a:solidFill>
                  <a:schemeClr val="bg1"/>
                </a:solidFill>
              </a:rPr>
              <a:t>"إنتَ المَسيح ابن الله الحَيّ".</a:t>
            </a:r>
            <a:endParaRPr lang="en-US" sz="4000" b="1" dirty="0">
              <a:solidFill>
                <a:schemeClr val="bg1"/>
              </a:solidFill>
            </a:endParaRPr>
          </a:p>
        </p:txBody>
      </p:sp>
    </p:spTree>
    <p:custDataLst>
      <p:tags r:id="rId1"/>
    </p:custDataLst>
    <p:extLst>
      <p:ext uri="{BB962C8B-B14F-4D97-AF65-F5344CB8AC3E}">
        <p14:creationId xmlns:p14="http://schemas.microsoft.com/office/powerpoint/2010/main" val="38608466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Flowchart: Internal Storage 3"/>
          <p:cNvSpPr/>
          <p:nvPr/>
        </p:nvSpPr>
        <p:spPr>
          <a:xfrm flipH="1">
            <a:off x="0" y="0"/>
            <a:ext cx="9144000" cy="6858000"/>
          </a:xfrm>
          <a:prstGeom prst="flowChartInternalStorag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40000"/>
                  <a:lumOff val="60000"/>
                </a:schemeClr>
              </a:solidFill>
            </a:endParaRPr>
          </a:p>
        </p:txBody>
      </p:sp>
      <p:sp>
        <p:nvSpPr>
          <p:cNvPr id="5" name="TextBox 4"/>
          <p:cNvSpPr txBox="1"/>
          <p:nvPr/>
        </p:nvSpPr>
        <p:spPr>
          <a:xfrm>
            <a:off x="2124634" y="1116106"/>
            <a:ext cx="7785847" cy="1200329"/>
          </a:xfrm>
          <a:prstGeom prst="rect">
            <a:avLst/>
          </a:prstGeom>
          <a:noFill/>
        </p:spPr>
        <p:txBody>
          <a:bodyPr wrap="square" rtlCol="0">
            <a:spAutoFit/>
          </a:bodyPr>
          <a:lstStyle/>
          <a:p>
            <a:pPr algn="ctr" rtl="1"/>
            <a:endParaRPr lang="en-US" sz="3600" dirty="0"/>
          </a:p>
          <a:p>
            <a:pPr algn="ctr" rtl="1"/>
            <a:r>
              <a:rPr lang="ar-LB" sz="3600" dirty="0"/>
              <a:t> </a:t>
            </a:r>
            <a:endParaRPr lang="en-US" sz="3600" dirty="0"/>
          </a:p>
        </p:txBody>
      </p:sp>
      <p:pic>
        <p:nvPicPr>
          <p:cNvPr id="6" name="Content Placeholder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4087905" cy="6858000"/>
          </a:xfrm>
          <a:prstGeom prst="ellipse">
            <a:avLst/>
          </a:prstGeom>
          <a:ln>
            <a:noFill/>
          </a:ln>
          <a:effectLst>
            <a:softEdge rad="112500"/>
          </a:effectLst>
        </p:spPr>
      </p:pic>
      <p:sp>
        <p:nvSpPr>
          <p:cNvPr id="7" name="TextBox 6"/>
          <p:cNvSpPr txBox="1"/>
          <p:nvPr/>
        </p:nvSpPr>
        <p:spPr>
          <a:xfrm>
            <a:off x="4450977" y="174812"/>
            <a:ext cx="3227294" cy="738664"/>
          </a:xfrm>
          <a:prstGeom prst="rect">
            <a:avLst/>
          </a:prstGeom>
          <a:solidFill>
            <a:schemeClr val="accent5">
              <a:lumMod val="75000"/>
            </a:schemeClr>
          </a:solidFill>
        </p:spPr>
        <p:txBody>
          <a:bodyPr wrap="square" rtlCol="0">
            <a:spAutoFit/>
          </a:bodyPr>
          <a:lstStyle/>
          <a:p>
            <a:pPr algn="ctr" rtl="1"/>
            <a:r>
              <a:rPr lang="ar-LB" sz="4200" dirty="0">
                <a:solidFill>
                  <a:schemeClr val="bg1"/>
                </a:solidFill>
              </a:rPr>
              <a:t>قَلّو يَسوع</a:t>
            </a:r>
            <a:endParaRPr lang="en-US" sz="4200" dirty="0">
              <a:solidFill>
                <a:schemeClr val="bg1"/>
              </a:solidFill>
            </a:endParaRPr>
          </a:p>
        </p:txBody>
      </p:sp>
      <p:sp>
        <p:nvSpPr>
          <p:cNvPr id="8" name="Cloud Callout 7"/>
          <p:cNvSpPr/>
          <p:nvPr/>
        </p:nvSpPr>
        <p:spPr>
          <a:xfrm>
            <a:off x="3146612" y="1479178"/>
            <a:ext cx="5997388" cy="5244352"/>
          </a:xfrm>
          <a:prstGeom prst="cloudCallout">
            <a:avLst>
              <a:gd name="adj1" fmla="val -46509"/>
              <a:gd name="adj2" fmla="val -496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2800" dirty="0"/>
              <a:t>نيالَك يا سِمعان بَن يونا، لأنّو الكَلام يلْلِي قِلتو مِش مِنَّك، بَيِّي يَلْلي بِالسّما خَلاّك تقولو. أنا سَمَّيتَك بُطرُس (يَعني صَخر) وعَلى هالصَّخر رَح بِبْني كنيسْتي، والمَوت نفسو مِشْ رَح بيِقدِر عَليها.</a:t>
            </a:r>
            <a:endParaRPr lang="en-US" sz="2800" dirty="0"/>
          </a:p>
        </p:txBody>
      </p:sp>
    </p:spTree>
    <p:custDataLst>
      <p:tags r:id="rId1"/>
    </p:custDataLst>
    <p:extLst>
      <p:ext uri="{BB962C8B-B14F-4D97-AF65-F5344CB8AC3E}">
        <p14:creationId xmlns:p14="http://schemas.microsoft.com/office/powerpoint/2010/main" val="31028939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0" y="0"/>
            <a:ext cx="9267964" cy="6858000"/>
          </a:xfrm>
        </p:spPr>
      </p:pic>
      <p:sp>
        <p:nvSpPr>
          <p:cNvPr id="5" name="Cloud Callout 4"/>
          <p:cNvSpPr/>
          <p:nvPr/>
        </p:nvSpPr>
        <p:spPr>
          <a:xfrm>
            <a:off x="1976717" y="3402106"/>
            <a:ext cx="6199094" cy="3200398"/>
          </a:xfrm>
          <a:prstGeom prst="cloudCallout">
            <a:avLst>
              <a:gd name="adj1" fmla="val -17645"/>
              <a:gd name="adj2" fmla="val -760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2800" dirty="0"/>
              <a:t>رَح بَعطيك مْفاتيح مَلَكوت السَّماء: كِل شي بتِربْطو على الأرض بيكون مَربوط بِالسّما وكِلّ شي بتحِلّو عَلى الأرض بيكون مَحلول بِالسَّما </a:t>
            </a:r>
            <a:endParaRPr lang="en-US" sz="2800" dirty="0"/>
          </a:p>
        </p:txBody>
      </p:sp>
    </p:spTree>
    <p:custDataLst>
      <p:tags r:id="rId1"/>
    </p:custDataLst>
    <p:extLst>
      <p:ext uri="{BB962C8B-B14F-4D97-AF65-F5344CB8AC3E}">
        <p14:creationId xmlns:p14="http://schemas.microsoft.com/office/powerpoint/2010/main" val="15350201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23953" y="2871546"/>
            <a:ext cx="5620047" cy="3986454"/>
          </a:xfrm>
          <a:prstGeom prst="rect">
            <a:avLst/>
          </a:prstGeom>
        </p:spPr>
      </p:pic>
      <p:sp>
        <p:nvSpPr>
          <p:cNvPr id="6" name="Cloud Callout 5"/>
          <p:cNvSpPr/>
          <p:nvPr/>
        </p:nvSpPr>
        <p:spPr>
          <a:xfrm>
            <a:off x="463784" y="793376"/>
            <a:ext cx="4296475" cy="3202898"/>
          </a:xfrm>
          <a:prstGeom prst="cloudCallout">
            <a:avLst>
              <a:gd name="adj1" fmla="val 77221"/>
              <a:gd name="adj2" fmla="val 36254"/>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800" b="1" dirty="0">
                <a:solidFill>
                  <a:schemeClr val="tx1">
                    <a:lumMod val="85000"/>
                    <a:lumOff val="15000"/>
                  </a:schemeClr>
                </a:solidFill>
              </a:rPr>
              <a:t>وهَلَّق بَدّي ياكُن تَعمْلوا هَالنَّشاطات</a:t>
            </a:r>
            <a:endParaRPr lang="ar-LB" sz="3800" b="1" dirty="0">
              <a:solidFill>
                <a:srgbClr val="C00000"/>
              </a:solidFill>
            </a:endParaRPr>
          </a:p>
        </p:txBody>
      </p:sp>
    </p:spTree>
    <p:custDataLst>
      <p:tags r:id="rId1"/>
    </p:custDataLst>
    <p:extLst>
      <p:ext uri="{BB962C8B-B14F-4D97-AF65-F5344CB8AC3E}">
        <p14:creationId xmlns:p14="http://schemas.microsoft.com/office/powerpoint/2010/main" val="329508490"/>
      </p:ext>
    </p:extLst>
  </p:cSld>
  <p:clrMapOvr>
    <a:masterClrMapping/>
  </p:clrMapOvr>
  <p:transition spd="slow" advTm="569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6" name="Rounded Rectangle 5"/>
          <p:cNvSpPr/>
          <p:nvPr/>
        </p:nvSpPr>
        <p:spPr>
          <a:xfrm>
            <a:off x="658906" y="322729"/>
            <a:ext cx="7853081" cy="90095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000" dirty="0"/>
              <a:t>أَيُّ قَولٍ هُوَ لِسِمْعان / أَيُّ قَولٍ هُوَ لِيَسوع</a:t>
            </a:r>
            <a:endParaRPr lang="en-US" sz="3000" dirty="0"/>
          </a:p>
        </p:txBody>
      </p:sp>
      <p:sp>
        <p:nvSpPr>
          <p:cNvPr id="3" name="Content Placeholder 2"/>
          <p:cNvSpPr>
            <a:spLocks noGrp="1"/>
          </p:cNvSpPr>
          <p:nvPr>
            <p:ph idx="1"/>
          </p:nvPr>
        </p:nvSpPr>
        <p:spPr/>
        <p:txBody>
          <a:bodyPr/>
          <a:lstStyle/>
          <a:p>
            <a:endParaRPr lang="en-US"/>
          </a:p>
        </p:txBody>
      </p:sp>
      <p:pic>
        <p:nvPicPr>
          <p:cNvPr id="7170" name="Picture 2" descr="\\Dataserver\cer\All\Rima Fares Eid\Christine rima\الكتروني كانون الاول\EB5\PP\Untitled0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661" y="1920875"/>
            <a:ext cx="9320213" cy="49371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469742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166321" y="1922928"/>
            <a:ext cx="9310321" cy="4935072"/>
          </a:xfrm>
        </p:spPr>
      </p:pic>
      <p:sp>
        <p:nvSpPr>
          <p:cNvPr id="6" name="Rounded Rectangle 5"/>
          <p:cNvSpPr/>
          <p:nvPr/>
        </p:nvSpPr>
        <p:spPr>
          <a:xfrm>
            <a:off x="5029200" y="242047"/>
            <a:ext cx="3482787" cy="90095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000" dirty="0"/>
              <a:t>الأَجوِبَة</a:t>
            </a:r>
            <a:endParaRPr lang="en-US" sz="3000" dirty="0"/>
          </a:p>
        </p:txBody>
      </p:sp>
      <p:sp>
        <p:nvSpPr>
          <p:cNvPr id="3" name="Oval 2"/>
          <p:cNvSpPr/>
          <p:nvPr/>
        </p:nvSpPr>
        <p:spPr>
          <a:xfrm>
            <a:off x="2729753" y="1546412"/>
            <a:ext cx="1855694" cy="766482"/>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3000" b="1" dirty="0">
                <a:solidFill>
                  <a:srgbClr val="0070C0"/>
                </a:solidFill>
              </a:rPr>
              <a:t>يَسوع</a:t>
            </a:r>
            <a:endParaRPr lang="en-US" sz="3000" b="1" dirty="0">
              <a:solidFill>
                <a:srgbClr val="0070C0"/>
              </a:solidFill>
            </a:endParaRPr>
          </a:p>
        </p:txBody>
      </p:sp>
      <p:sp>
        <p:nvSpPr>
          <p:cNvPr id="7" name="Oval 6"/>
          <p:cNvSpPr/>
          <p:nvPr/>
        </p:nvSpPr>
        <p:spPr>
          <a:xfrm>
            <a:off x="0" y="2868706"/>
            <a:ext cx="2138082" cy="766482"/>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3000" b="1" dirty="0">
                <a:solidFill>
                  <a:srgbClr val="0070C0"/>
                </a:solidFill>
              </a:rPr>
              <a:t>سِمعان</a:t>
            </a:r>
            <a:endParaRPr lang="en-US" sz="3000" b="1" dirty="0">
              <a:solidFill>
                <a:srgbClr val="0070C0"/>
              </a:solidFill>
            </a:endParaRPr>
          </a:p>
        </p:txBody>
      </p:sp>
      <p:sp>
        <p:nvSpPr>
          <p:cNvPr id="8" name="Oval 7"/>
          <p:cNvSpPr/>
          <p:nvPr/>
        </p:nvSpPr>
        <p:spPr>
          <a:xfrm>
            <a:off x="6754906" y="3948953"/>
            <a:ext cx="2138082" cy="766482"/>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3000" b="1" dirty="0">
                <a:solidFill>
                  <a:srgbClr val="0070C0"/>
                </a:solidFill>
              </a:rPr>
              <a:t>سِمعان</a:t>
            </a:r>
            <a:endParaRPr lang="en-US" sz="3000" b="1" dirty="0">
              <a:solidFill>
                <a:srgbClr val="0070C0"/>
              </a:solidFill>
            </a:endParaRPr>
          </a:p>
        </p:txBody>
      </p:sp>
      <p:sp>
        <p:nvSpPr>
          <p:cNvPr id="9" name="Oval 8"/>
          <p:cNvSpPr/>
          <p:nvPr/>
        </p:nvSpPr>
        <p:spPr>
          <a:xfrm>
            <a:off x="488576" y="5275730"/>
            <a:ext cx="1855694" cy="766482"/>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3000" b="1" dirty="0">
                <a:solidFill>
                  <a:srgbClr val="0070C0"/>
                </a:solidFill>
              </a:rPr>
              <a:t>يَسوع</a:t>
            </a:r>
            <a:endParaRPr lang="en-US" sz="3000" b="1" dirty="0">
              <a:solidFill>
                <a:srgbClr val="0070C0"/>
              </a:solidFill>
            </a:endParaRPr>
          </a:p>
        </p:txBody>
      </p:sp>
    </p:spTree>
    <p:custDataLst>
      <p:tags r:id="rId1"/>
    </p:custDataLst>
    <p:extLst>
      <p:ext uri="{BB962C8B-B14F-4D97-AF65-F5344CB8AC3E}">
        <p14:creationId xmlns:p14="http://schemas.microsoft.com/office/powerpoint/2010/main" val="25256022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69153" y="4367928"/>
            <a:ext cx="926447" cy="966071"/>
          </a:xfrm>
          <a:prstGeom prst="rect">
            <a:avLst/>
          </a:prstGeom>
        </p:spPr>
      </p:pic>
      <p:pic>
        <p:nvPicPr>
          <p:cNvPr id="9" name="Content Placeholder 8"/>
          <p:cNvPicPr>
            <a:picLocks noGrp="1" noChangeAspect="1"/>
          </p:cNvPicPr>
          <p:nvPr>
            <p:ph idx="1"/>
          </p:nvPr>
        </p:nvPicPr>
        <p:blipFill>
          <a:blip r:embed="rId5" cstate="email">
            <a:extLst>
              <a:ext uri="{28A0092B-C50C-407E-A947-70E740481C1C}">
                <a14:useLocalDpi xmlns:a14="http://schemas.microsoft.com/office/drawing/2010/main"/>
              </a:ext>
            </a:extLst>
          </a:blip>
          <a:stretch>
            <a:fillRect/>
          </a:stretch>
        </p:blipFill>
        <p:spPr>
          <a:xfrm>
            <a:off x="0" y="-133473"/>
            <a:ext cx="9144000" cy="6991473"/>
          </a:xfrm>
        </p:spPr>
      </p:pic>
    </p:spTree>
    <p:custDataLst>
      <p:tags r:id="rId1"/>
    </p:custDataLst>
    <p:extLst>
      <p:ext uri="{BB962C8B-B14F-4D97-AF65-F5344CB8AC3E}">
        <p14:creationId xmlns:p14="http://schemas.microsoft.com/office/powerpoint/2010/main" val="6950886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Content Placeholder 8"/>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134471" y="981636"/>
            <a:ext cx="9278471" cy="5876364"/>
          </a:xfrm>
        </p:spPr>
      </p:pic>
      <p:sp>
        <p:nvSpPr>
          <p:cNvPr id="5" name="Rounded Rectangle 4"/>
          <p:cNvSpPr/>
          <p:nvPr/>
        </p:nvSpPr>
        <p:spPr>
          <a:xfrm>
            <a:off x="4867835" y="121024"/>
            <a:ext cx="3482787" cy="90095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000" dirty="0"/>
              <a:t>الأجوبة</a:t>
            </a:r>
            <a:endParaRPr lang="en-US" sz="3000" dirty="0"/>
          </a:p>
        </p:txBody>
      </p:sp>
      <p:sp>
        <p:nvSpPr>
          <p:cNvPr id="6" name="Rounded Rectangle 5"/>
          <p:cNvSpPr/>
          <p:nvPr/>
        </p:nvSpPr>
        <p:spPr>
          <a:xfrm>
            <a:off x="3200400" y="1371600"/>
            <a:ext cx="1613647" cy="730624"/>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000" dirty="0">
                <a:solidFill>
                  <a:schemeClr val="tx1"/>
                </a:solidFill>
              </a:rPr>
              <a:t>صَرَخوا</a:t>
            </a:r>
            <a:endParaRPr lang="en-US" sz="3000" dirty="0">
              <a:solidFill>
                <a:schemeClr val="tx1"/>
              </a:solidFill>
            </a:endParaRPr>
          </a:p>
        </p:txBody>
      </p:sp>
      <p:sp>
        <p:nvSpPr>
          <p:cNvPr id="8" name="Rounded Rectangle 7"/>
          <p:cNvSpPr/>
          <p:nvPr/>
        </p:nvSpPr>
        <p:spPr>
          <a:xfrm>
            <a:off x="1053353" y="1349188"/>
            <a:ext cx="1613647" cy="730624"/>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000" dirty="0">
                <a:solidFill>
                  <a:schemeClr val="tx1"/>
                </a:solidFill>
              </a:rPr>
              <a:t>إضطّربوا</a:t>
            </a:r>
            <a:endParaRPr lang="en-US" sz="3000" dirty="0">
              <a:solidFill>
                <a:schemeClr val="tx1"/>
              </a:solidFill>
            </a:endParaRPr>
          </a:p>
        </p:txBody>
      </p:sp>
      <p:sp>
        <p:nvSpPr>
          <p:cNvPr id="10" name="Rounded Rectangle 9"/>
          <p:cNvSpPr/>
          <p:nvPr/>
        </p:nvSpPr>
        <p:spPr>
          <a:xfrm>
            <a:off x="5199529" y="2268071"/>
            <a:ext cx="1613647" cy="730624"/>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000" dirty="0">
                <a:solidFill>
                  <a:schemeClr val="tx1"/>
                </a:solidFill>
              </a:rPr>
              <a:t>تَخافوا</a:t>
            </a:r>
            <a:endParaRPr lang="en-US" sz="3000" dirty="0">
              <a:solidFill>
                <a:schemeClr val="tx1"/>
              </a:solidFill>
            </a:endParaRPr>
          </a:p>
        </p:txBody>
      </p:sp>
      <p:sp>
        <p:nvSpPr>
          <p:cNvPr id="11" name="Rounded Rectangle 10"/>
          <p:cNvSpPr/>
          <p:nvPr/>
        </p:nvSpPr>
        <p:spPr>
          <a:xfrm>
            <a:off x="4625788" y="3133166"/>
            <a:ext cx="1411941" cy="730624"/>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000" dirty="0">
                <a:solidFill>
                  <a:schemeClr val="tx1"/>
                </a:solidFill>
              </a:rPr>
              <a:t>مَشَى</a:t>
            </a:r>
            <a:endParaRPr lang="en-US" sz="3000" dirty="0">
              <a:solidFill>
                <a:schemeClr val="tx1"/>
              </a:solidFill>
            </a:endParaRPr>
          </a:p>
        </p:txBody>
      </p:sp>
      <p:sp>
        <p:nvSpPr>
          <p:cNvPr id="12" name="Rounded Rectangle 11"/>
          <p:cNvSpPr/>
          <p:nvPr/>
        </p:nvSpPr>
        <p:spPr>
          <a:xfrm>
            <a:off x="6539753" y="3998260"/>
            <a:ext cx="1411941" cy="730624"/>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000" dirty="0">
                <a:solidFill>
                  <a:schemeClr val="tx1"/>
                </a:solidFill>
              </a:rPr>
              <a:t>خاف</a:t>
            </a:r>
            <a:endParaRPr lang="en-US" sz="3000" dirty="0">
              <a:solidFill>
                <a:schemeClr val="tx1"/>
              </a:solidFill>
            </a:endParaRPr>
          </a:p>
        </p:txBody>
      </p:sp>
      <p:sp>
        <p:nvSpPr>
          <p:cNvPr id="13" name="Rounded Rectangle 12"/>
          <p:cNvSpPr/>
          <p:nvPr/>
        </p:nvSpPr>
        <p:spPr>
          <a:xfrm>
            <a:off x="1636058" y="3948954"/>
            <a:ext cx="1411941" cy="730624"/>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000" dirty="0">
                <a:solidFill>
                  <a:schemeClr val="tx1"/>
                </a:solidFill>
              </a:rPr>
              <a:t>يَغرَق</a:t>
            </a:r>
            <a:endParaRPr lang="en-US" sz="3000" dirty="0">
              <a:solidFill>
                <a:schemeClr val="tx1"/>
              </a:solidFill>
            </a:endParaRPr>
          </a:p>
        </p:txBody>
      </p:sp>
      <p:sp>
        <p:nvSpPr>
          <p:cNvPr id="14" name="Rounded Rectangle 13"/>
          <p:cNvSpPr/>
          <p:nvPr/>
        </p:nvSpPr>
        <p:spPr>
          <a:xfrm>
            <a:off x="5540187" y="4975413"/>
            <a:ext cx="1411941" cy="730624"/>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000" dirty="0">
                <a:solidFill>
                  <a:schemeClr val="tx1"/>
                </a:solidFill>
              </a:rPr>
              <a:t>نَجِّني</a:t>
            </a:r>
            <a:endParaRPr lang="en-US" sz="3000" dirty="0">
              <a:solidFill>
                <a:schemeClr val="tx1"/>
              </a:solidFill>
            </a:endParaRPr>
          </a:p>
        </p:txBody>
      </p:sp>
      <p:sp>
        <p:nvSpPr>
          <p:cNvPr id="15" name="Rounded Rectangle 14"/>
          <p:cNvSpPr/>
          <p:nvPr/>
        </p:nvSpPr>
        <p:spPr>
          <a:xfrm>
            <a:off x="5329516" y="5853954"/>
            <a:ext cx="1411941" cy="730624"/>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000" dirty="0">
                <a:solidFill>
                  <a:schemeClr val="tx1"/>
                </a:solidFill>
              </a:rPr>
              <a:t>أَمسكَه</a:t>
            </a:r>
            <a:endParaRPr lang="en-US" sz="3000" dirty="0">
              <a:solidFill>
                <a:schemeClr val="tx1"/>
              </a:solidFill>
            </a:endParaRPr>
          </a:p>
        </p:txBody>
      </p:sp>
      <p:sp>
        <p:nvSpPr>
          <p:cNvPr id="16" name="Rounded Rectangle 15"/>
          <p:cNvSpPr/>
          <p:nvPr/>
        </p:nvSpPr>
        <p:spPr>
          <a:xfrm>
            <a:off x="372034" y="5804648"/>
            <a:ext cx="1411941" cy="730624"/>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000" dirty="0">
                <a:solidFill>
                  <a:schemeClr val="tx1"/>
                </a:solidFill>
              </a:rPr>
              <a:t>شَكَكت</a:t>
            </a:r>
            <a:endParaRPr lang="en-US" sz="3000" dirty="0">
              <a:solidFill>
                <a:schemeClr val="tx1"/>
              </a:solidFill>
            </a:endParaRPr>
          </a:p>
        </p:txBody>
      </p:sp>
    </p:spTree>
    <p:custDataLst>
      <p:tags r:id="rId1"/>
    </p:custDataLst>
    <p:extLst>
      <p:ext uri="{BB962C8B-B14F-4D97-AF65-F5344CB8AC3E}">
        <p14:creationId xmlns:p14="http://schemas.microsoft.com/office/powerpoint/2010/main" val="4252777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1627094" y="107576"/>
            <a:ext cx="5134550" cy="6750424"/>
          </a:xfrm>
        </p:spPr>
      </p:pic>
    </p:spTree>
    <p:custDataLst>
      <p:tags r:id="rId1"/>
    </p:custDataLst>
    <p:extLst>
      <p:ext uri="{BB962C8B-B14F-4D97-AF65-F5344CB8AC3E}">
        <p14:creationId xmlns:p14="http://schemas.microsoft.com/office/powerpoint/2010/main" val="12049346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10236" y="1464410"/>
            <a:ext cx="5217458" cy="4640555"/>
          </a:xfrm>
          <a:prstGeom prst="ellipse">
            <a:avLst/>
          </a:prstGeom>
          <a:ln>
            <a:noFill/>
          </a:ln>
          <a:effectLst>
            <a:softEdge rad="112500"/>
          </a:effectLst>
        </p:spPr>
      </p:pic>
      <p:sp>
        <p:nvSpPr>
          <p:cNvPr id="4" name="Rounded Rectangle 3"/>
          <p:cNvSpPr/>
          <p:nvPr/>
        </p:nvSpPr>
        <p:spPr>
          <a:xfrm>
            <a:off x="5082988" y="0"/>
            <a:ext cx="3482787" cy="2433917"/>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000" dirty="0"/>
              <a:t>أَقولُ العِبارَةَ الّتي عَبَّرَتْ عَن فِعلِ إيمانِ سِمعان بِيَسوع</a:t>
            </a:r>
            <a:endParaRPr lang="en-US" sz="3000" dirty="0"/>
          </a:p>
        </p:txBody>
      </p:sp>
      <p:sp>
        <p:nvSpPr>
          <p:cNvPr id="6" name="Rounded Rectangle 5"/>
          <p:cNvSpPr/>
          <p:nvPr/>
        </p:nvSpPr>
        <p:spPr>
          <a:xfrm>
            <a:off x="282388" y="4186517"/>
            <a:ext cx="2501153" cy="2433917"/>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000" dirty="0"/>
              <a:t>ماذا أَسمَى يَسوعُ سِمعان؟</a:t>
            </a:r>
          </a:p>
          <a:p>
            <a:pPr algn="ctr" rtl="1"/>
            <a:r>
              <a:rPr lang="ar-LB" sz="3000" dirty="0"/>
              <a:t>لِماذا؟ </a:t>
            </a:r>
            <a:endParaRPr lang="en-US" sz="3000" dirty="0"/>
          </a:p>
        </p:txBody>
      </p:sp>
    </p:spTree>
    <p:custDataLst>
      <p:tags r:id="rId1"/>
    </p:custDataLst>
    <p:extLst>
      <p:ext uri="{BB962C8B-B14F-4D97-AF65-F5344CB8AC3E}">
        <p14:creationId xmlns:p14="http://schemas.microsoft.com/office/powerpoint/2010/main" val="23359618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2561525" y="309283"/>
            <a:ext cx="5479815" cy="2691908"/>
          </a:xfrm>
          <a:prstGeom prst="cloudCallout">
            <a:avLst>
              <a:gd name="adj1" fmla="val -83838"/>
              <a:gd name="adj2" fmla="val 2822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000" b="1" dirty="0">
                <a:solidFill>
                  <a:schemeClr val="tx1">
                    <a:lumMod val="85000"/>
                    <a:lumOff val="15000"/>
                  </a:schemeClr>
                </a:solidFill>
              </a:rPr>
              <a:t>شو بَدّو كِلّ واحَد فيُن يَعمل هلّق...</a:t>
            </a:r>
          </a:p>
        </p:txBody>
      </p:sp>
      <p:pic>
        <p:nvPicPr>
          <p:cNvPr id="5122" name="Picture 2" descr="\\Dataserver\cer\All\Rima Fares Eid\Christine rima\الكتروني كانون الاول\EB5\PP\Untitled02.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3245499"/>
            <a:ext cx="9137650" cy="34321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2411372"/>
      </p:ext>
    </p:extLst>
  </p:cSld>
  <p:clrMapOvr>
    <a:masterClrMapping/>
  </p:clrMapOvr>
  <p:transition spd="slow" advTm="569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54742" y="3065929"/>
            <a:ext cx="6145304" cy="3792071"/>
          </a:xfrm>
          <a:prstGeom prst="rect">
            <a:avLst/>
          </a:prstGeom>
        </p:spPr>
      </p:pic>
      <p:sp>
        <p:nvSpPr>
          <p:cNvPr id="6" name="Cloud Callout 5"/>
          <p:cNvSpPr/>
          <p:nvPr/>
        </p:nvSpPr>
        <p:spPr>
          <a:xfrm>
            <a:off x="275526" y="268940"/>
            <a:ext cx="4309921" cy="2608729"/>
          </a:xfrm>
          <a:prstGeom prst="cloudCallout">
            <a:avLst>
              <a:gd name="adj1" fmla="val 93222"/>
              <a:gd name="adj2" fmla="val -1295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000" b="1" dirty="0">
                <a:solidFill>
                  <a:schemeClr val="tx1">
                    <a:lumMod val="85000"/>
                    <a:lumOff val="15000"/>
                  </a:schemeClr>
                </a:solidFill>
              </a:rPr>
              <a:t>الفِعل يَلّي بَدْنا نْعيشو هَالأُسْبوع هُوّي:</a:t>
            </a:r>
          </a:p>
        </p:txBody>
      </p:sp>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69570" y="242047"/>
            <a:ext cx="3374430" cy="2393576"/>
          </a:xfrm>
          <a:prstGeom prst="rect">
            <a:avLst/>
          </a:prstGeom>
        </p:spPr>
      </p:pic>
    </p:spTree>
    <p:custDataLst>
      <p:tags r:id="rId1"/>
    </p:custDataLst>
    <p:extLst>
      <p:ext uri="{BB962C8B-B14F-4D97-AF65-F5344CB8AC3E}">
        <p14:creationId xmlns:p14="http://schemas.microsoft.com/office/powerpoint/2010/main" val="765826606"/>
      </p:ext>
    </p:extLst>
  </p:cSld>
  <p:clrMapOvr>
    <a:masterClrMapping/>
  </p:clrMapOvr>
  <p:transition spd="slow" advTm="569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129" y="3605416"/>
            <a:ext cx="4585447" cy="3252584"/>
          </a:xfrm>
          <a:prstGeom prst="rect">
            <a:avLst/>
          </a:prstGeom>
        </p:spPr>
      </p:pic>
      <p:sp>
        <p:nvSpPr>
          <p:cNvPr id="5" name="Cloud Callout 4"/>
          <p:cNvSpPr/>
          <p:nvPr/>
        </p:nvSpPr>
        <p:spPr>
          <a:xfrm>
            <a:off x="3603812" y="107577"/>
            <a:ext cx="5284695" cy="5042648"/>
          </a:xfrm>
          <a:prstGeom prst="cloudCallout">
            <a:avLst>
              <a:gd name="adj1" fmla="val -72606"/>
              <a:gd name="adj2" fmla="val 26709"/>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800" dirty="0">
                <a:solidFill>
                  <a:schemeClr val="tx1"/>
                </a:solidFill>
              </a:rPr>
              <a:t>وهَلَّق يا أَصدِقائي رَح نْشوف سَوا شو بَدّي ياكُن تِتذَكّروا ويِنْحِفِر بِقْلوبكُن مِن هَاللِّقاء</a:t>
            </a:r>
            <a:r>
              <a:rPr lang="en-US" sz="3800" dirty="0">
                <a:solidFill>
                  <a:schemeClr val="tx1"/>
                </a:solidFill>
              </a:rPr>
              <a:t>.</a:t>
            </a:r>
          </a:p>
        </p:txBody>
      </p:sp>
    </p:spTree>
    <p:custDataLst>
      <p:tags r:id="rId1"/>
    </p:custDataLst>
    <p:extLst>
      <p:ext uri="{BB962C8B-B14F-4D97-AF65-F5344CB8AC3E}">
        <p14:creationId xmlns:p14="http://schemas.microsoft.com/office/powerpoint/2010/main" val="2776803245"/>
      </p:ext>
    </p:extLst>
  </p:cSld>
  <p:clrMapOvr>
    <a:masterClrMapping/>
  </p:clrMapOvr>
  <mc:AlternateContent xmlns:mc="http://schemas.openxmlformats.org/markup-compatibility/2006" xmlns:p14="http://schemas.microsoft.com/office/powerpoint/2010/main">
    <mc:Choice Requires="p14">
      <p:transition spd="slow" p14:dur="2000" advTm="13000"/>
    </mc:Choice>
    <mc:Fallback xmlns="">
      <p:transition spd="slow" advTm="1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ataserver\cer\All\Rima Fares Eid\Christine rima\الكتروني كانون الاول\EB5\PP\Untitled0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6084" y="309094"/>
            <a:ext cx="9057916" cy="629808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330729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loud Callout 4"/>
          <p:cNvSpPr/>
          <p:nvPr/>
        </p:nvSpPr>
        <p:spPr>
          <a:xfrm>
            <a:off x="2326965" y="174812"/>
            <a:ext cx="6332941" cy="2433917"/>
          </a:xfrm>
          <a:prstGeom prst="cloudCallout">
            <a:avLst>
              <a:gd name="adj1" fmla="val -75046"/>
              <a:gd name="adj2" fmla="val 383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200" b="1" dirty="0">
                <a:solidFill>
                  <a:schemeClr val="bg1"/>
                </a:solidFill>
              </a:rPr>
              <a:t>هَيدا الأُسبوع... شو بَدْنا نَعمِل؟</a:t>
            </a:r>
          </a:p>
        </p:txBody>
      </p:sp>
      <p:sp>
        <p:nvSpPr>
          <p:cNvPr id="3" name="Content Placeholder 2"/>
          <p:cNvSpPr>
            <a:spLocks noGrp="1"/>
          </p:cNvSpPr>
          <p:nvPr>
            <p:ph idx="1"/>
          </p:nvPr>
        </p:nvSpPr>
        <p:spPr/>
        <p:txBody>
          <a:bodyPr/>
          <a:lstStyle/>
          <a:p>
            <a:endParaRPr lang="en-US"/>
          </a:p>
        </p:txBody>
      </p:sp>
      <p:pic>
        <p:nvPicPr>
          <p:cNvPr id="3074" name="Picture 2" descr="\\Dataserver\cer\All\Rima Fares Eid\Christine rima\الكتروني كانون الاول\EB5\PP\Untitled04.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4178" y="2713037"/>
            <a:ext cx="9155113" cy="414496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580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4128871" y="820272"/>
            <a:ext cx="5015129" cy="3998497"/>
          </a:xfrm>
          <a:prstGeom prst="cloudCallout">
            <a:avLst>
              <a:gd name="adj1" fmla="val -84997"/>
              <a:gd name="adj2" fmla="val 464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sz="4600" b="1" dirty="0">
                <a:solidFill>
                  <a:schemeClr val="bg1"/>
                </a:solidFill>
              </a:rPr>
              <a:t>ومن</a:t>
            </a:r>
            <a:r>
              <a:rPr lang="ar-LB" sz="4600" b="1" dirty="0">
                <a:solidFill>
                  <a:schemeClr val="bg1"/>
                </a:solidFill>
              </a:rPr>
              <a:t>ِ</a:t>
            </a:r>
            <a:r>
              <a:rPr lang="ar-AE" sz="4600" b="1" dirty="0">
                <a:solidFill>
                  <a:schemeClr val="bg1"/>
                </a:solidFill>
              </a:rPr>
              <a:t>خت</a:t>
            </a:r>
            <a:r>
              <a:rPr lang="ar-LB" sz="4600" b="1" dirty="0">
                <a:solidFill>
                  <a:schemeClr val="bg1"/>
                </a:solidFill>
              </a:rPr>
              <a:t>ُ</a:t>
            </a:r>
            <a:r>
              <a:rPr lang="ar-AE" sz="4600" b="1" dirty="0">
                <a:solidFill>
                  <a:schemeClr val="bg1"/>
                </a:solidFill>
              </a:rPr>
              <a:t>م ل</a:t>
            </a:r>
            <a:r>
              <a:rPr lang="ar-LB" sz="4600" b="1" dirty="0">
                <a:solidFill>
                  <a:schemeClr val="bg1"/>
                </a:solidFill>
              </a:rPr>
              <a:t>ِ</a:t>
            </a:r>
            <a:r>
              <a:rPr lang="ar-AE" sz="4600" b="1" dirty="0">
                <a:solidFill>
                  <a:schemeClr val="bg1"/>
                </a:solidFill>
              </a:rPr>
              <a:t>قا</a:t>
            </a:r>
            <a:r>
              <a:rPr lang="ar-LB" sz="4600" b="1" dirty="0">
                <a:solidFill>
                  <a:schemeClr val="bg1"/>
                </a:solidFill>
              </a:rPr>
              <a:t>ءْ</a:t>
            </a:r>
            <a:r>
              <a:rPr lang="ar-AE" sz="4600" b="1" dirty="0">
                <a:solidFill>
                  <a:schemeClr val="bg1"/>
                </a:solidFill>
              </a:rPr>
              <a:t>نا الي</a:t>
            </a:r>
            <a:r>
              <a:rPr lang="ar-LB" sz="4600" b="1" dirty="0">
                <a:solidFill>
                  <a:schemeClr val="bg1"/>
                </a:solidFill>
              </a:rPr>
              <a:t>َ</a:t>
            </a:r>
            <a:r>
              <a:rPr lang="ar-AE" sz="4600" b="1" dirty="0">
                <a:solidFill>
                  <a:schemeClr val="bg1"/>
                </a:solidFill>
              </a:rPr>
              <a:t>وم ب</a:t>
            </a:r>
            <a:r>
              <a:rPr lang="ar-LB" sz="4600" b="1" dirty="0">
                <a:solidFill>
                  <a:schemeClr val="bg1"/>
                </a:solidFill>
              </a:rPr>
              <a:t>ِهال</a:t>
            </a:r>
            <a:r>
              <a:rPr lang="ar-AE" sz="4600" b="1" dirty="0">
                <a:solidFill>
                  <a:schemeClr val="bg1"/>
                </a:solidFill>
              </a:rPr>
              <a:t>ص</a:t>
            </a:r>
            <a:r>
              <a:rPr lang="ar-LB" sz="4600" b="1" dirty="0">
                <a:solidFill>
                  <a:schemeClr val="bg1"/>
                </a:solidFill>
              </a:rPr>
              <a:t>َّ</a:t>
            </a:r>
            <a:r>
              <a:rPr lang="ar-AE" sz="4600" b="1" dirty="0">
                <a:solidFill>
                  <a:schemeClr val="bg1"/>
                </a:solidFill>
              </a:rPr>
              <a:t>لاة</a:t>
            </a:r>
            <a:r>
              <a:rPr lang="ar-LB" sz="4600" b="1" dirty="0">
                <a:solidFill>
                  <a:schemeClr val="bg1"/>
                </a:solidFill>
              </a:rPr>
              <a:t> وهالتّرنيمِة</a:t>
            </a: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155142"/>
            <a:ext cx="3658792" cy="2595282"/>
          </a:xfrm>
          <a:prstGeom prst="rect">
            <a:avLst/>
          </a:prstGeom>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3429000" cy="2980944"/>
          </a:xfrm>
          <a:prstGeom prst="rect">
            <a:avLst/>
          </a:prstGeom>
        </p:spPr>
      </p:pic>
    </p:spTree>
    <p:custDataLst>
      <p:tags r:id="rId1"/>
    </p:custDataLst>
    <p:extLst>
      <p:ext uri="{BB962C8B-B14F-4D97-AF65-F5344CB8AC3E}">
        <p14:creationId xmlns:p14="http://schemas.microsoft.com/office/powerpoint/2010/main" val="324623582"/>
      </p:ext>
    </p:extLst>
  </p:cSld>
  <p:clrMapOvr>
    <a:masterClrMapping/>
  </p:clrMapOvr>
  <mc:AlternateContent xmlns:mc="http://schemas.openxmlformats.org/markup-compatibility/2006" xmlns:p14="http://schemas.microsoft.com/office/powerpoint/2010/main">
    <mc:Choice Requires="p14">
      <p:transition spd="slow" p14:dur="2000" advTm="9354"/>
    </mc:Choice>
    <mc:Fallback xmlns="">
      <p:transition spd="slow" advTm="93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ataserver\cer\All\Rima Fares Eid\Christine rima\الكتروني كانون الاول\EB5\PP\Untitled05.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38" y="206375"/>
            <a:ext cx="9161463" cy="644366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99351032"/>
      </p:ext>
    </p:extLst>
  </p:cSld>
  <p:clrMapOvr>
    <a:masterClrMapping/>
  </p:clrMapOvr>
  <mc:AlternateContent xmlns:mc="http://schemas.openxmlformats.org/markup-compatibility/2006" xmlns:p14="http://schemas.microsoft.com/office/powerpoint/2010/main">
    <mc:Choice Requires="p14">
      <p:transition spd="slow" p14:dur="2000" advTm="23886"/>
    </mc:Choice>
    <mc:Fallback xmlns="">
      <p:transition spd="slow" advTm="23886"/>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ataserver\cer\All\Rima Fares Eid\Christine rima\الكتروني كانون الاول\EB5\PP\Untitled06.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638" y="633413"/>
            <a:ext cx="9164638" cy="558958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407764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3838217" y="776295"/>
            <a:ext cx="4331477" cy="3197175"/>
          </a:xfrm>
          <a:prstGeom prst="cloudCallout">
            <a:avLst>
              <a:gd name="adj1" fmla="val -81482"/>
              <a:gd name="adj2" fmla="val 678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125" dirty="0">
                <a:solidFill>
                  <a:schemeClr val="bg1"/>
                </a:solidFill>
              </a:rPr>
              <a:t>منِلتِقي الأسْبوع القادِم</a:t>
            </a: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1364" y="4101354"/>
            <a:ext cx="3658792" cy="2595282"/>
          </a:xfrm>
          <a:prstGeom prst="rect">
            <a:avLst/>
          </a:prstGeom>
        </p:spPr>
      </p:pic>
    </p:spTree>
    <p:custDataLst>
      <p:tags r:id="rId1"/>
    </p:custDataLst>
    <p:extLst>
      <p:ext uri="{BB962C8B-B14F-4D97-AF65-F5344CB8AC3E}">
        <p14:creationId xmlns:p14="http://schemas.microsoft.com/office/powerpoint/2010/main" val="603316527"/>
      </p:ext>
    </p:extLst>
  </p:cSld>
  <p:clrMapOvr>
    <a:masterClrMapping/>
  </p:clrMapOvr>
  <mc:AlternateContent xmlns:mc="http://schemas.openxmlformats.org/markup-compatibility/2006" xmlns:p14="http://schemas.microsoft.com/office/powerpoint/2010/main">
    <mc:Choice Requires="p14">
      <p:transition spd="slow" p14:dur="2000" advTm="4485"/>
    </mc:Choice>
    <mc:Fallback xmlns="">
      <p:transition spd="slow" advTm="44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98765" y="3272157"/>
            <a:ext cx="5055271" cy="3585843"/>
          </a:xfrm>
          <a:prstGeom prst="rect">
            <a:avLst/>
          </a:prstGeom>
        </p:spPr>
      </p:pic>
      <p:sp>
        <p:nvSpPr>
          <p:cNvPr id="5" name="Cloud Callout 4"/>
          <p:cNvSpPr/>
          <p:nvPr/>
        </p:nvSpPr>
        <p:spPr>
          <a:xfrm>
            <a:off x="231046" y="107577"/>
            <a:ext cx="4757814" cy="5244352"/>
          </a:xfrm>
          <a:prstGeom prst="cloudCallout">
            <a:avLst>
              <a:gd name="adj1" fmla="val 85497"/>
              <a:gd name="adj2" fmla="val 10033"/>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dirty="0">
                <a:solidFill>
                  <a:schemeClr val="tx2">
                    <a:lumMod val="50000"/>
                  </a:schemeClr>
                </a:solidFill>
              </a:rPr>
              <a:t>سَلام المَسيح أَصدِقائي...</a:t>
            </a:r>
          </a:p>
          <a:p>
            <a:pPr algn="ctr" rtl="1"/>
            <a:r>
              <a:rPr lang="ar-LB" sz="3200" dirty="0">
                <a:solidFill>
                  <a:schemeClr val="tx2">
                    <a:lumMod val="50000"/>
                  </a:schemeClr>
                </a:solidFill>
              </a:rPr>
              <a:t>لِقاءنا اليَوم مُمَيَّز لأَنّو رَح نتعَرَّف عَ شَخصِيّة أَساسِيّة بِحَياة كْنيستْنا. رَكْزوا مْنِيح </a:t>
            </a:r>
            <a:endParaRPr lang="fr-FR" sz="3200" dirty="0">
              <a:solidFill>
                <a:schemeClr val="tx2">
                  <a:lumMod val="50000"/>
                </a:schemeClr>
              </a:solidFill>
            </a:endParaRPr>
          </a:p>
          <a:p>
            <a:pPr algn="ctr" rtl="1"/>
            <a:r>
              <a:rPr lang="ar-LB" sz="3200" dirty="0">
                <a:solidFill>
                  <a:schemeClr val="tx2">
                    <a:lumMod val="50000"/>
                  </a:schemeClr>
                </a:solidFill>
              </a:rPr>
              <a:t>وسْمَعوني...</a:t>
            </a:r>
            <a:endParaRPr lang="en-US" sz="3200" dirty="0">
              <a:solidFill>
                <a:schemeClr val="tx2">
                  <a:lumMod val="50000"/>
                </a:schemeClr>
              </a:solidFill>
            </a:endParaRPr>
          </a:p>
        </p:txBody>
      </p:sp>
    </p:spTree>
    <p:custDataLst>
      <p:tags r:id="rId1"/>
    </p:custDataLst>
    <p:extLst>
      <p:ext uri="{BB962C8B-B14F-4D97-AF65-F5344CB8AC3E}">
        <p14:creationId xmlns:p14="http://schemas.microsoft.com/office/powerpoint/2010/main" val="771283099"/>
      </p:ext>
    </p:extLst>
  </p:cSld>
  <p:clrMapOvr>
    <a:masterClrMapping/>
  </p:clrMapOvr>
  <mc:AlternateContent xmlns:mc="http://schemas.openxmlformats.org/markup-compatibility/2006" xmlns:p14="http://schemas.microsoft.com/office/powerpoint/2010/main">
    <mc:Choice Requires="p14">
      <p:transition spd="slow" p14:dur="2000" advTm="11284"/>
    </mc:Choice>
    <mc:Fallback xmlns="">
      <p:transition spd="slow" advTm="112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3550024" y="484095"/>
            <a:ext cx="4719917" cy="2339787"/>
          </a:xfrm>
          <a:prstGeom prst="cloudCallout">
            <a:avLst>
              <a:gd name="adj1" fmla="val -67075"/>
              <a:gd name="adj2" fmla="val -9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000" b="1" dirty="0">
                <a:solidFill>
                  <a:schemeClr val="bg1"/>
                </a:solidFill>
              </a:rPr>
              <a:t>شو رَح نَعمِل اليَوم؟</a:t>
            </a:r>
            <a:endParaRPr lang="en-US" sz="4000" b="1" dirty="0">
              <a:solidFill>
                <a:schemeClr val="bg1"/>
              </a:solidFill>
            </a:endParaRPr>
          </a:p>
        </p:txBody>
      </p:sp>
      <p:sp>
        <p:nvSpPr>
          <p:cNvPr id="8" name="TextBox 7"/>
          <p:cNvSpPr txBox="1"/>
          <p:nvPr/>
        </p:nvSpPr>
        <p:spPr>
          <a:xfrm>
            <a:off x="0" y="3111265"/>
            <a:ext cx="7247964" cy="1200329"/>
          </a:xfrm>
          <a:prstGeom prst="rect">
            <a:avLst/>
          </a:prstGeom>
          <a:noFill/>
        </p:spPr>
        <p:txBody>
          <a:bodyPr wrap="square" rtlCol="0">
            <a:spAutoFit/>
          </a:bodyPr>
          <a:lstStyle/>
          <a:p>
            <a:pPr lvl="0" algn="r" rtl="1"/>
            <a:r>
              <a:rPr lang="ar-LB" sz="3600" b="1" dirty="0">
                <a:solidFill>
                  <a:schemeClr val="accent6">
                    <a:lumMod val="75000"/>
                  </a:schemeClr>
                </a:solidFill>
              </a:rPr>
              <a:t>نفَسِّر</a:t>
            </a:r>
            <a:r>
              <a:rPr lang="ar-LB" sz="3600" dirty="0"/>
              <a:t> كيف تْحَوَّل بُطرُس مِنْ صَيّاد سَمَك إلى صَيَّاد بَشَر.</a:t>
            </a:r>
            <a:endParaRPr lang="en-US" sz="3600" dirty="0"/>
          </a:p>
        </p:txBody>
      </p:sp>
      <p:sp>
        <p:nvSpPr>
          <p:cNvPr id="9" name="TextBox 8"/>
          <p:cNvSpPr txBox="1"/>
          <p:nvPr/>
        </p:nvSpPr>
        <p:spPr>
          <a:xfrm>
            <a:off x="658906" y="4662160"/>
            <a:ext cx="6615952" cy="1754326"/>
          </a:xfrm>
          <a:prstGeom prst="rect">
            <a:avLst/>
          </a:prstGeom>
          <a:noFill/>
        </p:spPr>
        <p:txBody>
          <a:bodyPr wrap="square" rtlCol="0">
            <a:spAutoFit/>
          </a:bodyPr>
          <a:lstStyle/>
          <a:p>
            <a:pPr lvl="0" algn="r" rtl="1"/>
            <a:r>
              <a:rPr lang="ar-LB" sz="3600" b="1" dirty="0">
                <a:solidFill>
                  <a:schemeClr val="accent6">
                    <a:lumMod val="75000"/>
                  </a:schemeClr>
                </a:solidFill>
              </a:rPr>
              <a:t>نِذكُر</a:t>
            </a:r>
            <a:r>
              <a:rPr lang="ar-LB" sz="3600" dirty="0"/>
              <a:t> الآيات يَلّي شِهِد لإلِها لَمَّا كان مَع يَسوع وشو سَلّمو يَسوع وشو الأمانِة يَلّي عَطاه ياها</a:t>
            </a:r>
            <a:endParaRPr lang="en-US" sz="3600" dirty="0"/>
          </a:p>
        </p:txBody>
      </p:sp>
      <p:pic>
        <p:nvPicPr>
          <p:cNvPr id="7" name="Content Placeholder 3"/>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313783" y="271851"/>
            <a:ext cx="2590782" cy="2224977"/>
          </a:xfrm>
        </p:spPr>
      </p:pic>
    </p:spTree>
    <p:custDataLst>
      <p:tags r:id="rId1"/>
    </p:custDataLst>
    <p:extLst>
      <p:ext uri="{BB962C8B-B14F-4D97-AF65-F5344CB8AC3E}">
        <p14:creationId xmlns:p14="http://schemas.microsoft.com/office/powerpoint/2010/main" val="644996727"/>
      </p:ext>
    </p:extLst>
  </p:cSld>
  <p:clrMapOvr>
    <a:masterClrMapping/>
  </p:clrMapOvr>
  <p:transition spd="slow" advTm="569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2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23953" y="2871546"/>
            <a:ext cx="5620047" cy="3986454"/>
          </a:xfrm>
          <a:prstGeom prst="rect">
            <a:avLst/>
          </a:prstGeom>
        </p:spPr>
      </p:pic>
      <p:sp>
        <p:nvSpPr>
          <p:cNvPr id="6" name="Cloud Callout 5"/>
          <p:cNvSpPr/>
          <p:nvPr/>
        </p:nvSpPr>
        <p:spPr>
          <a:xfrm>
            <a:off x="228600" y="147916"/>
            <a:ext cx="5741894" cy="2891119"/>
          </a:xfrm>
          <a:prstGeom prst="cloudCallout">
            <a:avLst>
              <a:gd name="adj1" fmla="val 41613"/>
              <a:gd name="adj2" fmla="val 70569"/>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b="1" dirty="0">
                <a:solidFill>
                  <a:schemeClr val="tx1">
                    <a:lumMod val="85000"/>
                    <a:lumOff val="15000"/>
                  </a:schemeClr>
                </a:solidFill>
              </a:rPr>
              <a:t>أَصدقائي!</a:t>
            </a:r>
          </a:p>
          <a:p>
            <a:pPr algn="ctr" rtl="1"/>
            <a:r>
              <a:rPr lang="ar-LB" sz="3200" b="1" dirty="0">
                <a:solidFill>
                  <a:schemeClr val="tx1">
                    <a:lumMod val="85000"/>
                    <a:lumOff val="15000"/>
                  </a:schemeClr>
                </a:solidFill>
              </a:rPr>
              <a:t>تْطَلّعوا مْنِيح بِهَالرّسم</a:t>
            </a:r>
          </a:p>
        </p:txBody>
      </p:sp>
    </p:spTree>
    <p:custDataLst>
      <p:tags r:id="rId1"/>
    </p:custDataLst>
    <p:extLst>
      <p:ext uri="{BB962C8B-B14F-4D97-AF65-F5344CB8AC3E}">
        <p14:creationId xmlns:p14="http://schemas.microsoft.com/office/powerpoint/2010/main" val="2524313703"/>
      </p:ext>
    </p:extLst>
  </p:cSld>
  <p:clrMapOvr>
    <a:masterClrMapping/>
  </p:clrMapOvr>
  <p:transition spd="slow" advTm="569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393576" y="0"/>
            <a:ext cx="6750424" cy="6858000"/>
          </a:xfrm>
          <a:prstGeom prst="rect">
            <a:avLst/>
          </a:prstGeom>
        </p:spPr>
      </p:pic>
      <p:sp>
        <p:nvSpPr>
          <p:cNvPr id="3" name="Cloud Callout 2"/>
          <p:cNvSpPr/>
          <p:nvPr/>
        </p:nvSpPr>
        <p:spPr>
          <a:xfrm>
            <a:off x="0" y="228598"/>
            <a:ext cx="4007224" cy="3980329"/>
          </a:xfrm>
          <a:prstGeom prst="cloudCallout">
            <a:avLst>
              <a:gd name="adj1" fmla="val 85722"/>
              <a:gd name="adj2" fmla="val -47441"/>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b="1" dirty="0">
                <a:solidFill>
                  <a:schemeClr val="tx1">
                    <a:lumMod val="85000"/>
                    <a:lumOff val="15000"/>
                  </a:schemeClr>
                </a:solidFill>
              </a:rPr>
              <a:t>أَيّاه القِدّيس بُطرُس؟ </a:t>
            </a:r>
          </a:p>
          <a:p>
            <a:pPr algn="ctr"/>
            <a:r>
              <a:rPr lang="ar-LB" sz="3200" b="1" dirty="0">
                <a:solidFill>
                  <a:schemeClr val="tx1">
                    <a:lumMod val="85000"/>
                    <a:lumOff val="15000"/>
                  </a:schemeClr>
                </a:solidFill>
              </a:rPr>
              <a:t>وكيف عرِفْتوه؟</a:t>
            </a:r>
          </a:p>
        </p:txBody>
      </p:sp>
    </p:spTree>
    <p:custDataLst>
      <p:tags r:id="rId1"/>
    </p:custDataLst>
    <p:extLst>
      <p:ext uri="{BB962C8B-B14F-4D97-AF65-F5344CB8AC3E}">
        <p14:creationId xmlns:p14="http://schemas.microsoft.com/office/powerpoint/2010/main" val="381358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8)">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354124" y="0"/>
            <a:ext cx="7808240" cy="6705758"/>
          </a:xfrm>
        </p:spPr>
      </p:pic>
      <p:sp>
        <p:nvSpPr>
          <p:cNvPr id="5" name="TextBox 4"/>
          <p:cNvSpPr txBox="1"/>
          <p:nvPr/>
        </p:nvSpPr>
        <p:spPr>
          <a:xfrm>
            <a:off x="3039036" y="2904565"/>
            <a:ext cx="2541494" cy="1015663"/>
          </a:xfrm>
          <a:prstGeom prst="rect">
            <a:avLst/>
          </a:prstGeom>
          <a:noFill/>
        </p:spPr>
        <p:txBody>
          <a:bodyPr wrap="square" rtlCol="0">
            <a:spAutoFit/>
          </a:bodyPr>
          <a:lstStyle/>
          <a:p>
            <a:pPr algn="ctr" rtl="1"/>
            <a:r>
              <a:rPr lang="ar-LB" sz="3000" b="1" dirty="0"/>
              <a:t>هُوّي يَلّي حامِل مْفاتيح</a:t>
            </a:r>
            <a:endParaRPr lang="en-US" sz="3000" b="1" dirty="0"/>
          </a:p>
        </p:txBody>
      </p:sp>
    </p:spTree>
    <p:custDataLst>
      <p:tags r:id="rId1"/>
    </p:custDataLst>
    <p:extLst>
      <p:ext uri="{BB962C8B-B14F-4D97-AF65-F5344CB8AC3E}">
        <p14:creationId xmlns:p14="http://schemas.microsoft.com/office/powerpoint/2010/main" val="34392629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TIMING" val="|3.9"/>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acet">
  <a:themeElements>
    <a:clrScheme name="Custom 53">
      <a:dk1>
        <a:sysClr val="windowText" lastClr="000000"/>
      </a:dk1>
      <a:lt1>
        <a:sysClr val="window" lastClr="FFFFFF"/>
      </a:lt1>
      <a:dk2>
        <a:srgbClr val="455F51"/>
      </a:dk2>
      <a:lt2>
        <a:srgbClr val="E3DED1"/>
      </a:lt2>
      <a:accent1>
        <a:srgbClr val="066684"/>
      </a:accent1>
      <a:accent2>
        <a:srgbClr val="46CBF5"/>
      </a:accent2>
      <a:accent3>
        <a:srgbClr val="C0CF3A"/>
      </a:accent3>
      <a:accent4>
        <a:srgbClr val="029676"/>
      </a:accent4>
      <a:accent5>
        <a:srgbClr val="4AB5C4"/>
      </a:accent5>
      <a:accent6>
        <a:srgbClr val="0989B1"/>
      </a:accent6>
      <a:hlink>
        <a:srgbClr val="6B9F25"/>
      </a:hlink>
      <a:folHlink>
        <a:srgbClr val="BA6906"/>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1022</TotalTime>
  <Words>699</Words>
  <Application>Microsoft Office PowerPoint</Application>
  <PresentationFormat>On-screen Show (4:3)</PresentationFormat>
  <Paragraphs>152</Paragraphs>
  <Slides>49</Slides>
  <Notes>49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Adobe Arabic</vt:lpstr>
      <vt:lpstr>Arial</vt:lpstr>
      <vt:lpstr>Calibri</vt:lpstr>
      <vt:lpstr>Trebuchet MS</vt:lpstr>
      <vt:lpstr>Wingdings 3</vt:lpstr>
      <vt:lpstr>Facet</vt:lpstr>
      <vt:lpstr>مَركَزُ التَّربِيَّةِ الدّينِيَّة </vt:lpstr>
      <vt:lpstr>PowerPoint Presentation</vt:lpstr>
      <vt:lpstr>اللِّقاءُ الخامِس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ورِمْيوا الشَّبَك وتْصَيَّدوا سَمَك كْتير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اللقاء الخامس - خامس اساسي</dc:title>
  <dc:creator>Michel Haddad</dc:creator>
  <cp:lastModifiedBy>Michel Haddad (Prof)</cp:lastModifiedBy>
  <cp:revision>104</cp:revision>
  <dcterms:created xsi:type="dcterms:W3CDTF">2020-08-25T06:38:39Z</dcterms:created>
  <dcterms:modified xsi:type="dcterms:W3CDTF">2021-12-29T21:54:21Z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F3051C37-C993-4B7F-BE0E-AC959CA20540</vt:lpwstr>
  </property>
  <property fmtid="{D5CDD505-2E9C-101B-9397-08002B2CF9AE}" pid="3" name="ArticulatePath">
    <vt:lpwstr>اللقاء الخامس خامس اساسي</vt:lpwstr>
  </property>
</Properties>
</file>