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0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455" r:id="rId9"/>
    <p:sldId id="456" r:id="rId10"/>
    <p:sldId id="380" r:id="rId11"/>
    <p:sldId id="303" r:id="rId12"/>
    <p:sldId id="343" r:id="rId13"/>
    <p:sldId id="457" r:id="rId14"/>
    <p:sldId id="464" r:id="rId15"/>
    <p:sldId id="317" r:id="rId16"/>
    <p:sldId id="459" r:id="rId17"/>
    <p:sldId id="460" r:id="rId18"/>
    <p:sldId id="462" r:id="rId19"/>
    <p:sldId id="465" r:id="rId20"/>
    <p:sldId id="466" r:id="rId21"/>
    <p:sldId id="305" r:id="rId22"/>
    <p:sldId id="461" r:id="rId23"/>
    <p:sldId id="467" r:id="rId24"/>
    <p:sldId id="454" r:id="rId25"/>
    <p:sldId id="287" r:id="rId26"/>
    <p:sldId id="285" r:id="rId27"/>
    <p:sldId id="463" r:id="rId28"/>
    <p:sldId id="28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79CA-2154-44B6-9138-8562BDE321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7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2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79CA-2154-44B6-9138-8562BDE321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7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79CA-2154-44B6-9138-8562BDE321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80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79CA-2154-44B6-9138-8562BDE321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7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B9A1-98B9-4EE4-B717-ABA009A50B96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507C-B081-482A-8F93-4E3FC316DCB8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77A7-2D5C-4110-8945-C7810F04B82B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700F-9F7B-41AD-A5FA-D2128124A4C3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5CB1-E2B0-4ACC-A7AD-365B872D35D8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0DE1-C693-430B-A17C-8AB654718E30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3E-A9C2-4588-835D-0A0B8A573CBA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1F6A-C364-4CD2-A438-5F42224A290E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1F9B-9E5F-4854-8EC3-44DF88F13E53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164D-B9C0-4897-A8F0-2337D5D2E148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7DB6-E85B-4A8C-A84D-8CBBEB06CD3B}" type="datetime1">
              <a:rPr lang="en-US" smtClean="0"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3CB5-E879-49FB-A822-156B0332CD9C}" type="datetime1">
              <a:rPr lang="en-US" smtClean="0"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BDB3-CE0D-45AD-BD1E-B5C56786E250}" type="datetime1">
              <a:rPr lang="en-US" smtClean="0"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D17F-1F91-4EFD-9439-CE58ED87727A}" type="datetime1">
              <a:rPr lang="en-US" smtClean="0"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7EFA-A8E1-4C22-BC12-97689AC39619}" type="datetime1">
              <a:rPr lang="en-US" smtClean="0"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E1A1-D02E-4D6D-A9F3-8E8D2C22FAF6}" type="datetime1">
              <a:rPr lang="en-US" smtClean="0"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263D-2F75-4332-B15B-142CEC27A811}" type="datetime1">
              <a:rPr lang="en-US" smtClean="0"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467" y="2186608"/>
            <a:ext cx="7279530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رهبانيّة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57" y="4923985"/>
            <a:ext cx="8169174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latin typeface="Adobe Arabic" panose="02040503050201020203" pitchFamily="18" charset="-78"/>
                <a:cs typeface="+mj-cs"/>
              </a:rPr>
              <a:t>يُقَدِّمُ كِتابَ</a:t>
            </a:r>
            <a:r>
              <a:rPr lang="en-US" sz="4000" b="1" dirty="0"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4000" b="1" dirty="0">
                <a:latin typeface="Adobe Arabic" panose="02040503050201020203" pitchFamily="18" charset="-78"/>
                <a:cs typeface="+mj-cs"/>
              </a:rPr>
              <a:t>الأساسيَّ السّادس</a:t>
            </a:r>
            <a:endParaRPr lang="en-US" sz="4000" b="1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273375"/>
            <a:ext cx="4622973" cy="365125"/>
          </a:xfrm>
        </p:spPr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4" y="0"/>
            <a:ext cx="7808240" cy="6705758"/>
          </a:xfrm>
        </p:spPr>
      </p:pic>
      <p:sp>
        <p:nvSpPr>
          <p:cNvPr id="5" name="TextBox 4"/>
          <p:cNvSpPr txBox="1"/>
          <p:nvPr/>
        </p:nvSpPr>
        <p:spPr>
          <a:xfrm>
            <a:off x="3039036" y="2826188"/>
            <a:ext cx="2541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/>
              <a:t>اليَهوديَّة والمَسيحيَّة والإسلام</a:t>
            </a:r>
            <a:r>
              <a:rPr lang="en-US" sz="3200" b="1" dirty="0"/>
              <a:t>.</a:t>
            </a:r>
          </a:p>
          <a:p>
            <a:pPr algn="ctr" rtl="1"/>
            <a:r>
              <a:rPr lang="en-US" sz="3200" dirty="0"/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575" y="6059651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26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2079" y="107577"/>
            <a:ext cx="5022615" cy="4856309"/>
          </a:xfrm>
          <a:prstGeom prst="cloudCallout">
            <a:avLst>
              <a:gd name="adj1" fmla="val 52549"/>
              <a:gd name="adj2" fmla="val 4492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bg1"/>
                </a:solidFill>
              </a:rPr>
              <a:t>برافو ! </a:t>
            </a:r>
          </a:p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إِجابِةسَليمة... وهَلّق خلّونا نجرّب نعمل هالنّشاطات</a:t>
            </a:r>
            <a:endParaRPr lang="fr-FR" sz="3600" b="1" dirty="0">
              <a:solidFill>
                <a:schemeClr val="bg1"/>
              </a:solidFill>
            </a:endParaRPr>
          </a:p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بكتابكن ص:76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Liliane\Desktop\work from home\eb6\EB6\likaa 11\Likaa 11 - eleve Final-2.png"/>
          <p:cNvPicPr>
            <a:picLocks noChangeAspect="1" noChangeArrowheads="1"/>
          </p:cNvPicPr>
          <p:nvPr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692" y="99404"/>
            <a:ext cx="7214616" cy="665919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\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326" y="444136"/>
            <a:ext cx="7563394" cy="215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5- ما هي أسماء البلدان الّتي تحيط بببلد يسوع اليوم؟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87828" y="3161212"/>
            <a:ext cx="7563394" cy="29086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4000" dirty="0"/>
          </a:p>
          <a:p>
            <a:pPr algn="r" rtl="1"/>
            <a:r>
              <a:rPr lang="ar-LB" sz="4000" dirty="0"/>
              <a:t>6- نجيب:</a:t>
            </a:r>
          </a:p>
          <a:p>
            <a:pPr algn="r" rtl="1">
              <a:buFontTx/>
              <a:buChar char="-"/>
            </a:pPr>
            <a:r>
              <a:rPr lang="ar-LB" sz="4000" dirty="0"/>
              <a:t>أين ولد يسوع؟</a:t>
            </a:r>
          </a:p>
          <a:p>
            <a:pPr algn="r" rtl="1">
              <a:buFontTx/>
              <a:buChar char="-"/>
            </a:pPr>
            <a:r>
              <a:rPr lang="ar-LB" sz="4000" dirty="0"/>
              <a:t>أين عاش؟</a:t>
            </a:r>
          </a:p>
          <a:p>
            <a:pPr algn="r" rtl="1">
              <a:buFontTx/>
              <a:buChar char="-"/>
            </a:pPr>
            <a:r>
              <a:rPr lang="ar-LB" sz="4000" dirty="0"/>
              <a:t>أين مات وقام؟</a:t>
            </a:r>
          </a:p>
          <a:p>
            <a:pPr algn="ctr">
              <a:buFontTx/>
              <a:buChar char="-"/>
            </a:pPr>
            <a:endParaRPr lang="ar-LB" sz="4000" dirty="0"/>
          </a:p>
          <a:p>
            <a:pPr algn="ctr"/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019175"/>
            <a:ext cx="92392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 flipH="1">
            <a:off x="5499463" y="169816"/>
            <a:ext cx="3213463" cy="7053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الأجوبة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07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e\Desktop\work from home\eb6\EB6\likaa 11\Likaa 11 - eleve Final-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82619" y="186418"/>
            <a:ext cx="8277049" cy="636481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615268" y="7665"/>
            <a:ext cx="2769326" cy="1619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600" b="1" dirty="0"/>
              <a:t>منقرا هالنّص</a:t>
            </a:r>
            <a:endParaRPr lang="en-US" sz="2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4783" y="6364859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Liliane\Desktop\work from home\eb6\EB6\likaa 11\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9615" y="475022"/>
            <a:ext cx="8264769" cy="590795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62" y="1390433"/>
            <a:ext cx="9239323" cy="54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entagon 5"/>
          <p:cNvSpPr/>
          <p:nvPr/>
        </p:nvSpPr>
        <p:spPr>
          <a:xfrm flipH="1">
            <a:off x="5499463" y="169816"/>
            <a:ext cx="3213463" cy="7053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الأجوبة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Liliane\Desktop\work from home\eb6\EB6\likaa 11\ourchalim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51308"/>
            <a:ext cx="9031857" cy="65553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94" y="1576128"/>
            <a:ext cx="8895806" cy="391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 flipH="1">
            <a:off x="5421085" y="431074"/>
            <a:ext cx="3213463" cy="7053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الأجوبة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86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6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328" y="275530"/>
            <a:ext cx="4573343" cy="597287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" y="6284401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1" y="777419"/>
            <a:ext cx="8869680" cy="60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 flipH="1">
            <a:off x="5342708" y="352697"/>
            <a:ext cx="3213463" cy="7053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الأجوبة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29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6\EB6\likaa 11\nanaz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2677" cy="1724297"/>
          </a:xfrm>
          <a:prstGeom prst="rect">
            <a:avLst/>
          </a:prstGeom>
          <a:noFill/>
        </p:spPr>
      </p:pic>
      <p:pic>
        <p:nvPicPr>
          <p:cNvPr id="6147" name="Picture 3" descr="C:\Users\Liliane\Desktop\work from home\eb6\EB6\likaa 11\sou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760" y="2104921"/>
            <a:ext cx="3827418" cy="4308027"/>
          </a:xfrm>
          <a:prstGeom prst="rect">
            <a:avLst/>
          </a:prstGeom>
          <a:noFill/>
        </p:spPr>
      </p:pic>
      <p:pic>
        <p:nvPicPr>
          <p:cNvPr id="6148" name="Picture 4" descr="C:\Users\Liliane\Desktop\work from home\eb6\EB6\likaa 11\soura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1" y="1449885"/>
            <a:ext cx="4114799" cy="4963063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0999" y="6412948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6\EB6\likaa 11\nanaz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943"/>
            <a:ext cx="9162677" cy="1515291"/>
          </a:xfrm>
          <a:prstGeom prst="rect">
            <a:avLst/>
          </a:prstGeom>
          <a:noFill/>
        </p:spPr>
      </p:pic>
      <p:pic>
        <p:nvPicPr>
          <p:cNvPr id="7170" name="Picture 2" descr="C:\Users\Liliane\Desktop\work from home\eb6\EB6\likaa 11\w,vm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7440" y="1436914"/>
            <a:ext cx="4434955" cy="542108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8975" y="6224243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7097"/>
            <a:ext cx="9144000" cy="399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agon 4"/>
          <p:cNvSpPr/>
          <p:nvPr/>
        </p:nvSpPr>
        <p:spPr>
          <a:xfrm flipH="1">
            <a:off x="5342708" y="352697"/>
            <a:ext cx="3213463" cy="7053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الأجوبة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62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75526" y="268941"/>
            <a:ext cx="4309921" cy="1990934"/>
          </a:xfrm>
          <a:prstGeom prst="cloudCallout">
            <a:avLst>
              <a:gd name="adj1" fmla="val 73007"/>
              <a:gd name="adj2" fmla="val 821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عصارة هاللقاء هيي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242047"/>
            <a:ext cx="3374430" cy="2393576"/>
          </a:xfrm>
          <a:prstGeom prst="rect">
            <a:avLst/>
          </a:prstGeom>
        </p:spPr>
      </p:pic>
      <p:pic>
        <p:nvPicPr>
          <p:cNvPr id="8194" name="Picture 2" descr="C:\Users\Liliane\Desktop\work from home\eb6\EB6\likaa 11\ataza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473" y="2847703"/>
            <a:ext cx="7747400" cy="401029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39239" y="6492875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82567" y="463656"/>
            <a:ext cx="5015129" cy="3998497"/>
          </a:xfrm>
          <a:prstGeom prst="cloudCallout">
            <a:avLst>
              <a:gd name="adj1" fmla="val -80848"/>
              <a:gd name="adj2" fmla="val 37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bg1"/>
                </a:solidFill>
              </a:rPr>
              <a:t>ومن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خت</a:t>
            </a:r>
            <a:r>
              <a:rPr lang="ar-LB" sz="4600" b="1" dirty="0">
                <a:solidFill>
                  <a:schemeClr val="bg1"/>
                </a:solidFill>
              </a:rPr>
              <a:t>ُ</a:t>
            </a:r>
            <a:r>
              <a:rPr lang="ar-AE" sz="4600" b="1" dirty="0">
                <a:solidFill>
                  <a:schemeClr val="bg1"/>
                </a:solidFill>
              </a:rPr>
              <a:t>م ل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قا</a:t>
            </a:r>
            <a:r>
              <a:rPr lang="ar-LB" sz="4600" b="1" dirty="0">
                <a:solidFill>
                  <a:schemeClr val="bg1"/>
                </a:solidFill>
              </a:rPr>
              <a:t>ءْ</a:t>
            </a:r>
            <a:r>
              <a:rPr lang="ar-AE" sz="4600" b="1" dirty="0">
                <a:solidFill>
                  <a:schemeClr val="bg1"/>
                </a:solidFill>
              </a:rPr>
              <a:t>نا الي</a:t>
            </a:r>
            <a:r>
              <a:rPr lang="ar-LB" sz="4600" b="1" dirty="0">
                <a:solidFill>
                  <a:schemeClr val="bg1"/>
                </a:solidFill>
              </a:rPr>
              <a:t>َ</a:t>
            </a:r>
            <a:r>
              <a:rPr lang="ar-AE" sz="4600" b="1" dirty="0">
                <a:solidFill>
                  <a:schemeClr val="bg1"/>
                </a:solidFill>
              </a:rPr>
              <a:t>وم ب</a:t>
            </a:r>
            <a:r>
              <a:rPr lang="ar-LB" sz="4600" b="1" dirty="0">
                <a:solidFill>
                  <a:schemeClr val="bg1"/>
                </a:solidFill>
              </a:rPr>
              <a:t>ِهال</a:t>
            </a:r>
            <a:r>
              <a:rPr lang="ar-AE" sz="4600" b="1" dirty="0">
                <a:solidFill>
                  <a:schemeClr val="bg1"/>
                </a:solidFill>
              </a:rPr>
              <a:t>ص</a:t>
            </a:r>
            <a:r>
              <a:rPr lang="ar-LB" sz="4600" b="1" dirty="0">
                <a:solidFill>
                  <a:schemeClr val="bg1"/>
                </a:solidFill>
              </a:rPr>
              <a:t>َّ</a:t>
            </a:r>
            <a:r>
              <a:rPr lang="ar-AE" sz="4600" b="1" dirty="0">
                <a:solidFill>
                  <a:schemeClr val="bg1"/>
                </a:solidFill>
              </a:rPr>
              <a:t>لاة</a:t>
            </a:r>
            <a:r>
              <a:rPr lang="ar-LB" sz="4600" b="1" dirty="0">
                <a:solidFill>
                  <a:schemeClr val="bg1"/>
                </a:solidFill>
              </a:rPr>
              <a:t> وهالتّرنيمة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312" y="3478486"/>
            <a:ext cx="3658792" cy="25952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liane\Desktop\work from home\eb6\EB6\likaa 11\ousalli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48518" y="1217807"/>
            <a:ext cx="7652018" cy="429718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liane\Desktop\work from home\eb6\EB6\likaa 11\ouranim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13571" y="879894"/>
            <a:ext cx="5116858" cy="473923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197175"/>
          </a:xfrm>
          <a:prstGeom prst="cloudCallout">
            <a:avLst>
              <a:gd name="adj1" fmla="val -73914"/>
              <a:gd name="adj2" fmla="val 46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bg1"/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04" y="3406410"/>
            <a:ext cx="3658792" cy="25952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682" y="1185543"/>
            <a:ext cx="5733825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الحادي عشر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47" y="3859305"/>
            <a:ext cx="6521824" cy="1707777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rtl="1"/>
            <a:r>
              <a:rPr lang="ar-LB" sz="3750" b="1" dirty="0">
                <a:solidFill>
                  <a:schemeClr val="accent6">
                    <a:lumMod val="50000"/>
                  </a:schemeClr>
                </a:solidFill>
              </a:rPr>
              <a:t>بلد يسوع ودياناته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iliane\Desktop\work from home\eb6\EB6\likaa 11\Likaa 11 - eleve Final-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3" t="3528" r="2692" b="2193"/>
          <a:stretch/>
        </p:blipFill>
        <p:spPr bwMode="auto">
          <a:xfrm>
            <a:off x="2027207" y="87923"/>
            <a:ext cx="5089585" cy="6682154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" y="6317029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18271" y="286603"/>
            <a:ext cx="4713538" cy="3046765"/>
          </a:xfrm>
          <a:prstGeom prst="cloudCallout">
            <a:avLst>
              <a:gd name="adj1" fmla="val 59399"/>
              <a:gd name="adj2" fmla="val 377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أَصدِقائي...شو رح نعمل اليوم؟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5943" y="2978331"/>
            <a:ext cx="5525588" cy="2808515"/>
          </a:xfrm>
          <a:prstGeom prst="cloudCallout">
            <a:avLst>
              <a:gd name="adj1" fmla="val 53660"/>
              <a:gd name="adj2" fmla="val 47421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نتنبّه</a:t>
            </a:r>
            <a:r>
              <a:rPr lang="ar-LB" sz="2800" dirty="0">
                <a:solidFill>
                  <a:schemeClr val="tx1"/>
                </a:solidFill>
              </a:rPr>
              <a:t> ل</a:t>
            </a:r>
            <a:r>
              <a:rPr lang="ar-SA" sz="2800" dirty="0">
                <a:solidFill>
                  <a:schemeClr val="tx1"/>
                </a:solidFill>
              </a:rPr>
              <a:t>أهمّيَّة الانفِتاحِ على الآخَرين واحتِرام</a:t>
            </a:r>
            <a:r>
              <a:rPr lang="ar-LB" sz="2800" dirty="0">
                <a:solidFill>
                  <a:schemeClr val="tx1"/>
                </a:solidFill>
              </a:rPr>
              <a:t>ُن</a:t>
            </a:r>
            <a:r>
              <a:rPr lang="ar-SA" sz="2800" dirty="0">
                <a:solidFill>
                  <a:schemeClr val="tx1"/>
                </a:solidFill>
              </a:rPr>
              <a:t> وقُبُول</a:t>
            </a:r>
            <a:r>
              <a:rPr lang="ar-LB" sz="2800" dirty="0">
                <a:solidFill>
                  <a:schemeClr val="tx1"/>
                </a:solidFill>
              </a:rPr>
              <a:t>ن</a:t>
            </a:r>
            <a:r>
              <a:rPr lang="ar-SA" sz="2800" dirty="0">
                <a:solidFill>
                  <a:schemeClr val="tx1"/>
                </a:solidFill>
              </a:rPr>
              <a:t> والتَّعاوُن </a:t>
            </a:r>
            <a:r>
              <a:rPr lang="ar-LB" sz="2800" dirty="0">
                <a:solidFill>
                  <a:schemeClr val="tx1"/>
                </a:solidFill>
              </a:rPr>
              <a:t>معن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22514" y="274320"/>
            <a:ext cx="6740434" cy="2534195"/>
          </a:xfrm>
          <a:prstGeom prst="cloudCallout">
            <a:avLst>
              <a:gd name="adj1" fmla="val 52088"/>
              <a:gd name="adj2" fmla="val 6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bg1"/>
                </a:solidFill>
              </a:rPr>
              <a:t>نسمّي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/>
              <a:t>أقسام بلد يَسوع </a:t>
            </a:r>
            <a:r>
              <a:rPr lang="ar-LB" sz="2800" dirty="0"/>
              <a:t>يلّي</a:t>
            </a:r>
            <a:r>
              <a:rPr lang="ar-SA" sz="2800" dirty="0"/>
              <a:t> حَبّ</a:t>
            </a:r>
            <a:r>
              <a:rPr lang="ar-LB" sz="2800" dirty="0"/>
              <a:t>و</a:t>
            </a:r>
            <a:r>
              <a:rPr lang="ar-SA" sz="2800" dirty="0"/>
              <a:t> وت</a:t>
            </a:r>
            <a:r>
              <a:rPr lang="ar-LB" sz="2800" dirty="0"/>
              <a:t>ْ</a:t>
            </a:r>
            <a:r>
              <a:rPr lang="ar-SA" sz="2800" dirty="0"/>
              <a:t>جوَّل في</a:t>
            </a:r>
            <a:r>
              <a:rPr lang="ar-LB" sz="2800" dirty="0"/>
              <a:t>ه</a:t>
            </a:r>
            <a:r>
              <a:rPr lang="ar-SA" sz="2800" dirty="0"/>
              <a:t>، وَبعض البُلدان المُحيطَةِ </a:t>
            </a:r>
            <a:r>
              <a:rPr lang="ar-LB" sz="2800" dirty="0"/>
              <a:t>فيه</a:t>
            </a:r>
            <a:r>
              <a:rPr lang="ar-SA" sz="2800" dirty="0"/>
              <a:t> والدّيانَات المَوجودَة فيه اليَوم</a:t>
            </a:r>
            <a:r>
              <a:rPr lang="en-US" sz="2800" dirty="0"/>
              <a:t>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194" y="3420646"/>
            <a:ext cx="4002484" cy="343735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56755" y="0"/>
            <a:ext cx="6191794" cy="5665055"/>
          </a:xfrm>
          <a:prstGeom prst="cloudCallout">
            <a:avLst>
              <a:gd name="adj1" fmla="val 32410"/>
              <a:gd name="adj2" fmla="val 4431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أَصدقائي! رح إسأل البعض فيكن هالاسئلة، جربوا جاوبوا بسرعة: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أينَ وُلدْتَ؟ أفي قريَة أم في مَدينَة؟ أينَ تقع؟ في أيّ مُحافظَة؟ في أيّ بَلَد؟ 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ar-SA" sz="2800" dirty="0">
                <a:solidFill>
                  <a:schemeClr val="tx1"/>
                </a:solidFill>
              </a:rPr>
              <a:t>ما هيَ حدودُ هذا البَلَد؟ ما هيَ </a:t>
            </a:r>
            <a:r>
              <a:rPr lang="ar-SA" sz="3200" dirty="0">
                <a:solidFill>
                  <a:schemeClr val="tx1"/>
                </a:solidFill>
              </a:rPr>
              <a:t>عاصِمَتُه؟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6571" y="313510"/>
            <a:ext cx="6191794" cy="3213462"/>
          </a:xfrm>
          <a:prstGeom prst="cloudCallout">
            <a:avLst>
              <a:gd name="adj1" fmla="val 24792"/>
              <a:gd name="adj2" fmla="val 598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يسوع </a:t>
            </a:r>
            <a:r>
              <a:rPr lang="ar-LB" sz="2800" dirty="0">
                <a:solidFill>
                  <a:schemeClr val="tx1"/>
                </a:solidFill>
              </a:rPr>
              <a:t>كمان عندو بلد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بيئَة م</a:t>
            </a:r>
            <a:r>
              <a:rPr lang="ar-LB" sz="2800" dirty="0">
                <a:solidFill>
                  <a:schemeClr val="tx1"/>
                </a:solidFill>
              </a:rPr>
              <a:t>ت</a:t>
            </a:r>
            <a:r>
              <a:rPr lang="ar-SA" sz="2800" dirty="0">
                <a:solidFill>
                  <a:schemeClr val="tx1"/>
                </a:solidFill>
              </a:rPr>
              <a:t>ل بيئت</a:t>
            </a:r>
            <a:r>
              <a:rPr lang="ar-LB" sz="2800" dirty="0">
                <a:solidFill>
                  <a:schemeClr val="tx1"/>
                </a:solidFill>
              </a:rPr>
              <a:t>نا...</a:t>
            </a: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مين بيعرف وين وُلد </a:t>
            </a:r>
            <a:r>
              <a:rPr lang="ar-SA" sz="2800" b="1" dirty="0">
                <a:solidFill>
                  <a:schemeClr val="tx1"/>
                </a:solidFill>
              </a:rPr>
              <a:t>يسوع  </a:t>
            </a:r>
            <a:r>
              <a:rPr lang="ar-LB" sz="2800" b="1" dirty="0">
                <a:solidFill>
                  <a:schemeClr val="tx1"/>
                </a:solidFill>
              </a:rPr>
              <a:t>شو</a:t>
            </a:r>
            <a:r>
              <a:rPr lang="ar-SA" sz="2800" b="1" dirty="0">
                <a:solidFill>
                  <a:schemeClr val="tx1"/>
                </a:solidFill>
              </a:rPr>
              <a:t> اسم بَلَد</a:t>
            </a:r>
            <a:r>
              <a:rPr lang="ar-LB" sz="2800" b="1" dirty="0">
                <a:solidFill>
                  <a:schemeClr val="tx1"/>
                </a:solidFill>
              </a:rPr>
              <a:t>و</a:t>
            </a:r>
          </a:p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وين بيوقع </a:t>
            </a:r>
            <a:r>
              <a:rPr lang="ar-SA" sz="2800" b="1" dirty="0">
                <a:solidFill>
                  <a:schemeClr val="tx1"/>
                </a:solidFill>
              </a:rPr>
              <a:t>هذا البلد؟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LB"/>
              <a:t>مركز التربية الدينيّة لرُهبانيّة القلبين الأقدسين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6\EB6\likaa 11\2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068" y="0"/>
            <a:ext cx="6461412" cy="411001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703" y="4036422"/>
            <a:ext cx="4010297" cy="282157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374674" y="169817"/>
            <a:ext cx="2612572" cy="2873829"/>
          </a:xfrm>
          <a:prstGeom prst="cloudCallout">
            <a:avLst>
              <a:gd name="adj1" fmla="val 3660"/>
              <a:gd name="adj2" fmla="val 940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تأملوا هالصّور...على أي ديانات بِتدِلْكُن؟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Liliane\Desktop\work from home\eb6\EB6\likaa 11\Likaa 11 - eleve Final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6621" y="3959654"/>
            <a:ext cx="3987710" cy="289834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4967" y="6050507"/>
            <a:ext cx="4622973" cy="365125"/>
          </a:xfrm>
        </p:spPr>
        <p:txBody>
          <a:bodyPr/>
          <a:lstStyle/>
          <a:p>
            <a:r>
              <a:rPr lang="ar-LB" dirty="0"/>
              <a:t>مركز التربية الدينيّة لرُهبانيّة القلبين الأقدسين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4">
      <a:dk1>
        <a:sysClr val="windowText" lastClr="000000"/>
      </a:dk1>
      <a:lt1>
        <a:sysClr val="window" lastClr="FFFFFF"/>
      </a:lt1>
      <a:dk2>
        <a:srgbClr val="575F6D"/>
      </a:dk2>
      <a:lt2>
        <a:srgbClr val="862110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1357</TotalTime>
  <Words>391</Words>
  <Application>Microsoft Office PowerPoint</Application>
  <PresentationFormat>On-screen Show (4:3)</PresentationFormat>
  <Paragraphs>89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رهبانيّة القلبين الأقدسين </vt:lpstr>
      <vt:lpstr>PowerPoint Presentation</vt:lpstr>
      <vt:lpstr>اللِّقاءُ الحادي عشر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EB6 اللقاء الحادي عشر</dc:title>
  <dc:creator>Michel Haddad</dc:creator>
  <cp:lastModifiedBy>Michel Haddad (Prof)</cp:lastModifiedBy>
  <cp:revision>136</cp:revision>
  <dcterms:created xsi:type="dcterms:W3CDTF">2020-08-25T06:38:39Z</dcterms:created>
  <dcterms:modified xsi:type="dcterms:W3CDTF">2022-04-16T17:13:21Z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556561DC-ABAF-4287-BED6-7A184E175082</vt:lpwstr>
  </property>
  <property fmtid="{D5CDD505-2E9C-101B-9397-08002B2CF9AE}" pid="3" name="ArticulatePath">
    <vt:lpwstr>EB6 اللقاء الحادي عشر</vt:lpwstr>
  </property>
</Properties>
</file>