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5"/>
  </p:notesMasterIdLst>
  <p:sldIdLst>
    <p:sldId id="257" r:id="rId2"/>
    <p:sldId id="331" r:id="rId3"/>
    <p:sldId id="258" r:id="rId4"/>
    <p:sldId id="301" r:id="rId5"/>
    <p:sldId id="289" r:id="rId6"/>
    <p:sldId id="259" r:id="rId7"/>
    <p:sldId id="290" r:id="rId8"/>
    <p:sldId id="469" r:id="rId9"/>
    <p:sldId id="470" r:id="rId10"/>
    <p:sldId id="455" r:id="rId11"/>
    <p:sldId id="471" r:id="rId12"/>
    <p:sldId id="472" r:id="rId13"/>
    <p:sldId id="473" r:id="rId14"/>
    <p:sldId id="474" r:id="rId15"/>
    <p:sldId id="475" r:id="rId16"/>
    <p:sldId id="476" r:id="rId17"/>
    <p:sldId id="482" r:id="rId18"/>
    <p:sldId id="483" r:id="rId19"/>
    <p:sldId id="484" r:id="rId20"/>
    <p:sldId id="479" r:id="rId21"/>
    <p:sldId id="480" r:id="rId22"/>
    <p:sldId id="485" r:id="rId23"/>
    <p:sldId id="481" r:id="rId24"/>
    <p:sldId id="492" r:id="rId25"/>
    <p:sldId id="495" r:id="rId26"/>
    <p:sldId id="494" r:id="rId27"/>
    <p:sldId id="493" r:id="rId28"/>
    <p:sldId id="496" r:id="rId29"/>
    <p:sldId id="497" r:id="rId30"/>
    <p:sldId id="454" r:id="rId31"/>
    <p:sldId id="287" r:id="rId32"/>
    <p:sldId id="285" r:id="rId33"/>
    <p:sldId id="283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24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2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82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91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82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9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8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6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9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6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6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6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6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6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046" y="1995539"/>
            <a:ext cx="8630658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رهبانيّة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0756" y="5278827"/>
            <a:ext cx="8169174" cy="82267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latin typeface="Adobe Arabic" panose="02040503050201020203" pitchFamily="18" charset="-78"/>
                <a:cs typeface="+mj-cs"/>
              </a:rPr>
              <a:t>يُقَدِّمُ كِتابَ</a:t>
            </a:r>
            <a:r>
              <a:rPr lang="en-US" sz="4000" b="1" dirty="0"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4000" b="1" dirty="0">
                <a:latin typeface="Adobe Arabic" panose="02040503050201020203" pitchFamily="18" charset="-78"/>
                <a:cs typeface="+mj-cs"/>
              </a:rPr>
              <a:t>الأساسيَّ السّادس</a:t>
            </a:r>
            <a:endParaRPr lang="en-US" sz="4000" b="1" dirty="0"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6571" y="313510"/>
            <a:ext cx="6191794" cy="2795450"/>
          </a:xfrm>
          <a:prstGeom prst="cloudCallout">
            <a:avLst>
              <a:gd name="adj1" fmla="val 24792"/>
              <a:gd name="adj2" fmla="val 598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برافو خلّونا نشوف شو بيخبرنا الكتاب المقدس عن هالحدثين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C:\Users\Liliane\Desktop\work from home\eb6\EB6\likaa 12\005-gnpi-013-jesus-bapt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2778" y="1679305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بَعدْمَا اتْعَمّدْ يَسوع على إيد يُوحَنّا المَعمدان وانْفَتَحِتْ السَّما وإجا صَوت بِيقُول :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251881" y="3179928"/>
            <a:ext cx="4312692" cy="1842448"/>
          </a:xfrm>
          <a:prstGeom prst="cloudCallout">
            <a:avLst>
              <a:gd name="adj1" fmla="val 98444"/>
              <a:gd name="adj2" fmla="val -89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هَيدا هُوّي ابْنِي الحَبيب يَلّي عنُّو رْضيت</a:t>
            </a: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24" y="5227092"/>
            <a:ext cx="3623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ونِزِلْ عْلَيه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الرُّوح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بِشَكل حمَامِة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5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4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149" y="178525"/>
            <a:ext cx="3500844" cy="289124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تر</a:t>
            </a:r>
            <a:r>
              <a:rPr lang="ar-SA" sz="3100" dirty="0">
                <a:solidFill>
                  <a:schemeClr val="tx1"/>
                </a:solidFill>
              </a:rPr>
              <a:t>كْ يَسوع الُأردُن ورَاحْ عَ البَرِّيّة بِقوّة الرُّوح تَ يْجَرْبو الشِّيطان - يجَرْبُو يِعنِي يِمْتِحْنُو – قَبل ما </a:t>
            </a:r>
            <a:r>
              <a:rPr lang="ar-SA" sz="3100" dirty="0" err="1">
                <a:solidFill>
                  <a:schemeClr val="tx1"/>
                </a:solidFill>
              </a:rPr>
              <a:t>يبَلِّشْ</a:t>
            </a:r>
            <a:r>
              <a:rPr lang="ar-SA" sz="3100" dirty="0">
                <a:solidFill>
                  <a:schemeClr val="tx1"/>
                </a:solidFill>
              </a:rPr>
              <a:t> </a:t>
            </a:r>
            <a:r>
              <a:rPr lang="ar-SA" sz="3100" dirty="0" err="1">
                <a:solidFill>
                  <a:schemeClr val="tx1"/>
                </a:solidFill>
              </a:rPr>
              <a:t>رِسالْتُو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48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2865121" cy="3844834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وبِالبريّة صَام يَسوع،  40 يَوم و40 لَيلِة، حَتَّى جاع؛ والجُوعان بِيكُونْ ضْعِيفْ، وبْيِقْبَلْ ياكُلْ شو ما كان</a:t>
            </a:r>
            <a:r>
              <a:rPr lang="en-US" dirty="0">
                <a:solidFill>
                  <a:schemeClr val="tx1"/>
                </a:solidFill>
              </a:rPr>
              <a:t>... 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28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82" y="217714"/>
            <a:ext cx="6347713" cy="13208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وَقْتا سِمِعْ صَوت المُجَرِّبْ بِيْقِلّلو: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0" y="822960"/>
            <a:ext cx="4310743" cy="3030583"/>
          </a:xfrm>
          <a:prstGeom prst="cloudCallout">
            <a:avLst>
              <a:gd name="adj1" fmla="val 57042"/>
              <a:gd name="adj2" fmla="val -410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SA" sz="2600" dirty="0">
                <a:solidFill>
                  <a:schemeClr val="tx1"/>
                </a:solidFill>
              </a:rPr>
              <a:t>ما دامَكْ ابن اللَّه (مِتِلْ ما قال الصَّوت يَلِّلي سِمْعُو بالمَعموديَّة) فِيكْ تْقُولْ لَها الحجارَة تَ تْصيرْ أرْغِفِة خِبز</a:t>
            </a:r>
            <a:r>
              <a:rPr lang="en-US" sz="2600" dirty="0">
                <a:solidFill>
                  <a:schemeClr val="tx1"/>
                </a:solidFill>
              </a:rPr>
              <a:t>!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69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459" y="269966"/>
            <a:ext cx="3887541" cy="762000"/>
          </a:xfrm>
        </p:spPr>
        <p:txBody>
          <a:bodyPr/>
          <a:lstStyle/>
          <a:p>
            <a:pPr algn="r" rtl="1"/>
            <a:r>
              <a:rPr lang="ar-LB" b="1" dirty="0">
                <a:solidFill>
                  <a:schemeClr val="tx1"/>
                </a:solidFill>
              </a:rPr>
              <a:t>جاوبو يسوع: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74320" y="1"/>
            <a:ext cx="5577840" cy="2351314"/>
          </a:xfrm>
          <a:prstGeom prst="cloudCallout">
            <a:avLst>
              <a:gd name="adj1" fmla="val 49068"/>
              <a:gd name="adj2" fmla="val 8967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مِشْ عَ الخبِزْ وَحدُو بِيعِيشْ الإنْسان، بِيعِيشْ كَمان عَ كِلّ كِلْمِي بْتُطْلَع من تِمّ اللَّه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65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1" y="361405"/>
            <a:ext cx="6261464" cy="3949338"/>
          </a:xfrm>
        </p:spPr>
        <p:txBody>
          <a:bodyPr>
            <a:normAutofit/>
          </a:bodyPr>
          <a:lstStyle/>
          <a:p>
            <a:pPr algn="ctr" rtl="1"/>
            <a:r>
              <a:rPr lang="ar-SA" sz="3100" dirty="0">
                <a:solidFill>
                  <a:schemeClr val="tx1"/>
                </a:solidFill>
              </a:rPr>
              <a:t>سَكَت المُجَرِّبْ ولكِنْ أخَدُو لَيسوع عَ أورَشَليم، علَى أعْلَى مَطرَحْ بالهَيكَلْ وقَلُّلو</a:t>
            </a:r>
            <a:r>
              <a:rPr lang="ar-LB" sz="3100" dirty="0">
                <a:solidFill>
                  <a:schemeClr val="tx1"/>
                </a:solidFill>
              </a:rPr>
              <a:t>:</a:t>
            </a:r>
            <a:r>
              <a:rPr lang="ar-SA" sz="3100" dirty="0">
                <a:solidFill>
                  <a:schemeClr val="tx1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95944" y="2220686"/>
            <a:ext cx="5525588" cy="4323805"/>
          </a:xfrm>
          <a:prstGeom prst="cloudCallout">
            <a:avLst>
              <a:gd name="adj1" fmla="val 57042"/>
              <a:gd name="adj2" fmla="val -410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SA" sz="2500" dirty="0">
                <a:solidFill>
                  <a:schemeClr val="tx1"/>
                </a:solidFill>
              </a:rPr>
              <a:t>إنْتَ، ما جِيت تَ النّاس تَعرْفَكْ وتْصِيرْ مَشهُور؟ بَسيطَه! إرْمِي حالَكْ من هَون، لأنّو الكتاب المقدّس بِيقُول</a:t>
            </a:r>
            <a:r>
              <a:rPr lang="en-US" sz="2500" dirty="0">
                <a:solidFill>
                  <a:schemeClr val="tx1"/>
                </a:solidFill>
              </a:rPr>
              <a:t>: </a:t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»</a:t>
            </a:r>
            <a:r>
              <a:rPr lang="ar-SA" sz="2500" dirty="0">
                <a:solidFill>
                  <a:schemeClr val="tx1"/>
                </a:solidFill>
              </a:rPr>
              <a:t>اللَّه بِيوَصِّي المَلايْكَة تَ يحِمْلُوك عَ إيدَيهُنْ تَ ما تُوقَعْ على حجَر</a:t>
            </a:r>
            <a:r>
              <a:rPr lang="en-US" sz="2500" dirty="0">
                <a:solidFill>
                  <a:schemeClr val="tx1"/>
                </a:solidFill>
              </a:rPr>
              <a:t>«. </a:t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ar-SA" sz="2500" dirty="0">
                <a:solidFill>
                  <a:schemeClr val="tx1"/>
                </a:solidFill>
              </a:rPr>
              <a:t>وهَيك كِلّ النّاس بِتْصيرْ تَعِرْفَك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90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2" y="0"/>
            <a:ext cx="3887541" cy="762000"/>
          </a:xfrm>
        </p:spPr>
        <p:txBody>
          <a:bodyPr/>
          <a:lstStyle/>
          <a:p>
            <a:pPr algn="r" rtl="1"/>
            <a:r>
              <a:rPr lang="ar-LB" b="1" dirty="0">
                <a:solidFill>
                  <a:schemeClr val="tx1"/>
                </a:solidFill>
              </a:rPr>
              <a:t>جاوبو يسوع: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3853543"/>
            <a:ext cx="4990011" cy="2351314"/>
          </a:xfrm>
          <a:prstGeom prst="cloudCallout">
            <a:avLst>
              <a:gd name="adj1" fmla="val 47194"/>
              <a:gd name="adj2" fmla="val -4144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ومَكْتُوب كَمان مَا تْجَرِّبْ الرَّبّ إلِهَكْ. ونِحْنا ما بِنْحُط عَ اللَّه شرُوط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65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19" y="243839"/>
            <a:ext cx="1828801" cy="422365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من أورَشَليم أخَدُ إبْليس يَسوع عَ جَبَلْ عَالِي وفَرْجاه كِل مَمِالِكْ الأرض والدّنْيا ومَجْدا، وقَلُّلو </a:t>
            </a:r>
            <a:r>
              <a:rPr lang="ar-LB" sz="3100" dirty="0">
                <a:solidFill>
                  <a:schemeClr val="tx1"/>
                </a:solidFill>
              </a:rPr>
              <a:t>:</a:t>
            </a:r>
            <a:r>
              <a:rPr lang="ar-SA" sz="3100" dirty="0">
                <a:solidFill>
                  <a:schemeClr val="tx1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00446" y="3383281"/>
            <a:ext cx="4820194" cy="2886889"/>
          </a:xfrm>
          <a:prstGeom prst="cloudCallout">
            <a:avLst>
              <a:gd name="adj1" fmla="val 9760"/>
              <a:gd name="adj2" fmla="val -8359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ما بَدَّكْ كِلّ هالمَمالِكْ؟ أنا بَعْطِيك ياها  بَسْ إنْتَ تِسْجِدْلِي وتِعْبَدْني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90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8885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059" y="235131"/>
            <a:ext cx="3887541" cy="762000"/>
          </a:xfrm>
        </p:spPr>
        <p:txBody>
          <a:bodyPr/>
          <a:lstStyle/>
          <a:p>
            <a:pPr algn="r" rtl="1"/>
            <a:r>
              <a:rPr lang="ar-LB" b="1" dirty="0">
                <a:solidFill>
                  <a:schemeClr val="tx1"/>
                </a:solidFill>
              </a:rPr>
              <a:t>جاوبو يسوع: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297678" y="3605347"/>
            <a:ext cx="4114801" cy="2860767"/>
          </a:xfrm>
          <a:prstGeom prst="cloudCallout">
            <a:avLst>
              <a:gd name="adj1" fmla="val -79560"/>
              <a:gd name="adj2" fmla="val -4220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رُوحْ عَنِّي يا شيطان، الكتاب بِيقُول »للرَّب إلِهَكْ بْتِجْسُدْ وما بْتِعْبَدْ غَيرو</a:t>
            </a:r>
            <a:r>
              <a:rPr lang="en-US" sz="2800" dirty="0">
                <a:solidFill>
                  <a:schemeClr val="tx1"/>
                </a:solidFill>
              </a:rPr>
              <a:t>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65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6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269" y="67661"/>
            <a:ext cx="5147461" cy="67226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lowchart: Internal Storage 5"/>
          <p:cNvSpPr/>
          <p:nvPr/>
        </p:nvSpPr>
        <p:spPr>
          <a:xfrm flipH="1">
            <a:off x="-2" y="0"/>
            <a:ext cx="9144001" cy="6858000"/>
          </a:xfrm>
          <a:prstGeom prst="flowChartInternalStorag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888274" y="1096971"/>
            <a:ext cx="659674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عرِفْ إبليس إنُّو ما بْيِقْدِرْ يِخْدَعْ يَسوع بْحِيلْتُو،و تَرَكو !. تْبَيَّنْ إنُّو يَسوع بيعرِفْ الكِتاب المُقدَّس ونَظَرُوا دايمًا صَوب الآب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ما قِدِرْ إبليس يِغْرِيه لا بْشَهوِة الجَسَدْ ولا بْشَهوِة الشُّهرَة ولا بْشَهوِة السُّلْطَة، يَللي العالَمْ كِلّو بْيركُضْ ورَاها؛ </a:t>
            </a:r>
            <a:endParaRPr kumimoji="0" 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7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79" y="0"/>
            <a:ext cx="91482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2978332"/>
            <a:ext cx="2717074" cy="3513908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2600" dirty="0">
                <a:solidFill>
                  <a:schemeClr val="tx1"/>
                </a:solidFill>
              </a:rPr>
              <a:t>وَقْتَا تَرَكُو ابليس </a:t>
            </a:r>
            <a:r>
              <a:rPr lang="ar-LB" sz="2600" dirty="0">
                <a:solidFill>
                  <a:schemeClr val="tx1"/>
                </a:solidFill>
              </a:rPr>
              <a:t>وإجو الملايكة صارو يخدموه، </a:t>
            </a:r>
            <a:r>
              <a:rPr lang="ar-SA" sz="2600" dirty="0">
                <a:solidFill>
                  <a:schemeClr val="tx1"/>
                </a:solidFill>
              </a:rPr>
              <a:t>تَ يجِي وَقت مُناسِبْ تاني والوَقت يَللي بْيعنِيه الإنْجيل هوِّي وَقْت الصَّلِيب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37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6571" y="313510"/>
            <a:ext cx="6191794" cy="2795450"/>
          </a:xfrm>
          <a:prstGeom prst="cloudCallout">
            <a:avLst>
              <a:gd name="adj1" fmla="val 24792"/>
              <a:gd name="adj2" fmla="val 598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وهلق خلّونا نتأكّد من معلوماتنا ونشوف شو فهمنا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658361"/>
            <a:ext cx="6839747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Punched Tape 7"/>
          <p:cNvSpPr/>
          <p:nvPr/>
        </p:nvSpPr>
        <p:spPr>
          <a:xfrm>
            <a:off x="1084217" y="574765"/>
            <a:ext cx="7093132" cy="189411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شو كان جواب يسوع بس </a:t>
            </a:r>
            <a:r>
              <a:rPr lang="ar-SA" sz="3200" b="1" dirty="0"/>
              <a:t>دعاه </a:t>
            </a:r>
            <a:r>
              <a:rPr lang="ar-LB" sz="3200" b="1" dirty="0"/>
              <a:t> المجرّب</a:t>
            </a:r>
            <a:r>
              <a:rPr lang="ar-SA" sz="3200" b="1" dirty="0"/>
              <a:t> </a:t>
            </a:r>
            <a:r>
              <a:rPr lang="ar-LB" sz="3200" b="1" dirty="0"/>
              <a:t>جتى</a:t>
            </a:r>
            <a:r>
              <a:rPr lang="ar-SA" sz="3200" b="1" dirty="0"/>
              <a:t> يحوِّل الحجر إلى خبز</a:t>
            </a:r>
            <a:r>
              <a:rPr lang="ar-LB" sz="3200" b="1" dirty="0"/>
              <a:t>؟</a:t>
            </a:r>
          </a:p>
        </p:txBody>
      </p:sp>
      <p:pic>
        <p:nvPicPr>
          <p:cNvPr id="9" name="Picture 3" descr="C:\Users\Liliane\Desktop\work from home\takmili\illustration-of-a-teenage-girl-wearing-headphones-and-speaking-on-a-microphone-for-broadcasting-or-podcasting-T34GW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972" y="2455817"/>
            <a:ext cx="3616338" cy="416133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78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658361"/>
            <a:ext cx="6839747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0" y="914401"/>
            <a:ext cx="4764482" cy="2927336"/>
          </a:xfrm>
          <a:prstGeom prst="cloudCallout">
            <a:avLst>
              <a:gd name="adj1" fmla="val 53035"/>
              <a:gd name="adj2" fmla="val 5087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</a:rPr>
              <a:t>"مَكتوب</a:t>
            </a:r>
            <a:endParaRPr lang="ar-LB" sz="3800" b="1" dirty="0">
              <a:solidFill>
                <a:schemeClr val="tx1"/>
              </a:solidFill>
            </a:endParaRPr>
          </a:p>
          <a:p>
            <a:pPr algn="ctr" rtl="1"/>
            <a:r>
              <a:rPr lang="ar-SA" sz="3800" b="1" dirty="0">
                <a:solidFill>
                  <a:schemeClr val="tx1"/>
                </a:solidFill>
              </a:rPr>
              <a:t> لَيَس بِالخُبزِ وَحدَه يَحيا الإِنسان"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7" name="Picture 2" descr="t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0377" y="2886891"/>
            <a:ext cx="4493623" cy="3971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783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658361"/>
            <a:ext cx="6839747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Punched Tape 7"/>
          <p:cNvSpPr/>
          <p:nvPr/>
        </p:nvSpPr>
        <p:spPr>
          <a:xfrm>
            <a:off x="169818" y="574765"/>
            <a:ext cx="8974182" cy="2076995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شو كان جواب يسوع بس طلّعو المجرّب ع</a:t>
            </a:r>
            <a:r>
              <a:rPr lang="ar-SA" sz="3200" dirty="0"/>
              <a:t> أعلى هيكل </a:t>
            </a:r>
            <a:r>
              <a:rPr lang="ar-LB" sz="3200" dirty="0"/>
              <a:t>ب</a:t>
            </a:r>
            <a:r>
              <a:rPr lang="ar-SA" sz="3200" dirty="0"/>
              <a:t>أورشليم </a:t>
            </a:r>
            <a:r>
              <a:rPr lang="ar-LB" sz="3200" dirty="0"/>
              <a:t>وقلّو يرمي نفسو ليبيّن </a:t>
            </a:r>
            <a:r>
              <a:rPr lang="ar-SA" sz="3200" dirty="0"/>
              <a:t>قوت</a:t>
            </a:r>
            <a:r>
              <a:rPr lang="ar-LB" sz="3200" dirty="0"/>
              <a:t>و</a:t>
            </a:r>
            <a:r>
              <a:rPr lang="ar-SA" sz="3200" dirty="0"/>
              <a:t> الإلهية</a:t>
            </a:r>
            <a:r>
              <a:rPr lang="ar-LB" sz="3200" dirty="0"/>
              <a:t>؟</a:t>
            </a:r>
            <a:r>
              <a:rPr lang="ar-SA" sz="3200" dirty="0"/>
              <a:t> </a:t>
            </a:r>
            <a:endParaRPr lang="ar-LB" sz="3200" dirty="0"/>
          </a:p>
        </p:txBody>
      </p:sp>
      <p:pic>
        <p:nvPicPr>
          <p:cNvPr id="9" name="Picture 3" descr="C:\Users\Liliane\Desktop\work from home\takmili\illustration-of-a-teenage-girl-wearing-headphones-and-speaking-on-a-microphone-for-broadcasting-or-podcasting-T34GW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972" y="2696662"/>
            <a:ext cx="3616338" cy="416133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783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658361"/>
            <a:ext cx="6839747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0" y="914401"/>
            <a:ext cx="4764482" cy="2927336"/>
          </a:xfrm>
          <a:prstGeom prst="cloudCallout">
            <a:avLst>
              <a:gd name="adj1" fmla="val 53035"/>
              <a:gd name="adj2" fmla="val 5087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</a:rPr>
              <a:t>"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SA" sz="4000" b="1" dirty="0">
                <a:solidFill>
                  <a:schemeClr val="tx1"/>
                </a:solidFill>
              </a:rPr>
              <a:t>مَا تْجَرِّبْ الرَّبّ إلِهَكْ. </a:t>
            </a:r>
            <a:r>
              <a:rPr lang="ar-SA" sz="3800" b="1" dirty="0">
                <a:solidFill>
                  <a:schemeClr val="tx1"/>
                </a:solidFill>
              </a:rPr>
              <a:t>"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7" name="Picture 2" descr="t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0377" y="2886891"/>
            <a:ext cx="4493623" cy="3971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78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658361"/>
            <a:ext cx="6839747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Punched Tape 7"/>
          <p:cNvSpPr/>
          <p:nvPr/>
        </p:nvSpPr>
        <p:spPr>
          <a:xfrm>
            <a:off x="300445" y="261258"/>
            <a:ext cx="8373291" cy="2155371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/>
              <a:t>شو كان جواب يسوع  بس فرجاه المجرّب كل </a:t>
            </a:r>
            <a:r>
              <a:rPr lang="ar-SA" sz="3000" b="1" dirty="0"/>
              <a:t>ممالك الأرض </a:t>
            </a:r>
            <a:r>
              <a:rPr lang="ar-LB" sz="3000" b="1" dirty="0"/>
              <a:t>و</a:t>
            </a:r>
            <a:r>
              <a:rPr lang="ar-SA" sz="3000" b="1" dirty="0"/>
              <a:t>عرض</a:t>
            </a:r>
            <a:r>
              <a:rPr lang="ar-LB" sz="3000" b="1" dirty="0"/>
              <a:t> </a:t>
            </a:r>
            <a:r>
              <a:rPr lang="ar-SA" sz="3000" b="1" dirty="0"/>
              <a:t>عليه السلطان والمجد</a:t>
            </a:r>
            <a:r>
              <a:rPr lang="ar-LB" sz="3000" b="1" dirty="0"/>
              <a:t>؟</a:t>
            </a:r>
          </a:p>
        </p:txBody>
      </p:sp>
      <p:pic>
        <p:nvPicPr>
          <p:cNvPr id="9" name="Picture 3" descr="C:\Users\Liliane\Desktop\work from home\takmili\illustration-of-a-teenage-girl-wearing-headphones-and-speaking-on-a-microphone-for-broadcasting-or-podcasting-T34GW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972" y="2455817"/>
            <a:ext cx="3616338" cy="416133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783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248194"/>
            <a:ext cx="4764482" cy="3593543"/>
          </a:xfrm>
          <a:prstGeom prst="cloudCallout">
            <a:avLst>
              <a:gd name="adj1" fmla="val 53035"/>
              <a:gd name="adj2" fmla="val 5087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مَكتوبٌ: لِلرَّبِّ إِلهِكَ تَسجُد، وإِيَّاه وَحدَه تَعبُد"</a:t>
            </a:r>
            <a:endParaRPr lang="en-US" sz="4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t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0377" y="2886891"/>
            <a:ext cx="4493623" cy="3971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78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3218682"/>
            <a:ext cx="6347714" cy="3880773"/>
          </a:xfrm>
        </p:spPr>
        <p:txBody>
          <a:bodyPr/>
          <a:lstStyle/>
          <a:p>
            <a:pPr algn="ct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4304597"/>
            <a:ext cx="3374430" cy="239357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62463" y="156754"/>
            <a:ext cx="5864017" cy="5238206"/>
          </a:xfrm>
          <a:prstGeom prst="cloudCallout">
            <a:avLst>
              <a:gd name="adj1" fmla="val 57266"/>
              <a:gd name="adj2" fmla="val 396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dirty="0">
                <a:solidFill>
                  <a:schemeClr val="tx1"/>
                </a:solidFill>
              </a:rPr>
              <a:t>وهيك يا أصدقائي منفهم إنو </a:t>
            </a:r>
            <a:r>
              <a:rPr lang="ar-SA" sz="2600" dirty="0">
                <a:solidFill>
                  <a:schemeClr val="tx1"/>
                </a:solidFill>
              </a:rPr>
              <a:t>يَسوع استَعانَ بالكِتابِ المُقدَّس: أيْ بِكلِمَة اللَّه </a:t>
            </a:r>
            <a:r>
              <a:rPr lang="ar-LB" sz="2600" dirty="0">
                <a:solidFill>
                  <a:schemeClr val="tx1"/>
                </a:solidFill>
              </a:rPr>
              <a:t>”</a:t>
            </a:r>
            <a:r>
              <a:rPr lang="ar-SA" sz="2600" dirty="0">
                <a:solidFill>
                  <a:schemeClr val="tx1"/>
                </a:solidFill>
              </a:rPr>
              <a:t>أبيه</a:t>
            </a:r>
            <a:r>
              <a:rPr lang="ar-LB" sz="2600" dirty="0">
                <a:solidFill>
                  <a:schemeClr val="tx1"/>
                </a:solidFill>
              </a:rPr>
              <a:t>“</a:t>
            </a:r>
            <a:r>
              <a:rPr lang="ar-SA" sz="2600" dirty="0">
                <a:solidFill>
                  <a:schemeClr val="tx1"/>
                </a:solidFill>
              </a:rPr>
              <a:t> لِيتغلّبَ على تَجرِبة الشَّيطان!! ونحن</a:t>
            </a:r>
            <a:r>
              <a:rPr lang="ar-LB" sz="2600" dirty="0">
                <a:solidFill>
                  <a:schemeClr val="tx1"/>
                </a:solidFill>
              </a:rPr>
              <a:t>ا</a:t>
            </a:r>
            <a:r>
              <a:rPr lang="ar-SA" sz="2600" dirty="0">
                <a:solidFill>
                  <a:schemeClr val="tx1"/>
                </a:solidFill>
              </a:rPr>
              <a:t> </a:t>
            </a:r>
            <a:r>
              <a:rPr lang="ar-LB" sz="2600" dirty="0">
                <a:solidFill>
                  <a:schemeClr val="tx1"/>
                </a:solidFill>
              </a:rPr>
              <a:t>كمان</a:t>
            </a:r>
            <a:r>
              <a:rPr lang="ar-SA" sz="2600" dirty="0">
                <a:solidFill>
                  <a:schemeClr val="tx1"/>
                </a:solidFill>
              </a:rPr>
              <a:t>، </a:t>
            </a:r>
            <a:r>
              <a:rPr lang="ar-LB" sz="2600" dirty="0">
                <a:solidFill>
                  <a:schemeClr val="tx1"/>
                </a:solidFill>
              </a:rPr>
              <a:t>ما فينا نت</a:t>
            </a:r>
            <a:r>
              <a:rPr lang="ar-SA" sz="2600" dirty="0">
                <a:solidFill>
                  <a:schemeClr val="tx1"/>
                </a:solidFill>
              </a:rPr>
              <a:t>تغلُّب على التَّجربة إلاّ بالصَّلاة والرّجوع الدَّا</a:t>
            </a:r>
            <a:r>
              <a:rPr lang="ar-LB" sz="2600" dirty="0">
                <a:solidFill>
                  <a:schemeClr val="tx1"/>
                </a:solidFill>
              </a:rPr>
              <a:t>ي</a:t>
            </a:r>
            <a:r>
              <a:rPr lang="ar-SA" sz="2600" dirty="0">
                <a:solidFill>
                  <a:schemeClr val="tx1"/>
                </a:solidFill>
              </a:rPr>
              <a:t>مِ </a:t>
            </a:r>
            <a:r>
              <a:rPr lang="ar-LB" sz="2600" dirty="0">
                <a:solidFill>
                  <a:schemeClr val="tx1"/>
                </a:solidFill>
              </a:rPr>
              <a:t>ل</a:t>
            </a:r>
            <a:r>
              <a:rPr lang="ar-SA" sz="2600" dirty="0">
                <a:solidFill>
                  <a:schemeClr val="tx1"/>
                </a:solidFill>
              </a:rPr>
              <a:t> نَبع الحَياة</a:t>
            </a:r>
            <a:r>
              <a:rPr lang="ar-LB" sz="2600" dirty="0">
                <a:solidFill>
                  <a:schemeClr val="tx1"/>
                </a:solidFill>
              </a:rPr>
              <a:t>:</a:t>
            </a:r>
            <a:r>
              <a:rPr lang="ar-SA" sz="2600" dirty="0">
                <a:solidFill>
                  <a:schemeClr val="tx1"/>
                </a:solidFill>
              </a:rPr>
              <a:t> </a:t>
            </a:r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الكِتَابِ المُقدَّس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682" y="1185543"/>
            <a:ext cx="5733825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الثّاني عشر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051" y="3637236"/>
            <a:ext cx="3968420" cy="1707777"/>
          </a:xfrm>
        </p:spPr>
        <p:txBody>
          <a:bodyPr>
            <a:noAutofit/>
          </a:bodyPr>
          <a:lstStyle/>
          <a:p>
            <a:pPr algn="ctr" rtl="1"/>
            <a:endParaRPr lang="ar-LB" sz="4500" b="1" dirty="0">
              <a:solidFill>
                <a:schemeClr val="accent6">
                  <a:lumMod val="50000"/>
                </a:schemeClr>
              </a:solidFill>
            </a:endParaRPr>
          </a:p>
          <a:p>
            <a:pPr rtl="1"/>
            <a:r>
              <a:rPr lang="ar-LB" sz="4000" b="1" dirty="0">
                <a:solidFill>
                  <a:schemeClr val="accent6">
                    <a:lumMod val="50000"/>
                  </a:schemeClr>
                </a:solidFill>
              </a:rPr>
              <a:t>”وجرّبه إبليس“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75526" y="268941"/>
            <a:ext cx="4309921" cy="1990934"/>
          </a:xfrm>
          <a:prstGeom prst="cloudCallout">
            <a:avLst>
              <a:gd name="adj1" fmla="val 73007"/>
              <a:gd name="adj2" fmla="val 821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عصارة هاللقاء هيي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242047"/>
            <a:ext cx="3374430" cy="2393576"/>
          </a:xfrm>
          <a:prstGeom prst="rect">
            <a:avLst/>
          </a:prstGeom>
        </p:spPr>
      </p:pic>
      <p:pic>
        <p:nvPicPr>
          <p:cNvPr id="17409" name="Picture 1" descr="C:\Users\Liliane\Desktop\work from home\eb6\EB6\likaa 12\اتذك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78" y="2612571"/>
            <a:ext cx="7458891" cy="424542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19419" y="519827"/>
            <a:ext cx="5015129" cy="3385968"/>
          </a:xfrm>
          <a:prstGeom prst="cloudCallout">
            <a:avLst>
              <a:gd name="adj1" fmla="val -72096"/>
              <a:gd name="adj2" fmla="val 55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bg1"/>
                </a:solidFill>
              </a:rPr>
              <a:t>ومن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خت</a:t>
            </a:r>
            <a:r>
              <a:rPr lang="ar-LB" sz="4000" b="1" dirty="0">
                <a:solidFill>
                  <a:schemeClr val="bg1"/>
                </a:solidFill>
              </a:rPr>
              <a:t>ُ</a:t>
            </a:r>
            <a:r>
              <a:rPr lang="ar-AE" sz="4000" b="1" dirty="0">
                <a:solidFill>
                  <a:schemeClr val="bg1"/>
                </a:solidFill>
              </a:rPr>
              <a:t>م ل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قا</a:t>
            </a:r>
            <a:r>
              <a:rPr lang="ar-LB" sz="4000" b="1" dirty="0">
                <a:solidFill>
                  <a:schemeClr val="bg1"/>
                </a:solidFill>
              </a:rPr>
              <a:t>ءْ</a:t>
            </a:r>
            <a:r>
              <a:rPr lang="ar-AE" sz="4000" b="1" dirty="0">
                <a:solidFill>
                  <a:schemeClr val="bg1"/>
                </a:solidFill>
              </a:rPr>
              <a:t>نا الي</a:t>
            </a:r>
            <a:r>
              <a:rPr lang="ar-LB" sz="4000" b="1" dirty="0">
                <a:solidFill>
                  <a:schemeClr val="bg1"/>
                </a:solidFill>
              </a:rPr>
              <a:t>َ</a:t>
            </a:r>
            <a:r>
              <a:rPr lang="ar-AE" sz="4000" b="1" dirty="0">
                <a:solidFill>
                  <a:schemeClr val="bg1"/>
                </a:solidFill>
              </a:rPr>
              <a:t>وم ب</a:t>
            </a:r>
            <a:r>
              <a:rPr lang="ar-LB" sz="4000" b="1" dirty="0">
                <a:solidFill>
                  <a:schemeClr val="bg1"/>
                </a:solidFill>
              </a:rPr>
              <a:t>ِهال</a:t>
            </a:r>
            <a:r>
              <a:rPr lang="ar-AE" sz="4000" b="1" dirty="0">
                <a:solidFill>
                  <a:schemeClr val="bg1"/>
                </a:solidFill>
              </a:rPr>
              <a:t>ص</a:t>
            </a:r>
            <a:r>
              <a:rPr lang="ar-LB" sz="4000" b="1" dirty="0">
                <a:solidFill>
                  <a:schemeClr val="bg1"/>
                </a:solidFill>
              </a:rPr>
              <a:t>َّ</a:t>
            </a:r>
            <a:r>
              <a:rPr lang="ar-AE" sz="4000" b="1" dirty="0">
                <a:solidFill>
                  <a:schemeClr val="bg1"/>
                </a:solidFill>
              </a:rPr>
              <a:t>لاة</a:t>
            </a:r>
            <a:endParaRPr lang="ar-LB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5142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Liliane\Desktop\work from home\eb6\EB6\likaa 12\اصلي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08826" y="1307764"/>
            <a:ext cx="6726348" cy="40319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8217" y="776295"/>
            <a:ext cx="4331477" cy="3197175"/>
          </a:xfrm>
          <a:prstGeom prst="cloudCallout">
            <a:avLst>
              <a:gd name="adj1" fmla="val -75308"/>
              <a:gd name="adj2" fmla="val 64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bg1"/>
                </a:solidFill>
              </a:rPr>
              <a:t>منِلتِقي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6\EB6\likaa 12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411" y="20237"/>
            <a:ext cx="5421085" cy="661274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81543" y="586854"/>
            <a:ext cx="4754481" cy="3196890"/>
          </a:xfrm>
          <a:prstGeom prst="cloudCallout">
            <a:avLst>
              <a:gd name="adj1" fmla="val 59215"/>
              <a:gd name="adj2" fmla="val 388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أَصدِقائي...شو رح نعمل اليوم؟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60605634-cartoon-teenagers-talking-with-speech-bubb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88137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617028" y="3189404"/>
            <a:ext cx="25211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/>
              <a:t>نحفظ</a:t>
            </a:r>
            <a:r>
              <a:rPr lang="ar-SA" sz="2800" dirty="0"/>
              <a:t> </a:t>
            </a:r>
            <a:r>
              <a:rPr lang="ar-LB" sz="2800" dirty="0"/>
              <a:t>بعقلنا</a:t>
            </a:r>
            <a:r>
              <a:rPr lang="ar-SA" sz="2800" dirty="0"/>
              <a:t>، وقَلْب</a:t>
            </a:r>
            <a:r>
              <a:rPr lang="ar-LB" sz="2800" dirty="0"/>
              <a:t>نا </a:t>
            </a:r>
            <a:r>
              <a:rPr lang="ar-SA" sz="2800" dirty="0"/>
              <a:t>ودَفْتَر</a:t>
            </a:r>
            <a:r>
              <a:rPr lang="ar-LB" sz="2800" dirty="0"/>
              <a:t>نا</a:t>
            </a:r>
            <a:r>
              <a:rPr lang="ar-SA" sz="2800" dirty="0"/>
              <a:t> أجوِبة يَسوع لإبليس </a:t>
            </a:r>
            <a:r>
              <a:rPr lang="ar-LB" sz="2800" dirty="0"/>
              <a:t>بس </a:t>
            </a:r>
            <a:r>
              <a:rPr lang="ar-SA" sz="2800" dirty="0"/>
              <a:t>كان صا</a:t>
            </a:r>
            <a:r>
              <a:rPr lang="ar-LB" sz="2800" dirty="0"/>
              <a:t>يم ب</a:t>
            </a:r>
            <a:r>
              <a:rPr lang="ar-SA" sz="2800" dirty="0"/>
              <a:t>البرِّيّة قبل بدْ</a:t>
            </a:r>
            <a:r>
              <a:rPr lang="ar-LB" sz="2800" dirty="0"/>
              <a:t>اية</a:t>
            </a:r>
            <a:r>
              <a:rPr lang="ar-SA" sz="2800" dirty="0"/>
              <a:t> حيات</a:t>
            </a:r>
            <a:r>
              <a:rPr lang="ar-LB" sz="2800" dirty="0"/>
              <a:t>و</a:t>
            </a:r>
            <a:r>
              <a:rPr lang="ar-SA" sz="2800" dirty="0"/>
              <a:t> العَلَنِيَّة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53144" y="3472458"/>
            <a:ext cx="27431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/>
              <a:t>نتنبّه</a:t>
            </a:r>
            <a:r>
              <a:rPr lang="ar-LB" sz="2800" dirty="0"/>
              <a:t> إنو </a:t>
            </a:r>
            <a:r>
              <a:rPr lang="ar-SA" sz="2800" dirty="0"/>
              <a:t>على مِثالِ يَسوع </a:t>
            </a:r>
            <a:r>
              <a:rPr lang="ar-LB" sz="2800" dirty="0"/>
              <a:t>فينا ن</a:t>
            </a:r>
            <a:r>
              <a:rPr lang="ar-SA" sz="2800" dirty="0"/>
              <a:t>صغي </a:t>
            </a:r>
            <a:r>
              <a:rPr lang="ar-LB" sz="2800" dirty="0"/>
              <a:t>لل</a:t>
            </a:r>
            <a:r>
              <a:rPr lang="ar-SA" sz="2800" dirty="0"/>
              <a:t>رُّوح القُدُس و</a:t>
            </a:r>
            <a:r>
              <a:rPr lang="ar-LB" sz="2800" dirty="0"/>
              <a:t>نبقى ب</a:t>
            </a:r>
            <a:r>
              <a:rPr lang="ar-SA" sz="2800" dirty="0"/>
              <a:t>عَلاقة دا</a:t>
            </a:r>
            <a:r>
              <a:rPr lang="ar-LB" sz="2800" dirty="0"/>
              <a:t>ي</a:t>
            </a:r>
            <a:r>
              <a:rPr lang="ar-SA" sz="2800" dirty="0"/>
              <a:t>مة</a:t>
            </a:r>
            <a:r>
              <a:rPr lang="ar-LB" sz="2800" dirty="0"/>
              <a:t> </a:t>
            </a:r>
            <a:r>
              <a:rPr lang="ar-SA" sz="2800" dirty="0"/>
              <a:t>باللّه </a:t>
            </a:r>
            <a:r>
              <a:rPr lang="ar-LB" sz="2800" dirty="0"/>
              <a:t>وهيك مننتص</a:t>
            </a:r>
            <a:r>
              <a:rPr lang="ar-SA" sz="2800" dirty="0"/>
              <a:t>ر </a:t>
            </a:r>
            <a:r>
              <a:rPr lang="ar-LB" sz="2800" dirty="0"/>
              <a:t>ع</a:t>
            </a:r>
            <a:r>
              <a:rPr lang="ar-SA" sz="2800" dirty="0"/>
              <a:t> تَجارِب إبليس</a:t>
            </a:r>
            <a:r>
              <a:rPr lang="en-US" sz="2800" dirty="0"/>
              <a:t>.</a:t>
            </a:r>
          </a:p>
          <a:p>
            <a:pPr algn="ctr" rt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046" y="3179460"/>
            <a:ext cx="5185954" cy="367854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31074" y="326571"/>
            <a:ext cx="5329646" cy="3396344"/>
          </a:xfrm>
          <a:prstGeom prst="cloudCallout">
            <a:avLst>
              <a:gd name="adj1" fmla="val 57622"/>
              <a:gd name="adj2" fmla="val 393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أَصدقائي! رح أطلب من حدا فيكن يقرا شو عم بيقول الصحافي يلّي رافقنا برحلتنا</a:t>
            </a: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سمعوا منيح!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82879" y="0"/>
            <a:ext cx="8804366" cy="6701246"/>
          </a:xfrm>
          <a:prstGeom prst="cloudCallout">
            <a:avLst>
              <a:gd name="adj1" fmla="val -40984"/>
              <a:gd name="adj2" fmla="val 39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/>
          </a:p>
          <a:p>
            <a:pPr algn="ctr" rtl="1"/>
            <a:r>
              <a:rPr lang="ar-SA" sz="2600" dirty="0"/>
              <a:t>بَعد ما عِرفِتْ بِولادةِ يَسوع،</a:t>
            </a:r>
            <a:endParaRPr lang="ar-LB" sz="2600" dirty="0"/>
          </a:p>
          <a:p>
            <a:pPr algn="ctr" rtl="1"/>
            <a:r>
              <a:rPr lang="ar-SA" sz="2600" dirty="0"/>
              <a:t> حَبّيت أعْرِف عَنّو أكْتَر. كِرْمال هيك رِحِتْ عَ مَنطَقِة الرّعيان وشِفِتْ المغارة. وبَعدين مَرَقِتْ بالهَيكل مَطرَحْ ما أَهْلو قَدّموه للرّب ومَطرَح ما كَمان ضَيَّعوه</a:t>
            </a:r>
            <a:r>
              <a:rPr lang="en-US" sz="2600" dirty="0"/>
              <a:t>.</a:t>
            </a:r>
            <a:r>
              <a:rPr lang="ar-LB" sz="2600" dirty="0"/>
              <a:t> </a:t>
            </a:r>
            <a:r>
              <a:rPr lang="ar-SA" sz="2600" dirty="0"/>
              <a:t>وسمِعِتْ ناس عَم بيقُولو إنّو يَسوع حَبْ إنّو الهيكَل بيت بيّو، يضَلّ بيت صلاة ومِش مَطرَح للتّجارة</a:t>
            </a:r>
            <a:r>
              <a:rPr lang="en-US" sz="2600" dirty="0"/>
              <a:t>..</a:t>
            </a:r>
          </a:p>
          <a:p>
            <a:pPr algn="ctr" rtl="1"/>
            <a:r>
              <a:rPr lang="ar-SA" sz="2600" dirty="0"/>
              <a:t>ويَسوع كان يصلّي وعرفت إنّو كان دايماً يِحكِي مع بيّو بالصّلاة. وفي مَرّة راحْ عَ البريّة تَ يصلّي ويلتِقي ببيّو وهَونيك إختَبرْ التّجرِبة</a:t>
            </a:r>
            <a:r>
              <a:rPr lang="en-US" sz="2600" dirty="0"/>
              <a:t>. </a:t>
            </a:r>
          </a:p>
          <a:p>
            <a:pPr algn="ctr" rtl="1"/>
            <a:r>
              <a:rPr lang="ar-SA" sz="2600" b="1" dirty="0"/>
              <a:t>بِتَعَرفوا أيمتين راح عالبَريّة </a:t>
            </a:r>
            <a:r>
              <a:rPr lang="ar-LB" sz="2600" b="1" dirty="0"/>
              <a:t>؟</a:t>
            </a:r>
            <a:r>
              <a:rPr lang="ar-SA" sz="2600" b="1" dirty="0"/>
              <a:t>وشو صَار هونيك؟</a:t>
            </a:r>
            <a:endParaRPr lang="en-US" sz="2600" b="1" dirty="0"/>
          </a:p>
          <a:p>
            <a:pPr algn="ctr" rtl="1"/>
            <a:endParaRPr lang="en-US" sz="2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60605634-cartoon-teenagers-talking-with-speech-bubb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4321" y="0"/>
            <a:ext cx="9588137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617028" y="3189404"/>
            <a:ext cx="25211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/>
              <a:t>راح من بعد ما تعمّد</a:t>
            </a:r>
          </a:p>
          <a:p>
            <a:pPr algn="ctr" rtl="1"/>
            <a:r>
              <a:rPr lang="ar-LB" sz="4000" b="1" dirty="0"/>
              <a:t> عن يد يوحنّا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26573" y="3838218"/>
            <a:ext cx="2743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/>
              <a:t>وصام</a:t>
            </a:r>
          </a:p>
          <a:p>
            <a:pPr algn="ctr" rtl="1"/>
            <a:r>
              <a:rPr lang="ar-LB" sz="4000" b="1" dirty="0"/>
              <a:t> وصلى</a:t>
            </a:r>
          </a:p>
          <a:p>
            <a:pPr algn="ctr" rtl="1"/>
            <a:r>
              <a:rPr lang="ar-LB" sz="4000" b="1" dirty="0"/>
              <a:t> بالبرية</a:t>
            </a:r>
            <a:endParaRPr lang="en-US" sz="4000" dirty="0"/>
          </a:p>
          <a:p>
            <a:pPr algn="ctr" rtl="1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1544</TotalTime>
  <Words>691</Words>
  <Application>Microsoft Office PowerPoint</Application>
  <PresentationFormat>On-screen Show (4:3)</PresentationFormat>
  <Paragraphs>90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رهبانيّة القلبين الأقدسين </vt:lpstr>
      <vt:lpstr>PowerPoint Presentation</vt:lpstr>
      <vt:lpstr>اللِّقاءُ الثّاني عشر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تركْ يَسوع الُأردُن ورَاحْ عَ البَرِّيّة بِقوّة الرُّوح تَ يْجَرْبو الشِّيطان - يجَرْبُو يِعنِي يِمْتِحْنُو – قَبل ما يبَلِّشْ رِسالْتُو</vt:lpstr>
      <vt:lpstr>وبِالبريّة صَام يَسوع،  40 يَوم و40 لَيلِة، حَتَّى جاع؛ والجُوعان بِيكُونْ ضْعِيفْ، وبْيِقْبَلْ ياكُلْ شو ما كان...  </vt:lpstr>
      <vt:lpstr>وَقْتا سِمِعْ صَوت المُجَرِّبْ بِيْقِلّلو:</vt:lpstr>
      <vt:lpstr>جاوبو يسوع:</vt:lpstr>
      <vt:lpstr>سَكَت المُجَرِّبْ ولكِنْ أخَدُو لَيسوع عَ أورَشَليم، علَى أعْلَى مَطرَحْ بالهَيكَلْ وقَلُّلو:  </vt:lpstr>
      <vt:lpstr>جاوبو يسوع:</vt:lpstr>
      <vt:lpstr>من أورَشَليم أخَدُ إبْليس يَسوع عَ جَبَلْ عَالِي وفَرْجاه كِل مَمِالِكْ الأرض والدّنْيا ومَجْدا، وقَلُّلو :  </vt:lpstr>
      <vt:lpstr>جاوبو يسوع: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EB6 اللقاء الثاني عشر</dc:title>
  <dc:creator>Michel Haddad</dc:creator>
  <cp:lastModifiedBy>Michel Haddad (Prof)</cp:lastModifiedBy>
  <cp:revision>136</cp:revision>
  <dcterms:created xsi:type="dcterms:W3CDTF">2020-08-25T06:38:39Z</dcterms:created>
  <dcterms:modified xsi:type="dcterms:W3CDTF">2022-04-16T17:14:08Z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E1E49235-5301-4A89-BF96-6370E7716F1E</vt:lpwstr>
  </property>
  <property fmtid="{D5CDD505-2E9C-101B-9397-08002B2CF9AE}" pid="3" name="ArticulatePath">
    <vt:lpwstr>EB6 اللقاء الثاني عشر</vt:lpwstr>
  </property>
</Properties>
</file>