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49"/>
  </p:notesMasterIdLst>
  <p:sldIdLst>
    <p:sldId id="382" r:id="rId2"/>
    <p:sldId id="383" r:id="rId3"/>
    <p:sldId id="257" r:id="rId4"/>
    <p:sldId id="304" r:id="rId5"/>
    <p:sldId id="269" r:id="rId6"/>
    <p:sldId id="264" r:id="rId7"/>
    <p:sldId id="329" r:id="rId8"/>
    <p:sldId id="358" r:id="rId9"/>
    <p:sldId id="359" r:id="rId10"/>
    <p:sldId id="360" r:id="rId11"/>
    <p:sldId id="330" r:id="rId12"/>
    <p:sldId id="361" r:id="rId13"/>
    <p:sldId id="305" r:id="rId14"/>
    <p:sldId id="363" r:id="rId15"/>
    <p:sldId id="376" r:id="rId16"/>
    <p:sldId id="362" r:id="rId17"/>
    <p:sldId id="377" r:id="rId18"/>
    <p:sldId id="386" r:id="rId19"/>
    <p:sldId id="387" r:id="rId20"/>
    <p:sldId id="378" r:id="rId21"/>
    <p:sldId id="364" r:id="rId22"/>
    <p:sldId id="365" r:id="rId23"/>
    <p:sldId id="379" r:id="rId24"/>
    <p:sldId id="337" r:id="rId25"/>
    <p:sldId id="307" r:id="rId26"/>
    <p:sldId id="366" r:id="rId27"/>
    <p:sldId id="367" r:id="rId28"/>
    <p:sldId id="268" r:id="rId29"/>
    <p:sldId id="342" r:id="rId30"/>
    <p:sldId id="345" r:id="rId31"/>
    <p:sldId id="368" r:id="rId32"/>
    <p:sldId id="369" r:id="rId33"/>
    <p:sldId id="370" r:id="rId34"/>
    <p:sldId id="371" r:id="rId35"/>
    <p:sldId id="372" r:id="rId36"/>
    <p:sldId id="374" r:id="rId37"/>
    <p:sldId id="375" r:id="rId38"/>
    <p:sldId id="350" r:id="rId39"/>
    <p:sldId id="341" r:id="rId40"/>
    <p:sldId id="388" r:id="rId41"/>
    <p:sldId id="351" r:id="rId42"/>
    <p:sldId id="389" r:id="rId43"/>
    <p:sldId id="272" r:id="rId44"/>
    <p:sldId id="267" r:id="rId45"/>
    <p:sldId id="276" r:id="rId46"/>
    <p:sldId id="273" r:id="rId47"/>
    <p:sldId id="381"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0F0"/>
    <a:srgbClr val="E5E0EF"/>
    <a:srgbClr val="FFCC99"/>
    <a:srgbClr val="FD6B6B"/>
    <a:srgbClr val="E03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6" autoAdjust="0"/>
    <p:restoredTop sz="94660"/>
  </p:normalViewPr>
  <p:slideViewPr>
    <p:cSldViewPr snapToGrid="0">
      <p:cViewPr varScale="1">
        <p:scale>
          <a:sx n="111" d="100"/>
          <a:sy n="111" d="100"/>
        </p:scale>
        <p:origin x="45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26D40-36B6-427D-8C59-BDE81E5E4265}" type="datetimeFigureOut">
              <a:rPr lang="en-US" smtClean="0"/>
              <a:t>30-Dec-21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1B2AF-2473-4B8F-85F3-C32628D5FCB5}" type="slidenum">
              <a:rPr lang="en-US" smtClean="0"/>
              <a:t>‹#›</a:t>
            </a:fld>
            <a:endParaRPr lang="en-US"/>
          </a:p>
        </p:txBody>
      </p:sp>
    </p:spTree>
    <p:extLst>
      <p:ext uri="{BB962C8B-B14F-4D97-AF65-F5344CB8AC3E}">
        <p14:creationId xmlns:p14="http://schemas.microsoft.com/office/powerpoint/2010/main" val="139892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14C34-0657-49B8-B1D5-B9C044F16CF1}" type="slidenum">
              <a:rPr lang="en-US" smtClean="0"/>
              <a:t>1</a:t>
            </a:fld>
            <a:endParaRPr lang="en-US"/>
          </a:p>
        </p:txBody>
      </p:sp>
    </p:spTree>
    <p:extLst>
      <p:ext uri="{BB962C8B-B14F-4D97-AF65-F5344CB8AC3E}">
        <p14:creationId xmlns:p14="http://schemas.microsoft.com/office/powerpoint/2010/main" val="83601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10</a:t>
            </a:fld>
            <a:endParaRPr lang="en-US"/>
          </a:p>
        </p:txBody>
      </p:sp>
    </p:spTree>
    <p:extLst>
      <p:ext uri="{BB962C8B-B14F-4D97-AF65-F5344CB8AC3E}">
        <p14:creationId xmlns:p14="http://schemas.microsoft.com/office/powerpoint/2010/main" val="142772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11</a:t>
            </a:fld>
            <a:endParaRPr lang="en-US"/>
          </a:p>
        </p:txBody>
      </p:sp>
    </p:spTree>
    <p:extLst>
      <p:ext uri="{BB962C8B-B14F-4D97-AF65-F5344CB8AC3E}">
        <p14:creationId xmlns:p14="http://schemas.microsoft.com/office/powerpoint/2010/main" val="8322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12</a:t>
            </a:fld>
            <a:endParaRPr lang="en-US"/>
          </a:p>
        </p:txBody>
      </p:sp>
    </p:spTree>
    <p:extLst>
      <p:ext uri="{BB962C8B-B14F-4D97-AF65-F5344CB8AC3E}">
        <p14:creationId xmlns:p14="http://schemas.microsoft.com/office/powerpoint/2010/main" val="209942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13</a:t>
            </a:fld>
            <a:endParaRPr lang="en-US"/>
          </a:p>
        </p:txBody>
      </p:sp>
    </p:spTree>
    <p:extLst>
      <p:ext uri="{BB962C8B-B14F-4D97-AF65-F5344CB8AC3E}">
        <p14:creationId xmlns:p14="http://schemas.microsoft.com/office/powerpoint/2010/main" val="360937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14</a:t>
            </a:fld>
            <a:endParaRPr lang="en-US"/>
          </a:p>
        </p:txBody>
      </p:sp>
    </p:spTree>
    <p:extLst>
      <p:ext uri="{BB962C8B-B14F-4D97-AF65-F5344CB8AC3E}">
        <p14:creationId xmlns:p14="http://schemas.microsoft.com/office/powerpoint/2010/main" val="3914166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15</a:t>
            </a:fld>
            <a:endParaRPr lang="en-US"/>
          </a:p>
        </p:txBody>
      </p:sp>
    </p:spTree>
    <p:extLst>
      <p:ext uri="{BB962C8B-B14F-4D97-AF65-F5344CB8AC3E}">
        <p14:creationId xmlns:p14="http://schemas.microsoft.com/office/powerpoint/2010/main" val="295671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16</a:t>
            </a:fld>
            <a:endParaRPr lang="en-US"/>
          </a:p>
        </p:txBody>
      </p:sp>
    </p:spTree>
    <p:extLst>
      <p:ext uri="{BB962C8B-B14F-4D97-AF65-F5344CB8AC3E}">
        <p14:creationId xmlns:p14="http://schemas.microsoft.com/office/powerpoint/2010/main" val="111347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17</a:t>
            </a:fld>
            <a:endParaRPr lang="en-US"/>
          </a:p>
        </p:txBody>
      </p:sp>
    </p:spTree>
    <p:extLst>
      <p:ext uri="{BB962C8B-B14F-4D97-AF65-F5344CB8AC3E}">
        <p14:creationId xmlns:p14="http://schemas.microsoft.com/office/powerpoint/2010/main" val="588427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18</a:t>
            </a:fld>
            <a:endParaRPr lang="en-US"/>
          </a:p>
        </p:txBody>
      </p:sp>
    </p:spTree>
    <p:extLst>
      <p:ext uri="{BB962C8B-B14F-4D97-AF65-F5344CB8AC3E}">
        <p14:creationId xmlns:p14="http://schemas.microsoft.com/office/powerpoint/2010/main" val="359661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19</a:t>
            </a:fld>
            <a:endParaRPr lang="en-US"/>
          </a:p>
        </p:txBody>
      </p:sp>
    </p:spTree>
    <p:extLst>
      <p:ext uri="{BB962C8B-B14F-4D97-AF65-F5344CB8AC3E}">
        <p14:creationId xmlns:p14="http://schemas.microsoft.com/office/powerpoint/2010/main" val="58842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14C34-0657-49B8-B1D5-B9C044F16CF1}" type="slidenum">
              <a:rPr lang="en-US" smtClean="0"/>
              <a:t>2</a:t>
            </a:fld>
            <a:endParaRPr lang="en-US"/>
          </a:p>
        </p:txBody>
      </p:sp>
    </p:spTree>
    <p:extLst>
      <p:ext uri="{BB962C8B-B14F-4D97-AF65-F5344CB8AC3E}">
        <p14:creationId xmlns:p14="http://schemas.microsoft.com/office/powerpoint/2010/main" val="140399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20</a:t>
            </a:fld>
            <a:endParaRPr lang="en-US"/>
          </a:p>
        </p:txBody>
      </p:sp>
    </p:spTree>
    <p:extLst>
      <p:ext uri="{BB962C8B-B14F-4D97-AF65-F5344CB8AC3E}">
        <p14:creationId xmlns:p14="http://schemas.microsoft.com/office/powerpoint/2010/main" val="359661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21</a:t>
            </a:fld>
            <a:endParaRPr lang="en-US"/>
          </a:p>
        </p:txBody>
      </p:sp>
    </p:spTree>
    <p:extLst>
      <p:ext uri="{BB962C8B-B14F-4D97-AF65-F5344CB8AC3E}">
        <p14:creationId xmlns:p14="http://schemas.microsoft.com/office/powerpoint/2010/main" val="165777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22</a:t>
            </a:fld>
            <a:endParaRPr lang="en-US"/>
          </a:p>
        </p:txBody>
      </p:sp>
    </p:spTree>
    <p:extLst>
      <p:ext uri="{BB962C8B-B14F-4D97-AF65-F5344CB8AC3E}">
        <p14:creationId xmlns:p14="http://schemas.microsoft.com/office/powerpoint/2010/main" val="1298637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23</a:t>
            </a:fld>
            <a:endParaRPr lang="en-US"/>
          </a:p>
        </p:txBody>
      </p:sp>
    </p:spTree>
    <p:extLst>
      <p:ext uri="{BB962C8B-B14F-4D97-AF65-F5344CB8AC3E}">
        <p14:creationId xmlns:p14="http://schemas.microsoft.com/office/powerpoint/2010/main" val="128193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24</a:t>
            </a:fld>
            <a:endParaRPr lang="en-US"/>
          </a:p>
        </p:txBody>
      </p:sp>
    </p:spTree>
    <p:extLst>
      <p:ext uri="{BB962C8B-B14F-4D97-AF65-F5344CB8AC3E}">
        <p14:creationId xmlns:p14="http://schemas.microsoft.com/office/powerpoint/2010/main" val="4172096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25</a:t>
            </a:fld>
            <a:endParaRPr lang="en-US"/>
          </a:p>
        </p:txBody>
      </p:sp>
    </p:spTree>
    <p:extLst>
      <p:ext uri="{BB962C8B-B14F-4D97-AF65-F5344CB8AC3E}">
        <p14:creationId xmlns:p14="http://schemas.microsoft.com/office/powerpoint/2010/main" val="121419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26</a:t>
            </a:fld>
            <a:endParaRPr lang="en-US"/>
          </a:p>
        </p:txBody>
      </p:sp>
    </p:spTree>
    <p:extLst>
      <p:ext uri="{BB962C8B-B14F-4D97-AF65-F5344CB8AC3E}">
        <p14:creationId xmlns:p14="http://schemas.microsoft.com/office/powerpoint/2010/main" val="1145428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27</a:t>
            </a:fld>
            <a:endParaRPr lang="en-US"/>
          </a:p>
        </p:txBody>
      </p:sp>
    </p:spTree>
    <p:extLst>
      <p:ext uri="{BB962C8B-B14F-4D97-AF65-F5344CB8AC3E}">
        <p14:creationId xmlns:p14="http://schemas.microsoft.com/office/powerpoint/2010/main" val="3731946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28</a:t>
            </a:fld>
            <a:endParaRPr lang="en-US"/>
          </a:p>
        </p:txBody>
      </p:sp>
    </p:spTree>
    <p:extLst>
      <p:ext uri="{BB962C8B-B14F-4D97-AF65-F5344CB8AC3E}">
        <p14:creationId xmlns:p14="http://schemas.microsoft.com/office/powerpoint/2010/main" val="349063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29</a:t>
            </a:fld>
            <a:endParaRPr lang="en-US"/>
          </a:p>
        </p:txBody>
      </p:sp>
    </p:spTree>
    <p:extLst>
      <p:ext uri="{BB962C8B-B14F-4D97-AF65-F5344CB8AC3E}">
        <p14:creationId xmlns:p14="http://schemas.microsoft.com/office/powerpoint/2010/main" val="309456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a:t>
            </a:fld>
            <a:endParaRPr lang="en-US"/>
          </a:p>
        </p:txBody>
      </p:sp>
    </p:spTree>
    <p:extLst>
      <p:ext uri="{BB962C8B-B14F-4D97-AF65-F5344CB8AC3E}">
        <p14:creationId xmlns:p14="http://schemas.microsoft.com/office/powerpoint/2010/main" val="4025868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30</a:t>
            </a:fld>
            <a:endParaRPr lang="en-US"/>
          </a:p>
        </p:txBody>
      </p:sp>
    </p:spTree>
    <p:extLst>
      <p:ext uri="{BB962C8B-B14F-4D97-AF65-F5344CB8AC3E}">
        <p14:creationId xmlns:p14="http://schemas.microsoft.com/office/powerpoint/2010/main" val="4228491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31</a:t>
            </a:fld>
            <a:endParaRPr lang="en-US"/>
          </a:p>
        </p:txBody>
      </p:sp>
    </p:spTree>
    <p:extLst>
      <p:ext uri="{BB962C8B-B14F-4D97-AF65-F5344CB8AC3E}">
        <p14:creationId xmlns:p14="http://schemas.microsoft.com/office/powerpoint/2010/main" val="1669168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32</a:t>
            </a:fld>
            <a:endParaRPr lang="en-US"/>
          </a:p>
        </p:txBody>
      </p:sp>
    </p:spTree>
    <p:extLst>
      <p:ext uri="{BB962C8B-B14F-4D97-AF65-F5344CB8AC3E}">
        <p14:creationId xmlns:p14="http://schemas.microsoft.com/office/powerpoint/2010/main" val="3300851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33</a:t>
            </a:fld>
            <a:endParaRPr lang="en-US"/>
          </a:p>
        </p:txBody>
      </p:sp>
    </p:spTree>
    <p:extLst>
      <p:ext uri="{BB962C8B-B14F-4D97-AF65-F5344CB8AC3E}">
        <p14:creationId xmlns:p14="http://schemas.microsoft.com/office/powerpoint/2010/main" val="3739861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34</a:t>
            </a:fld>
            <a:endParaRPr lang="en-US"/>
          </a:p>
        </p:txBody>
      </p:sp>
    </p:spTree>
    <p:extLst>
      <p:ext uri="{BB962C8B-B14F-4D97-AF65-F5344CB8AC3E}">
        <p14:creationId xmlns:p14="http://schemas.microsoft.com/office/powerpoint/2010/main" val="348047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35</a:t>
            </a:fld>
            <a:endParaRPr lang="en-US"/>
          </a:p>
        </p:txBody>
      </p:sp>
    </p:spTree>
    <p:extLst>
      <p:ext uri="{BB962C8B-B14F-4D97-AF65-F5344CB8AC3E}">
        <p14:creationId xmlns:p14="http://schemas.microsoft.com/office/powerpoint/2010/main" val="3964053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36</a:t>
            </a:fld>
            <a:endParaRPr lang="en-US"/>
          </a:p>
        </p:txBody>
      </p:sp>
    </p:spTree>
    <p:extLst>
      <p:ext uri="{BB962C8B-B14F-4D97-AF65-F5344CB8AC3E}">
        <p14:creationId xmlns:p14="http://schemas.microsoft.com/office/powerpoint/2010/main" val="118715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37</a:t>
            </a:fld>
            <a:endParaRPr lang="en-US"/>
          </a:p>
        </p:txBody>
      </p:sp>
    </p:spTree>
    <p:extLst>
      <p:ext uri="{BB962C8B-B14F-4D97-AF65-F5344CB8AC3E}">
        <p14:creationId xmlns:p14="http://schemas.microsoft.com/office/powerpoint/2010/main" val="1269256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38</a:t>
            </a:fld>
            <a:endParaRPr lang="en-US"/>
          </a:p>
        </p:txBody>
      </p:sp>
    </p:spTree>
    <p:extLst>
      <p:ext uri="{BB962C8B-B14F-4D97-AF65-F5344CB8AC3E}">
        <p14:creationId xmlns:p14="http://schemas.microsoft.com/office/powerpoint/2010/main" val="2569753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39</a:t>
            </a:fld>
            <a:endParaRPr lang="en-US"/>
          </a:p>
        </p:txBody>
      </p:sp>
    </p:spTree>
    <p:extLst>
      <p:ext uri="{BB962C8B-B14F-4D97-AF65-F5344CB8AC3E}">
        <p14:creationId xmlns:p14="http://schemas.microsoft.com/office/powerpoint/2010/main" val="35769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a:t>
            </a:fld>
            <a:endParaRPr lang="en-US"/>
          </a:p>
        </p:txBody>
      </p:sp>
    </p:spTree>
    <p:extLst>
      <p:ext uri="{BB962C8B-B14F-4D97-AF65-F5344CB8AC3E}">
        <p14:creationId xmlns:p14="http://schemas.microsoft.com/office/powerpoint/2010/main" val="1149203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40</a:t>
            </a:fld>
            <a:endParaRPr lang="en-US"/>
          </a:p>
        </p:txBody>
      </p:sp>
    </p:spTree>
    <p:extLst>
      <p:ext uri="{BB962C8B-B14F-4D97-AF65-F5344CB8AC3E}">
        <p14:creationId xmlns:p14="http://schemas.microsoft.com/office/powerpoint/2010/main" val="1681634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41</a:t>
            </a:fld>
            <a:endParaRPr lang="en-US"/>
          </a:p>
        </p:txBody>
      </p:sp>
    </p:spTree>
    <p:extLst>
      <p:ext uri="{BB962C8B-B14F-4D97-AF65-F5344CB8AC3E}">
        <p14:creationId xmlns:p14="http://schemas.microsoft.com/office/powerpoint/2010/main" val="1073376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42</a:t>
            </a:fld>
            <a:endParaRPr lang="en-US"/>
          </a:p>
        </p:txBody>
      </p:sp>
    </p:spTree>
    <p:extLst>
      <p:ext uri="{BB962C8B-B14F-4D97-AF65-F5344CB8AC3E}">
        <p14:creationId xmlns:p14="http://schemas.microsoft.com/office/powerpoint/2010/main" val="3576973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43</a:t>
            </a:fld>
            <a:endParaRPr lang="en-US"/>
          </a:p>
        </p:txBody>
      </p:sp>
    </p:spTree>
    <p:extLst>
      <p:ext uri="{BB962C8B-B14F-4D97-AF65-F5344CB8AC3E}">
        <p14:creationId xmlns:p14="http://schemas.microsoft.com/office/powerpoint/2010/main" val="2157520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44</a:t>
            </a:fld>
            <a:endParaRPr lang="en-US"/>
          </a:p>
        </p:txBody>
      </p:sp>
    </p:spTree>
    <p:extLst>
      <p:ext uri="{BB962C8B-B14F-4D97-AF65-F5344CB8AC3E}">
        <p14:creationId xmlns:p14="http://schemas.microsoft.com/office/powerpoint/2010/main" val="901088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45</a:t>
            </a:fld>
            <a:endParaRPr lang="en-US"/>
          </a:p>
        </p:txBody>
      </p:sp>
    </p:spTree>
    <p:extLst>
      <p:ext uri="{BB962C8B-B14F-4D97-AF65-F5344CB8AC3E}">
        <p14:creationId xmlns:p14="http://schemas.microsoft.com/office/powerpoint/2010/main" val="3723503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46</a:t>
            </a:fld>
            <a:endParaRPr lang="en-US"/>
          </a:p>
        </p:txBody>
      </p:sp>
    </p:spTree>
    <p:extLst>
      <p:ext uri="{BB962C8B-B14F-4D97-AF65-F5344CB8AC3E}">
        <p14:creationId xmlns:p14="http://schemas.microsoft.com/office/powerpoint/2010/main" val="2721795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47</a:t>
            </a:fld>
            <a:endParaRPr lang="en-US"/>
          </a:p>
        </p:txBody>
      </p:sp>
    </p:spTree>
    <p:extLst>
      <p:ext uri="{BB962C8B-B14F-4D97-AF65-F5344CB8AC3E}">
        <p14:creationId xmlns:p14="http://schemas.microsoft.com/office/powerpoint/2010/main" val="173070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5</a:t>
            </a:fld>
            <a:endParaRPr lang="en-US"/>
          </a:p>
        </p:txBody>
      </p:sp>
    </p:spTree>
    <p:extLst>
      <p:ext uri="{BB962C8B-B14F-4D97-AF65-F5344CB8AC3E}">
        <p14:creationId xmlns:p14="http://schemas.microsoft.com/office/powerpoint/2010/main" val="168163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6</a:t>
            </a:fld>
            <a:endParaRPr lang="en-US"/>
          </a:p>
        </p:txBody>
      </p:sp>
    </p:spTree>
    <p:extLst>
      <p:ext uri="{BB962C8B-B14F-4D97-AF65-F5344CB8AC3E}">
        <p14:creationId xmlns:p14="http://schemas.microsoft.com/office/powerpoint/2010/main" val="116217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7</a:t>
            </a:fld>
            <a:endParaRPr lang="en-US"/>
          </a:p>
        </p:txBody>
      </p:sp>
    </p:spTree>
    <p:extLst>
      <p:ext uri="{BB962C8B-B14F-4D97-AF65-F5344CB8AC3E}">
        <p14:creationId xmlns:p14="http://schemas.microsoft.com/office/powerpoint/2010/main" val="126009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8</a:t>
            </a:fld>
            <a:endParaRPr lang="en-US"/>
          </a:p>
        </p:txBody>
      </p:sp>
    </p:spTree>
    <p:extLst>
      <p:ext uri="{BB962C8B-B14F-4D97-AF65-F5344CB8AC3E}">
        <p14:creationId xmlns:p14="http://schemas.microsoft.com/office/powerpoint/2010/main" val="205413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1B2AF-2473-4B8F-85F3-C32628D5FCB5}" type="slidenum">
              <a:rPr lang="en-US" smtClean="0"/>
              <a:t>9</a:t>
            </a:fld>
            <a:endParaRPr lang="en-US"/>
          </a:p>
        </p:txBody>
      </p:sp>
    </p:spTree>
    <p:extLst>
      <p:ext uri="{BB962C8B-B14F-4D97-AF65-F5344CB8AC3E}">
        <p14:creationId xmlns:p14="http://schemas.microsoft.com/office/powerpoint/2010/main" val="162200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75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28629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78558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8B959-8859-4B62-889B-EF1BC886E37C}" type="datetimeFigureOut">
              <a:rPr lang="en-US" smtClean="0"/>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80831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8B959-8859-4B62-889B-EF1BC886E37C}" type="datetimeFigureOut">
              <a:rPr lang="en-US" smtClean="0"/>
              <a:t>30-Dec-21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BBD77-3F86-49D8-AB7E-9612AC8CFEA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7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8B959-8859-4B62-889B-EF1BC886E37C}" type="datetimeFigureOut">
              <a:rPr lang="en-US" smtClean="0"/>
              <a:t>30-Dec-21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409782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18B959-8859-4B62-889B-EF1BC886E37C}" type="datetimeFigureOut">
              <a:rPr lang="en-US" smtClean="0"/>
              <a:t>30-Dec-21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1507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18B959-8859-4B62-889B-EF1BC886E37C}" type="datetimeFigureOut">
              <a:rPr lang="en-US" smtClean="0"/>
              <a:t>30-Dec-21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258020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18B959-8859-4B62-889B-EF1BC886E37C}" type="datetimeFigureOut">
              <a:rPr lang="en-US" smtClean="0"/>
              <a:t>30-Dec-21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310627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618B959-8859-4B62-889B-EF1BC886E37C}" type="datetimeFigureOut">
              <a:rPr lang="en-US" smtClean="0"/>
              <a:t>30-Dec-21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8BBD77-3F86-49D8-AB7E-9612AC8CFEAD}" type="slidenum">
              <a:rPr lang="en-US" smtClean="0"/>
              <a:t>‹#›</a:t>
            </a:fld>
            <a:endParaRPr lang="en-US"/>
          </a:p>
        </p:txBody>
      </p:sp>
    </p:spTree>
    <p:extLst>
      <p:ext uri="{BB962C8B-B14F-4D97-AF65-F5344CB8AC3E}">
        <p14:creationId xmlns:p14="http://schemas.microsoft.com/office/powerpoint/2010/main" val="194918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18B959-8859-4B62-889B-EF1BC886E37C}" type="datetimeFigureOut">
              <a:rPr lang="en-US" smtClean="0"/>
              <a:t>30-Dec-21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BBD77-3F86-49D8-AB7E-9612AC8CFEAD}" type="slidenum">
              <a:rPr lang="en-US" smtClean="0"/>
              <a:t>‹#›</a:t>
            </a:fld>
            <a:endParaRPr lang="en-US"/>
          </a:p>
        </p:txBody>
      </p:sp>
    </p:spTree>
    <p:extLst>
      <p:ext uri="{BB962C8B-B14F-4D97-AF65-F5344CB8AC3E}">
        <p14:creationId xmlns:p14="http://schemas.microsoft.com/office/powerpoint/2010/main" val="4280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618B959-8859-4B62-889B-EF1BC886E37C}" type="datetimeFigureOut">
              <a:rPr lang="en-US" smtClean="0"/>
              <a:t>30-Dec-21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A8BBD77-3F86-49D8-AB7E-9612AC8CFEA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400734"/>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4.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5.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6.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tif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0.tiff"/><Relationship Id="rId4" Type="http://schemas.openxmlformats.org/officeDocument/2006/relationships/image" Target="../media/image19.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2.tiff"/><Relationship Id="rId4" Type="http://schemas.openxmlformats.org/officeDocument/2006/relationships/image" Target="../media/image21.tif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4.tiff"/><Relationship Id="rId4" Type="http://schemas.openxmlformats.org/officeDocument/2006/relationships/image" Target="../media/image23.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5.tiff"/><Relationship Id="rId4" Type="http://schemas.openxmlformats.org/officeDocument/2006/relationships/image" Target="../media/image23.tif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4.tiff"/><Relationship Id="rId4" Type="http://schemas.openxmlformats.org/officeDocument/2006/relationships/image" Target="../media/image23.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7.tiff"/><Relationship Id="rId4" Type="http://schemas.openxmlformats.org/officeDocument/2006/relationships/image" Target="../media/image26.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8.tif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9.tif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1.tif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263" y="1390420"/>
            <a:ext cx="7062952" cy="2661318"/>
          </a:xfrm>
        </p:spPr>
        <p:txBody>
          <a:bodyPr/>
          <a:lstStyle/>
          <a:p>
            <a:pPr algn="ctr" rtl="1"/>
            <a:r>
              <a:rPr lang="ar-LB" sz="4800" b="1" dirty="0">
                <a:latin typeface="Tahoma" pitchFamily="34" charset="0"/>
                <a:ea typeface="Tahoma" pitchFamily="34" charset="0"/>
                <a:cs typeface="Tahoma" pitchFamily="34" charset="0"/>
              </a:rPr>
              <a:t>مَركَزُ التَّربِيَّةِالدِّينِيَّة</a:t>
            </a:r>
            <a:br>
              <a:rPr lang="ar-LB" sz="4800" b="1" dirty="0">
                <a:latin typeface="Tahoma" pitchFamily="34" charset="0"/>
                <a:ea typeface="Tahoma" pitchFamily="34" charset="0"/>
                <a:cs typeface="Tahoma" pitchFamily="34" charset="0"/>
              </a:rPr>
            </a:br>
            <a:r>
              <a:rPr lang="ar-LB" sz="4400" b="1" dirty="0">
                <a:latin typeface="Tahoma" pitchFamily="34" charset="0"/>
                <a:ea typeface="Tahoma" pitchFamily="34" charset="0"/>
                <a:cs typeface="Tahoma" pitchFamily="34" charset="0"/>
              </a:rPr>
              <a:t>لرهبانية</a:t>
            </a:r>
            <a:br>
              <a:rPr lang="fr-FR" sz="4400" b="1" dirty="0">
                <a:latin typeface="Tahoma" pitchFamily="34" charset="0"/>
                <a:ea typeface="Tahoma" pitchFamily="34" charset="0"/>
                <a:cs typeface="Tahoma" pitchFamily="34" charset="0"/>
              </a:rPr>
            </a:br>
            <a:r>
              <a:rPr lang="ar-LB" sz="4400" b="1" dirty="0">
                <a:latin typeface="Tahoma" pitchFamily="34" charset="0"/>
                <a:ea typeface="Tahoma" pitchFamily="34" charset="0"/>
                <a:cs typeface="Tahoma" pitchFamily="34" charset="0"/>
              </a:rPr>
              <a:t> القلبين الأقدسين </a:t>
            </a:r>
            <a:endParaRPr lang="en-US" sz="4400" b="1"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632792" y="4772181"/>
            <a:ext cx="5825202" cy="822674"/>
          </a:xfrm>
        </p:spPr>
        <p:txBody>
          <a:bodyPr>
            <a:normAutofit fontScale="92500"/>
          </a:bodyPr>
          <a:lstStyle/>
          <a:p>
            <a:pPr lvl="0" rtl="1"/>
            <a:r>
              <a:rPr lang="ar-LB" sz="3750" b="1" spc="0" dirty="0">
                <a:solidFill>
                  <a:srgbClr val="FF0000"/>
                </a:solidFill>
                <a:latin typeface="Tahoma" pitchFamily="34" charset="0"/>
                <a:ea typeface="Tahoma" pitchFamily="34" charset="0"/>
                <a:cs typeface="Tahoma" pitchFamily="34" charset="0"/>
              </a:rPr>
              <a:t>يُقَدِّمُ كِتابَ السَّابِعِ أَسَاسِيّ</a:t>
            </a:r>
            <a:endParaRPr lang="en-US" sz="3750" b="1" spc="0" dirty="0">
              <a:solidFill>
                <a:srgbClr val="FF0000"/>
              </a:solidFill>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80" y="134201"/>
            <a:ext cx="3023622" cy="941834"/>
          </a:xfrm>
          <a:prstGeom prst="rect">
            <a:avLst/>
          </a:prstGeom>
        </p:spPr>
      </p:pic>
    </p:spTree>
    <p:custDataLst>
      <p:tags r:id="rId1"/>
    </p:custDataLst>
    <p:extLst>
      <p:ext uri="{BB962C8B-B14F-4D97-AF65-F5344CB8AC3E}">
        <p14:creationId xmlns:p14="http://schemas.microsoft.com/office/powerpoint/2010/main" val="1962350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81650" y="453839"/>
            <a:ext cx="5314951" cy="3509682"/>
          </a:xfrm>
          <a:prstGeom prst="cloudCallout">
            <a:avLst>
              <a:gd name="adj1" fmla="val 72730"/>
              <a:gd name="adj2" fmla="val 1098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350" dirty="0">
                <a:latin typeface="Tahoma" panose="020B0604030504040204" pitchFamily="34" charset="0"/>
                <a:ea typeface="Tahoma" panose="020B0604030504040204" pitchFamily="34" charset="0"/>
                <a:cs typeface="Tahoma" panose="020B0604030504040204" pitchFamily="34" charset="0"/>
              </a:rPr>
              <a:t>شو يَلّي بِرَأيكُن مُمكِن إِنّو  يخَرِّب جوّ العِرِس؟</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521574" y="1627093"/>
            <a:ext cx="3828816" cy="4961965"/>
          </a:xfrm>
          <a:prstGeom prst="rect">
            <a:avLst/>
          </a:prstGeom>
        </p:spPr>
      </p:pic>
    </p:spTree>
    <p:custDataLst>
      <p:tags r:id="rId1"/>
    </p:custDataLst>
    <p:extLst>
      <p:ext uri="{BB962C8B-B14F-4D97-AF65-F5344CB8AC3E}">
        <p14:creationId xmlns:p14="http://schemas.microsoft.com/office/powerpoint/2010/main" val="1517812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622970" y="998445"/>
            <a:ext cx="4596545" cy="2692774"/>
          </a:xfrm>
          <a:prstGeom prst="cloudCallout">
            <a:avLst>
              <a:gd name="adj1" fmla="val -95900"/>
              <a:gd name="adj2" fmla="val 1057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000" dirty="0">
              <a:latin typeface="Tahoma" panose="020B0604030504040204" pitchFamily="34" charset="0"/>
              <a:ea typeface="Tahoma" panose="020B0604030504040204" pitchFamily="34" charset="0"/>
              <a:cs typeface="Tahoma" panose="020B0604030504040204" pitchFamily="34" charset="0"/>
            </a:endParaRPr>
          </a:p>
          <a:p>
            <a:pPr algn="ctr" rtl="1"/>
            <a:r>
              <a:rPr lang="ar-LB" sz="3000" dirty="0">
                <a:latin typeface="Tahoma" panose="020B0604030504040204" pitchFamily="34" charset="0"/>
                <a:ea typeface="Tahoma" panose="020B0604030504040204" pitchFamily="34" charset="0"/>
                <a:cs typeface="Tahoma" panose="020B0604030504040204" pitchFamily="34" charset="0"/>
              </a:rPr>
              <a:t>وهَلَّق رَح نْحضَر سَوا فِلم العِرِس يَلّي شارَك في يَسوع</a:t>
            </a:r>
            <a:endParaRPr lang="ar-LB" sz="30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6569" y="4408955"/>
            <a:ext cx="6751586" cy="102365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841" y="1985386"/>
            <a:ext cx="2894932" cy="4657461"/>
          </a:xfrm>
          <a:prstGeom prst="rect">
            <a:avLst/>
          </a:prstGeom>
        </p:spPr>
      </p:pic>
    </p:spTree>
    <p:custDataLst>
      <p:tags r:id="rId1"/>
    </p:custDataLst>
    <p:extLst>
      <p:ext uri="{BB962C8B-B14F-4D97-AF65-F5344CB8AC3E}">
        <p14:creationId xmlns:p14="http://schemas.microsoft.com/office/powerpoint/2010/main" val="2728650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ar-LB" sz="6000" b="1" dirty="0"/>
          </a:p>
          <a:p>
            <a:pPr algn="ctr" rtl="1"/>
            <a:r>
              <a:rPr lang="ar-LB" sz="6000" b="1"/>
              <a:t>الفِلم </a:t>
            </a:r>
            <a:r>
              <a:rPr lang="ar-LB" sz="6000" b="1" dirty="0"/>
              <a:t>4 دقائق</a:t>
            </a:r>
          </a:p>
          <a:p>
            <a:pPr algn="ctr" rtl="1"/>
            <a:r>
              <a:rPr lang="ar-LB" sz="6000" b="1" dirty="0"/>
              <a:t>في القرص المرافق </a:t>
            </a:r>
          </a:p>
          <a:p>
            <a:pPr algn="ctr" rtl="1"/>
            <a:r>
              <a:rPr lang="ar-LB" sz="6000" b="1" dirty="0"/>
              <a:t>لكتاب السابع أساسي  </a:t>
            </a:r>
            <a:endParaRPr lang="en-US" sz="6000" b="1" dirty="0"/>
          </a:p>
        </p:txBody>
      </p:sp>
    </p:spTree>
    <p:custDataLst>
      <p:tags r:id="rId1"/>
    </p:custDataLst>
    <p:extLst>
      <p:ext uri="{BB962C8B-B14F-4D97-AF65-F5344CB8AC3E}">
        <p14:creationId xmlns:p14="http://schemas.microsoft.com/office/powerpoint/2010/main" val="11463176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385298" y="963347"/>
            <a:ext cx="4629149" cy="2949747"/>
          </a:xfrm>
          <a:prstGeom prst="cloudCallout">
            <a:avLst>
              <a:gd name="adj1" fmla="val -89036"/>
              <a:gd name="adj2" fmla="val 1123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750" dirty="0">
                <a:latin typeface="Tahoma" panose="020B0604030504040204" pitchFamily="34" charset="0"/>
                <a:ea typeface="Tahoma" panose="020B0604030504040204" pitchFamily="34" charset="0"/>
                <a:cs typeface="Tahoma" panose="020B0604030504040204" pitchFamily="34" charset="0"/>
              </a:rPr>
              <a:t>رَح أُطلُب مِنكُن تجَرّبوا تجاوبوا عَ هَالأَسئِلَة</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840" y="1920910"/>
            <a:ext cx="3169040" cy="5098454"/>
          </a:xfrm>
          <a:prstGeom prst="rect">
            <a:avLst/>
          </a:prstGeom>
        </p:spPr>
      </p:pic>
    </p:spTree>
    <p:custDataLst>
      <p:tags r:id="rId1"/>
    </p:custDataLst>
    <p:extLst>
      <p:ext uri="{BB962C8B-B14F-4D97-AF65-F5344CB8AC3E}">
        <p14:creationId xmlns:p14="http://schemas.microsoft.com/office/powerpoint/2010/main" val="39093651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sp>
        <p:nvSpPr>
          <p:cNvPr id="6" name="Flowchart: Punched Tape 5"/>
          <p:cNvSpPr/>
          <p:nvPr/>
        </p:nvSpPr>
        <p:spPr>
          <a:xfrm>
            <a:off x="1273803" y="863362"/>
            <a:ext cx="7377545" cy="307571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50" dirty="0">
                <a:latin typeface="Tahoma" panose="020B0604030504040204" pitchFamily="34" charset="0"/>
                <a:ea typeface="Tahoma" panose="020B0604030504040204" pitchFamily="34" charset="0"/>
                <a:cs typeface="Tahoma" panose="020B0604030504040204" pitchFamily="34" charset="0"/>
              </a:rPr>
              <a:t>شو هِنّي</a:t>
            </a:r>
            <a:r>
              <a:rPr lang="ar-SA" sz="4050" dirty="0">
                <a:latin typeface="Tahoma" panose="020B0604030504040204" pitchFamily="34" charset="0"/>
                <a:ea typeface="Tahoma" panose="020B0604030504040204" pitchFamily="34" charset="0"/>
                <a:cs typeface="Tahoma" panose="020B0604030504040204" pitchFamily="34" charset="0"/>
              </a:rPr>
              <a:t> التَّعابير </a:t>
            </a:r>
            <a:r>
              <a:rPr lang="ar-LB" sz="4050" dirty="0">
                <a:latin typeface="Tahoma" panose="020B0604030504040204" pitchFamily="34" charset="0"/>
                <a:ea typeface="Tahoma" panose="020B0604030504040204" pitchFamily="34" charset="0"/>
                <a:cs typeface="Tahoma" panose="020B0604030504040204" pitchFamily="34" charset="0"/>
              </a:rPr>
              <a:t>يَلّي بِ</a:t>
            </a:r>
            <a:r>
              <a:rPr lang="ar-SA" sz="4050" dirty="0">
                <a:latin typeface="Tahoma" panose="020B0604030504040204" pitchFamily="34" charset="0"/>
                <a:ea typeface="Tahoma" panose="020B0604030504040204" pitchFamily="34" charset="0"/>
                <a:cs typeface="Tahoma" panose="020B0604030504040204" pitchFamily="34" charset="0"/>
              </a:rPr>
              <a:t>ت</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ذَكِّر</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نا ب</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أ</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قوال أُخر</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ى </a:t>
            </a:r>
            <a:r>
              <a:rPr lang="ar-LB" sz="4050" dirty="0">
                <a:latin typeface="Tahoma" panose="020B0604030504040204" pitchFamily="34" charset="0"/>
                <a:ea typeface="Tahoma" panose="020B0604030504040204" pitchFamily="34" charset="0"/>
                <a:cs typeface="Tahoma" panose="020B0604030504040204" pitchFamily="34" charset="0"/>
              </a:rPr>
              <a:t>بِ</a:t>
            </a:r>
            <a:r>
              <a:rPr lang="ar-SA" sz="4050" dirty="0">
                <a:latin typeface="Tahoma" panose="020B0604030504040204" pitchFamily="34" charset="0"/>
                <a:ea typeface="Tahoma" panose="020B0604030504040204" pitchFamily="34" charset="0"/>
                <a:cs typeface="Tahoma" panose="020B0604030504040204" pitchFamily="34" charset="0"/>
              </a:rPr>
              <a:t>الكِتاب المُقدّ</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س</a:t>
            </a:r>
            <a:r>
              <a:rPr lang="ar-LB" sz="4050" dirty="0">
                <a:latin typeface="Tahoma" panose="020B0604030504040204" pitchFamily="34" charset="0"/>
                <a:ea typeface="Tahoma" panose="020B0604030504040204" pitchFamily="34" charset="0"/>
                <a:cs typeface="Tahoma" panose="020B0604030504040204" pitchFamily="34" charset="0"/>
              </a:rPr>
              <a:t>؟</a:t>
            </a:r>
            <a:endParaRPr lang="en-US" sz="405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Tree>
    <p:custDataLst>
      <p:tags r:id="rId1"/>
    </p:custDataLst>
    <p:extLst>
      <p:ext uri="{BB962C8B-B14F-4D97-AF65-F5344CB8AC3E}">
        <p14:creationId xmlns:p14="http://schemas.microsoft.com/office/powerpoint/2010/main" val="273498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216" y="155526"/>
            <a:ext cx="8777568" cy="3173506"/>
          </a:xfrm>
          <a:solidFill>
            <a:schemeClr val="accent2">
              <a:lumMod val="40000"/>
              <a:lumOff val="60000"/>
            </a:schemeClr>
          </a:solidFill>
        </p:spPr>
        <p:txBody>
          <a:bodyPr>
            <a:normAutofit/>
          </a:bodyPr>
          <a:lstStyle/>
          <a:p>
            <a:pPr algn="ctr" rtl="1"/>
            <a:r>
              <a:rPr lang="ar-LB" dirty="0"/>
              <a:t>-</a:t>
            </a:r>
            <a:r>
              <a:rPr lang="en-US" dirty="0"/>
              <a:t> </a:t>
            </a:r>
            <a:r>
              <a:rPr lang="ar-SA" sz="2800" b="1" dirty="0">
                <a:latin typeface="Tahoma" panose="020B0604030504040204" pitchFamily="34" charset="0"/>
                <a:ea typeface="Tahoma" panose="020B0604030504040204" pitchFamily="34" charset="0"/>
                <a:cs typeface="Tahoma" panose="020B0604030504040204" pitchFamily="34" charset="0"/>
              </a:rPr>
              <a:t>اليَومُ الثّالِث </a:t>
            </a:r>
            <a:r>
              <a:rPr lang="ar-SA" sz="2800" dirty="0">
                <a:latin typeface="Tahoma" panose="020B0604030504040204" pitchFamily="34" charset="0"/>
                <a:ea typeface="Tahoma" panose="020B0604030504040204" pitchFamily="34" charset="0"/>
                <a:cs typeface="Tahoma" panose="020B0604030504040204" pitchFamily="34" charset="0"/>
              </a:rPr>
              <a:t>(مَوتُ وقِيامَةُ يَسوع ويونانَ في بَطنِ الحوت)</a:t>
            </a:r>
            <a:r>
              <a:rPr lang="en-US" sz="2800" dirty="0">
                <a:latin typeface="Tahoma" panose="020B0604030504040204" pitchFamily="34" charset="0"/>
                <a:ea typeface="Tahoma" panose="020B0604030504040204" pitchFamily="34" charset="0"/>
                <a:cs typeface="Tahoma" panose="020B0604030504040204" pitchFamily="34" charset="0"/>
              </a:rPr>
              <a:t>.</a:t>
            </a:r>
          </a:p>
          <a:p>
            <a:pPr algn="ctr" rtl="1"/>
            <a:r>
              <a:rPr lang="en-US" sz="2800" dirty="0">
                <a:latin typeface="Tahoma" panose="020B0604030504040204" pitchFamily="34" charset="0"/>
                <a:ea typeface="Tahoma" panose="020B0604030504040204" pitchFamily="34" charset="0"/>
                <a:cs typeface="Tahoma" panose="020B0604030504040204" pitchFamily="34" charset="0"/>
              </a:rPr>
              <a:t>‪- </a:t>
            </a:r>
            <a:r>
              <a:rPr lang="ar-SA" sz="2800" b="1" dirty="0">
                <a:latin typeface="Tahoma" panose="020B0604030504040204" pitchFamily="34" charset="0"/>
                <a:ea typeface="Tahoma" panose="020B0604030504040204" pitchFamily="34" charset="0"/>
                <a:cs typeface="Tahoma" panose="020B0604030504040204" pitchFamily="34" charset="0"/>
              </a:rPr>
              <a:t>العُرس</a:t>
            </a:r>
            <a:r>
              <a:rPr lang="ar-SA" sz="2800" dirty="0">
                <a:latin typeface="Tahoma" panose="020B0604030504040204" pitchFamily="34" charset="0"/>
                <a:ea typeface="Tahoma" panose="020B0604030504040204" pitchFamily="34" charset="0"/>
                <a:cs typeface="Tahoma" panose="020B0604030504040204" pitchFamily="34" charset="0"/>
              </a:rPr>
              <a:t> (مَثَلُ الوَليمَة، مَثَلُ العَذار</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ى العَشْر، مَثَلُ ال</a:t>
            </a:r>
            <a:r>
              <a:rPr lang="ar-LB" sz="2800" dirty="0">
                <a:latin typeface="Tahoma" panose="020B0604030504040204" pitchFamily="34" charset="0"/>
                <a:ea typeface="Tahoma" panose="020B0604030504040204" pitchFamily="34" charset="0"/>
                <a:cs typeface="Tahoma" panose="020B0604030504040204" pitchFamily="34" charset="0"/>
              </a:rPr>
              <a:t>إ</a:t>
            </a:r>
            <a:r>
              <a:rPr lang="ar-SA" sz="2800" dirty="0">
                <a:latin typeface="Tahoma" panose="020B0604030504040204" pitchFamily="34" charset="0"/>
                <a:ea typeface="Tahoma" panose="020B0604030504040204" pitchFamily="34" charset="0"/>
                <a:cs typeface="Tahoma" panose="020B0604030504040204" pitchFamily="34" charset="0"/>
              </a:rPr>
              <a:t>بنِ الضَّال)</a:t>
            </a:r>
            <a:r>
              <a:rPr lang="en-US" sz="2800" dirty="0">
                <a:latin typeface="Tahoma" panose="020B0604030504040204" pitchFamily="34" charset="0"/>
                <a:ea typeface="Tahoma" panose="020B0604030504040204" pitchFamily="34" charset="0"/>
                <a:cs typeface="Tahoma" panose="020B0604030504040204" pitchFamily="34" charset="0"/>
              </a:rPr>
              <a:t>.</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en-US" sz="2800" dirty="0">
                <a:latin typeface="Tahoma" panose="020B0604030504040204" pitchFamily="34" charset="0"/>
                <a:ea typeface="Tahoma" panose="020B0604030504040204" pitchFamily="34" charset="0"/>
                <a:cs typeface="Tahoma" panose="020B0604030504040204" pitchFamily="34" charset="0"/>
              </a:rPr>
              <a:t>‪</a:t>
            </a:r>
            <a:r>
              <a:rPr lang="en-US" sz="2800" b="1" dirty="0">
                <a:latin typeface="Tahoma" panose="020B0604030504040204" pitchFamily="34" charset="0"/>
                <a:ea typeface="Tahoma" panose="020B0604030504040204" pitchFamily="34" charset="0"/>
                <a:cs typeface="Tahoma" panose="020B0604030504040204" pitchFamily="34" charset="0"/>
              </a:rPr>
              <a:t>- </a:t>
            </a:r>
            <a:r>
              <a:rPr lang="ar-SA" sz="2800" b="1" dirty="0">
                <a:latin typeface="Tahoma" panose="020B0604030504040204" pitchFamily="34" charset="0"/>
                <a:ea typeface="Tahoma" panose="020B0604030504040204" pitchFamily="34" charset="0"/>
                <a:cs typeface="Tahoma" panose="020B0604030504040204" pitchFamily="34" charset="0"/>
              </a:rPr>
              <a:t>الخَمر... </a:t>
            </a:r>
            <a:r>
              <a:rPr lang="ar-SA" sz="2800" dirty="0">
                <a:latin typeface="Tahoma" panose="020B0604030504040204" pitchFamily="34" charset="0"/>
                <a:ea typeface="Tahoma" panose="020B0604030504040204" pitchFamily="34" charset="0"/>
                <a:cs typeface="Tahoma" panose="020B0604030504040204" pitchFamily="34" charset="0"/>
              </a:rPr>
              <a:t>(الإِفخارِستيّا، العَشاءُ الس</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رّيّ، الخَمرُ الجَديدَة</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en-US" sz="2800" dirty="0">
                <a:latin typeface="Tahoma" panose="020B0604030504040204" pitchFamily="34" charset="0"/>
                <a:ea typeface="Tahoma" panose="020B0604030504040204" pitchFamily="34" charset="0"/>
                <a:cs typeface="Tahoma" panose="020B0604030504040204" pitchFamily="34" charset="0"/>
              </a:rPr>
              <a:t>‪- </a:t>
            </a:r>
            <a:r>
              <a:rPr lang="ar-SA" sz="2800" b="1" dirty="0">
                <a:latin typeface="Tahoma" panose="020B0604030504040204" pitchFamily="34" charset="0"/>
                <a:ea typeface="Tahoma" panose="020B0604030504040204" pitchFamily="34" charset="0"/>
                <a:cs typeface="Tahoma" panose="020B0604030504040204" pitchFamily="34" charset="0"/>
              </a:rPr>
              <a:t>يا امرَأَة </a:t>
            </a:r>
            <a:r>
              <a:rPr lang="ar-SA" sz="2800" dirty="0">
                <a:latin typeface="Tahoma" panose="020B0604030504040204" pitchFamily="34" charset="0"/>
                <a:ea typeface="Tahoma" panose="020B0604030504040204" pitchFamily="34" charset="0"/>
                <a:cs typeface="Tahoma" panose="020B0604030504040204" pitchFamily="34" charset="0"/>
              </a:rPr>
              <a:t>(حَوّاءُ المرأةُ الأولى)</a:t>
            </a:r>
            <a:r>
              <a:rPr lang="en-US" sz="2800" dirty="0">
                <a:latin typeface="Tahoma" panose="020B0604030504040204" pitchFamily="34" charset="0"/>
                <a:ea typeface="Tahoma" panose="020B0604030504040204" pitchFamily="34" charset="0"/>
                <a:cs typeface="Tahoma" panose="020B0604030504040204" pitchFamily="34" charset="0"/>
              </a:rPr>
              <a:t>.</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ar-LB"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t>
            </a:r>
            <a:r>
              <a:rPr lang="ar-SA" sz="28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الصَّليبُ </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السَّاعةُ و</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المَجد</a:t>
            </a:r>
            <a:r>
              <a:rPr lang="ar-LB" sz="2800" b="1" dirty="0">
                <a:latin typeface="Tahoma" panose="020B0604030504040204" pitchFamily="34" charset="0"/>
                <a:ea typeface="Tahoma" panose="020B0604030504040204" pitchFamily="34" charset="0"/>
                <a:cs typeface="Tahoma" panose="020B0604030504040204" pitchFamily="34" charset="0"/>
              </a:rPr>
              <a:t>)</a:t>
            </a:r>
            <a:endParaRPr lang="en-US" sz="2800" b="1" dirty="0"/>
          </a:p>
        </p:txBody>
      </p:sp>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1369" y="2936072"/>
            <a:ext cx="6713688" cy="4186255"/>
          </a:xfrm>
          <a:prstGeom prst="rect">
            <a:avLst/>
          </a:prstGeom>
        </p:spPr>
      </p:pic>
    </p:spTree>
    <p:custDataLst>
      <p:tags r:id="rId1"/>
    </p:custDataLst>
    <p:extLst>
      <p:ext uri="{BB962C8B-B14F-4D97-AF65-F5344CB8AC3E}">
        <p14:creationId xmlns:p14="http://schemas.microsoft.com/office/powerpoint/2010/main" val="11986048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500"/>
                                        <p:tgtEl>
                                          <p:spTgt spid="3">
                                            <p:txEl>
                                              <p:pRg st="1" end="1"/>
                                            </p:txEl>
                                          </p:spTgt>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right)">
                                      <p:cBhvr>
                                        <p:cTn id="19" dur="500"/>
                                        <p:tgtEl>
                                          <p:spTgt spid="3">
                                            <p:txEl>
                                              <p:pRg st="3" end="3"/>
                                            </p:txEl>
                                          </p:spTgt>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sp>
        <p:nvSpPr>
          <p:cNvPr id="6" name="Flowchart: Punched Tape 5"/>
          <p:cNvSpPr/>
          <p:nvPr/>
        </p:nvSpPr>
        <p:spPr>
          <a:xfrm>
            <a:off x="2270108" y="623149"/>
            <a:ext cx="6421582" cy="307571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50" dirty="0">
                <a:latin typeface="Tahoma" panose="020B0604030504040204" pitchFamily="34" charset="0"/>
                <a:ea typeface="Tahoma" panose="020B0604030504040204" pitchFamily="34" charset="0"/>
                <a:cs typeface="Tahoma" panose="020B0604030504040204" pitchFamily="34" charset="0"/>
              </a:rPr>
              <a:t>لَو </a:t>
            </a:r>
            <a:r>
              <a:rPr lang="ar-LB" sz="4050" dirty="0">
                <a:latin typeface="Tahoma" panose="020B0604030504040204" pitchFamily="34" charset="0"/>
                <a:ea typeface="Tahoma" panose="020B0604030504040204" pitchFamily="34" charset="0"/>
                <a:cs typeface="Tahoma" panose="020B0604030504040204" pitchFamily="34" charset="0"/>
              </a:rPr>
              <a:t>لم </a:t>
            </a:r>
            <a:r>
              <a:rPr lang="ar-SA" sz="4050" dirty="0">
                <a:latin typeface="Tahoma" panose="020B0604030504040204" pitchFamily="34" charset="0"/>
                <a:ea typeface="Tahoma" panose="020B0604030504040204" pitchFamily="34" charset="0"/>
                <a:cs typeface="Tahoma" panose="020B0604030504040204" pitchFamily="34" charset="0"/>
              </a:rPr>
              <a:t>ت</a:t>
            </a:r>
            <a:r>
              <a:rPr lang="ar-LB" sz="4050" dirty="0">
                <a:latin typeface="Tahoma" panose="020B0604030504040204" pitchFamily="34" charset="0"/>
                <a:ea typeface="Tahoma" panose="020B0604030504040204" pitchFamily="34" charset="0"/>
                <a:cs typeface="Tahoma" panose="020B0604030504040204" pitchFamily="34" charset="0"/>
              </a:rPr>
              <a:t>تْ</a:t>
            </a:r>
            <a:r>
              <a:rPr lang="ar-SA" sz="4050" dirty="0">
                <a:latin typeface="Tahoma" panose="020B0604030504040204" pitchFamily="34" charset="0"/>
                <a:ea typeface="Tahoma" panose="020B0604030504040204" pitchFamily="34" charset="0"/>
                <a:cs typeface="Tahoma" panose="020B0604030504040204" pitchFamily="34" charset="0"/>
              </a:rPr>
              <a:t>د</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خّ</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ل مَريَم، </a:t>
            </a:r>
            <a:endParaRPr lang="en-US" sz="4050" dirty="0">
              <a:latin typeface="Tahoma" panose="020B0604030504040204" pitchFamily="34" charset="0"/>
              <a:ea typeface="Tahoma" panose="020B0604030504040204" pitchFamily="34" charset="0"/>
              <a:cs typeface="Tahoma" panose="020B0604030504040204" pitchFamily="34" charset="0"/>
            </a:endParaRPr>
          </a:p>
          <a:p>
            <a:pPr algn="ctr"/>
            <a:r>
              <a:rPr lang="ar-LB" sz="4050" dirty="0">
                <a:latin typeface="Tahoma" panose="020B0604030504040204" pitchFamily="34" charset="0"/>
                <a:ea typeface="Tahoma" panose="020B0604030504040204" pitchFamily="34" charset="0"/>
                <a:cs typeface="Tahoma" panose="020B0604030504040204" pitchFamily="34" charset="0"/>
              </a:rPr>
              <a:t>شو كِان صار</a:t>
            </a:r>
            <a:r>
              <a:rPr lang="ar-SA" sz="4050" dirty="0">
                <a:latin typeface="Tahoma" panose="020B0604030504040204" pitchFamily="34" charset="0"/>
                <a:ea typeface="Tahoma" panose="020B0604030504040204" pitchFamily="34" charset="0"/>
                <a:cs typeface="Tahoma" panose="020B0604030504040204" pitchFamily="34" charset="0"/>
              </a:rPr>
              <a:t>؟ </a:t>
            </a:r>
            <a:endParaRPr lang="en-US" sz="4050"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312" y="1543205"/>
            <a:ext cx="3303511" cy="5314796"/>
          </a:xfrm>
          <a:prstGeom prst="rect">
            <a:avLst/>
          </a:prstGeom>
        </p:spPr>
      </p:pic>
    </p:spTree>
    <p:custDataLst>
      <p:tags r:id="rId1"/>
    </p:custDataLst>
    <p:extLst>
      <p:ext uri="{BB962C8B-B14F-4D97-AF65-F5344CB8AC3E}">
        <p14:creationId xmlns:p14="http://schemas.microsoft.com/office/powerpoint/2010/main" val="34048725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409" y="288807"/>
            <a:ext cx="7502237" cy="2109354"/>
          </a:xfrm>
          <a:solidFill>
            <a:schemeClr val="accent2">
              <a:lumMod val="40000"/>
              <a:lumOff val="60000"/>
            </a:schemeClr>
          </a:solidFill>
        </p:spPr>
        <p:txBody>
          <a:bodyPr>
            <a:normAutofit/>
          </a:bodyPr>
          <a:lstStyle/>
          <a:p>
            <a:pPr algn="ctr" rtl="1"/>
            <a:r>
              <a:rPr lang="ar-LB" sz="3750" dirty="0">
                <a:latin typeface="Tahoma" panose="020B0604030504040204" pitchFamily="34" charset="0"/>
                <a:ea typeface="Tahoma" panose="020B0604030504040204" pitchFamily="34" charset="0"/>
                <a:cs typeface="Tahoma" panose="020B0604030504040204" pitchFamily="34" charset="0"/>
              </a:rPr>
              <a:t>لو لم تتدخَّل مَريَم،</a:t>
            </a:r>
          </a:p>
          <a:p>
            <a:pPr algn="ctr" rtl="1"/>
            <a:r>
              <a:rPr lang="ar-LB" sz="3750" dirty="0">
                <a:latin typeface="Tahoma" panose="020B0604030504040204" pitchFamily="34" charset="0"/>
                <a:ea typeface="Tahoma" panose="020B0604030504040204" pitchFamily="34" charset="0"/>
                <a:cs typeface="Tahoma" panose="020B0604030504040204" pitchFamily="34" charset="0"/>
              </a:rPr>
              <a:t> كان تحَوَّل الفَرَح الىَ حِزِن </a:t>
            </a:r>
          </a:p>
          <a:p>
            <a:pPr algn="ctr" rtl="1"/>
            <a:r>
              <a:rPr lang="ar-LB" sz="3750" dirty="0">
                <a:latin typeface="Tahoma" panose="020B0604030504040204" pitchFamily="34" charset="0"/>
                <a:ea typeface="Tahoma" panose="020B0604030504040204" pitchFamily="34" charset="0"/>
                <a:cs typeface="Tahoma" panose="020B0604030504040204" pitchFamily="34" charset="0"/>
              </a:rPr>
              <a:t>وحَلّ العار عَلى أَصحاب هَالعِرِس</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9662" y="2855390"/>
            <a:ext cx="6713688" cy="4186255"/>
          </a:xfrm>
          <a:prstGeom prst="rect">
            <a:avLst/>
          </a:prstGeom>
        </p:spPr>
      </p:pic>
    </p:spTree>
    <p:custDataLst>
      <p:tags r:id="rId1"/>
    </p:custDataLst>
    <p:extLst>
      <p:ext uri="{BB962C8B-B14F-4D97-AF65-F5344CB8AC3E}">
        <p14:creationId xmlns:p14="http://schemas.microsoft.com/office/powerpoint/2010/main" val="6732042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righ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sp>
        <p:nvSpPr>
          <p:cNvPr id="6" name="Flowchart: Punched Tape 5"/>
          <p:cNvSpPr/>
          <p:nvPr/>
        </p:nvSpPr>
        <p:spPr>
          <a:xfrm>
            <a:off x="2178424" y="727668"/>
            <a:ext cx="5752284" cy="307571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50" dirty="0">
                <a:latin typeface="Tahoma" panose="020B0604030504040204" pitchFamily="34" charset="0"/>
                <a:ea typeface="Tahoma" panose="020B0604030504040204" pitchFamily="34" charset="0"/>
                <a:cs typeface="Tahoma" panose="020B0604030504040204" pitchFamily="34" charset="0"/>
              </a:rPr>
              <a:t>من أي خطر انقذَ يسوع</a:t>
            </a:r>
          </a:p>
          <a:p>
            <a:pPr algn="ctr"/>
            <a:r>
              <a:rPr lang="ar-LB" sz="4050" dirty="0">
                <a:latin typeface="Tahoma" panose="020B0604030504040204" pitchFamily="34" charset="0"/>
                <a:ea typeface="Tahoma" panose="020B0604030504040204" pitchFamily="34" charset="0"/>
                <a:cs typeface="Tahoma" panose="020B0604030504040204" pitchFamily="34" charset="0"/>
              </a:rPr>
              <a:t>هذا العرس</a:t>
            </a:r>
            <a:r>
              <a:rPr lang="ar-SA" sz="4050" dirty="0">
                <a:latin typeface="Tahoma" panose="020B0604030504040204" pitchFamily="34" charset="0"/>
                <a:ea typeface="Tahoma" panose="020B0604030504040204" pitchFamily="34" charset="0"/>
                <a:cs typeface="Tahoma" panose="020B0604030504040204" pitchFamily="34" charset="0"/>
              </a:rPr>
              <a:t>؟ </a:t>
            </a:r>
            <a:endParaRPr lang="en-US" sz="405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Tree>
    <p:custDataLst>
      <p:tags r:id="rId1"/>
    </p:custDataLst>
    <p:extLst>
      <p:ext uri="{BB962C8B-B14F-4D97-AF65-F5344CB8AC3E}">
        <p14:creationId xmlns:p14="http://schemas.microsoft.com/office/powerpoint/2010/main" val="3603614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409" y="288807"/>
            <a:ext cx="7502237" cy="2109354"/>
          </a:xfrm>
          <a:solidFill>
            <a:schemeClr val="accent2">
              <a:lumMod val="40000"/>
              <a:lumOff val="60000"/>
            </a:schemeClr>
          </a:solidFill>
        </p:spPr>
        <p:txBody>
          <a:bodyPr>
            <a:normAutofit/>
          </a:bodyPr>
          <a:lstStyle/>
          <a:p>
            <a:pPr algn="ctr" rtl="1"/>
            <a:r>
              <a:rPr lang="ar-LB" sz="3750" b="1" dirty="0">
                <a:latin typeface="Tahoma" panose="020B0604030504040204" pitchFamily="34" charset="0"/>
                <a:ea typeface="Tahoma" panose="020B0604030504040204" pitchFamily="34" charset="0"/>
                <a:cs typeface="Tahoma" panose="020B0604030504040204" pitchFamily="34" charset="0"/>
              </a:rPr>
              <a:t>أنقذَ يسوع العُرس من الفَشَل! </a:t>
            </a:r>
          </a:p>
          <a:p>
            <a:pPr algn="ctr" rtl="1"/>
            <a:r>
              <a:rPr lang="ar-LB" sz="3750" b="1" dirty="0">
                <a:latin typeface="Tahoma" panose="020B0604030504040204" pitchFamily="34" charset="0"/>
                <a:ea typeface="Tahoma" panose="020B0604030504040204" pitchFamily="34" charset="0"/>
                <a:cs typeface="Tahoma" panose="020B0604030504040204" pitchFamily="34" charset="0"/>
              </a:rPr>
              <a:t>لولا هذا التحوُّل الخفيّ للماء </a:t>
            </a:r>
          </a:p>
          <a:p>
            <a:pPr algn="ctr" rtl="1"/>
            <a:r>
              <a:rPr lang="ar-LB" sz="3750" b="1" dirty="0">
                <a:latin typeface="Tahoma" panose="020B0604030504040204" pitchFamily="34" charset="0"/>
                <a:ea typeface="Tahoma" panose="020B0604030504040204" pitchFamily="34" charset="0"/>
                <a:cs typeface="Tahoma" panose="020B0604030504040204" pitchFamily="34" charset="0"/>
              </a:rPr>
              <a:t>إلى خمر لَاكتأبَ الجميع.</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4472" y="2546108"/>
            <a:ext cx="6713688" cy="4186255"/>
          </a:xfrm>
          <a:prstGeom prst="rect">
            <a:avLst/>
          </a:prstGeom>
        </p:spPr>
      </p:pic>
    </p:spTree>
    <p:custDataLst>
      <p:tags r:id="rId1"/>
    </p:custDataLst>
    <p:extLst>
      <p:ext uri="{BB962C8B-B14F-4D97-AF65-F5344CB8AC3E}">
        <p14:creationId xmlns:p14="http://schemas.microsoft.com/office/powerpoint/2010/main" val="10332856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500"/>
                                        <p:tgtEl>
                                          <p:spTgt spid="3">
                                            <p:txEl>
                                              <p:pRg st="1" end="1"/>
                                            </p:txEl>
                                          </p:spTgt>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descr="Scan00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47713" y="218608"/>
            <a:ext cx="5248573" cy="6420783"/>
          </a:xfrm>
          <a:prstGeom prst="rect">
            <a:avLst/>
          </a:prstGeom>
        </p:spPr>
      </p:pic>
    </p:spTree>
    <p:custDataLst>
      <p:tags r:id="rId1"/>
    </p:custDataLst>
    <p:extLst>
      <p:ext uri="{BB962C8B-B14F-4D97-AF65-F5344CB8AC3E}">
        <p14:creationId xmlns:p14="http://schemas.microsoft.com/office/powerpoint/2010/main" val="392985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sp>
        <p:nvSpPr>
          <p:cNvPr id="6" name="Flowchart: Punched Tape 5"/>
          <p:cNvSpPr/>
          <p:nvPr/>
        </p:nvSpPr>
        <p:spPr>
          <a:xfrm>
            <a:off x="2178424" y="727668"/>
            <a:ext cx="5752284" cy="307571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50" dirty="0">
                <a:latin typeface="Tahoma" panose="020B0604030504040204" pitchFamily="34" charset="0"/>
                <a:ea typeface="Tahoma" panose="020B0604030504040204" pitchFamily="34" charset="0"/>
                <a:cs typeface="Tahoma" panose="020B0604030504040204" pitchFamily="34" charset="0"/>
              </a:rPr>
              <a:t>شو كانِت نَتيجِة</a:t>
            </a:r>
            <a:endParaRPr lang="en-US" sz="4050" dirty="0">
              <a:latin typeface="Tahoma" panose="020B0604030504040204" pitchFamily="34" charset="0"/>
              <a:ea typeface="Tahoma" panose="020B0604030504040204" pitchFamily="34" charset="0"/>
              <a:cs typeface="Tahoma" panose="020B0604030504040204" pitchFamily="34" charset="0"/>
            </a:endParaRPr>
          </a:p>
          <a:p>
            <a:pPr algn="ctr"/>
            <a:r>
              <a:rPr lang="ar-LB" sz="4050" dirty="0">
                <a:latin typeface="Tahoma" panose="020B0604030504040204" pitchFamily="34" charset="0"/>
                <a:ea typeface="Tahoma" panose="020B0604030504040204" pitchFamily="34" charset="0"/>
                <a:cs typeface="Tahoma" panose="020B0604030504040204" pitchFamily="34" charset="0"/>
              </a:rPr>
              <a:t> هَيدي الآيِة</a:t>
            </a:r>
            <a:r>
              <a:rPr lang="ar-SA" sz="4050" dirty="0">
                <a:latin typeface="Tahoma" panose="020B0604030504040204" pitchFamily="34" charset="0"/>
                <a:ea typeface="Tahoma" panose="020B0604030504040204" pitchFamily="34" charset="0"/>
                <a:cs typeface="Tahoma" panose="020B0604030504040204" pitchFamily="34" charset="0"/>
              </a:rPr>
              <a:t>؟ </a:t>
            </a:r>
            <a:endParaRPr lang="en-US" sz="405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Tree>
    <p:custDataLst>
      <p:tags r:id="rId1"/>
    </p:custDataLst>
    <p:extLst>
      <p:ext uri="{BB962C8B-B14F-4D97-AF65-F5344CB8AC3E}">
        <p14:creationId xmlns:p14="http://schemas.microsoft.com/office/powerpoint/2010/main" val="24360681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525" y="309282"/>
            <a:ext cx="7054604" cy="2024015"/>
          </a:xfrm>
          <a:solidFill>
            <a:schemeClr val="accent2">
              <a:lumMod val="40000"/>
              <a:lumOff val="60000"/>
            </a:schemeClr>
          </a:solidFill>
        </p:spPr>
        <p:txBody>
          <a:bodyPr>
            <a:normAutofit fontScale="92500"/>
          </a:bodyPr>
          <a:lstStyle/>
          <a:p>
            <a:pPr algn="ctr" rtl="1"/>
            <a:endParaRPr lang="ar-LB" sz="4000" dirty="0"/>
          </a:p>
          <a:p>
            <a:pPr algn="ctr" rtl="1"/>
            <a:r>
              <a:rPr lang="ar-SA" sz="4000" dirty="0">
                <a:latin typeface="Tahoma" panose="020B0604030504040204" pitchFamily="34" charset="0"/>
                <a:ea typeface="Tahoma" panose="020B0604030504040204" pitchFamily="34" charset="0"/>
                <a:cs typeface="Tahoma" panose="020B0604030504040204" pitchFamily="34" charset="0"/>
              </a:rPr>
              <a:t>لقَد تَمّتْ في قانا </a:t>
            </a:r>
            <a:r>
              <a:rPr lang="ar-LB" sz="4000" dirty="0">
                <a:latin typeface="Tahoma" panose="020B0604030504040204" pitchFamily="34" charset="0"/>
                <a:ea typeface="Tahoma" panose="020B0604030504040204" pitchFamily="34" charset="0"/>
                <a:cs typeface="Tahoma" panose="020B0604030504040204" pitchFamily="34" charset="0"/>
              </a:rPr>
              <a:t>"</a:t>
            </a:r>
            <a:r>
              <a:rPr lang="ar-SA" sz="4000" dirty="0">
                <a:latin typeface="Tahoma" panose="020B0604030504040204" pitchFamily="34" charset="0"/>
                <a:ea typeface="Tahoma" panose="020B0604030504040204" pitchFamily="34" charset="0"/>
                <a:cs typeface="Tahoma" panose="020B0604030504040204" pitchFamily="34" charset="0"/>
              </a:rPr>
              <a:t>أُولى آياتِ يسوع، فأظهَرَ مَجدَهُ وآمَنَ بهِ تَلاميذه</a:t>
            </a:r>
            <a:r>
              <a:rPr lang="ar-LB" sz="4000" dirty="0">
                <a:latin typeface="Tahoma" panose="020B0604030504040204" pitchFamily="34" charset="0"/>
                <a:ea typeface="Tahoma" panose="020B0604030504040204" pitchFamily="34" charset="0"/>
                <a:cs typeface="Tahoma" panose="020B0604030504040204" pitchFamily="34" charset="0"/>
              </a:rPr>
              <a:t>"</a:t>
            </a:r>
            <a:endParaRPr lang="en-US" sz="375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2086" y="2671745"/>
            <a:ext cx="6713688" cy="4186255"/>
          </a:xfrm>
          <a:prstGeom prst="rect">
            <a:avLst/>
          </a:prstGeom>
        </p:spPr>
      </p:pic>
    </p:spTree>
    <p:custDataLst>
      <p:tags r:id="rId1"/>
    </p:custDataLst>
    <p:extLst>
      <p:ext uri="{BB962C8B-B14F-4D97-AF65-F5344CB8AC3E}">
        <p14:creationId xmlns:p14="http://schemas.microsoft.com/office/powerpoint/2010/main" val="2711857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sp>
        <p:nvSpPr>
          <p:cNvPr id="7" name="Flowchart: Punched Tape 6"/>
          <p:cNvSpPr/>
          <p:nvPr/>
        </p:nvSpPr>
        <p:spPr>
          <a:xfrm>
            <a:off x="2834885" y="774121"/>
            <a:ext cx="5829299" cy="307571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50" dirty="0">
                <a:latin typeface="Tahoma" panose="020B0604030504040204" pitchFamily="34" charset="0"/>
                <a:ea typeface="Tahoma" panose="020B0604030504040204" pitchFamily="34" charset="0"/>
                <a:cs typeface="Tahoma" panose="020B0604030504040204" pitchFamily="34" charset="0"/>
              </a:rPr>
              <a:t>بِ</a:t>
            </a:r>
            <a:r>
              <a:rPr lang="ar-SA" sz="4050" dirty="0">
                <a:latin typeface="Tahoma" panose="020B0604030504040204" pitchFamily="34" charset="0"/>
                <a:ea typeface="Tahoma" panose="020B0604030504040204" pitchFamily="34" charset="0"/>
                <a:cs typeface="Tahoma" panose="020B0604030504040204" pitchFamily="34" charset="0"/>
              </a:rPr>
              <a:t>أ</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يّ مُناسَبة </a:t>
            </a:r>
            <a:r>
              <a:rPr lang="ar-LB" sz="4050" dirty="0">
                <a:latin typeface="Tahoma" panose="020B0604030504040204" pitchFamily="34" charset="0"/>
                <a:ea typeface="Tahoma" panose="020B0604030504040204" pitchFamily="34" charset="0"/>
                <a:cs typeface="Tahoma" panose="020B0604030504040204" pitchFamily="34" charset="0"/>
              </a:rPr>
              <a:t>تانية</a:t>
            </a:r>
            <a:r>
              <a:rPr lang="ar-SA" sz="4050" dirty="0">
                <a:latin typeface="Tahoma" panose="020B0604030504040204" pitchFamily="34" charset="0"/>
                <a:ea typeface="Tahoma" panose="020B0604030504040204" pitchFamily="34" charset="0"/>
                <a:cs typeface="Tahoma" panose="020B0604030504040204" pitchFamily="34" charset="0"/>
              </a:rPr>
              <a:t> </a:t>
            </a:r>
            <a:endParaRPr lang="en-US" sz="4050" dirty="0">
              <a:latin typeface="Tahoma" panose="020B0604030504040204" pitchFamily="34" charset="0"/>
              <a:ea typeface="Tahoma" panose="020B0604030504040204" pitchFamily="34" charset="0"/>
              <a:cs typeface="Tahoma" panose="020B0604030504040204" pitchFamily="34" charset="0"/>
            </a:endParaRPr>
          </a:p>
          <a:p>
            <a:pPr algn="ctr"/>
            <a:r>
              <a:rPr lang="ar-SA" sz="4050" dirty="0">
                <a:latin typeface="Tahoma" panose="020B0604030504040204" pitchFamily="34" charset="0"/>
                <a:ea typeface="Tahoma" panose="020B0604030504040204" pitchFamily="34" charset="0"/>
                <a:cs typeface="Tahoma" panose="020B0604030504040204" pitchFamily="34" charset="0"/>
              </a:rPr>
              <a:t>حَوّل يَسوع الخَمْر؟ </a:t>
            </a:r>
            <a:endParaRPr lang="en-US" sz="4050"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312" y="1456669"/>
            <a:ext cx="3357299" cy="5401332"/>
          </a:xfrm>
          <a:prstGeom prst="rect">
            <a:avLst/>
          </a:prstGeom>
        </p:spPr>
      </p:pic>
    </p:spTree>
    <p:custDataLst>
      <p:tags r:id="rId1"/>
    </p:custDataLst>
    <p:extLst>
      <p:ext uri="{BB962C8B-B14F-4D97-AF65-F5344CB8AC3E}">
        <p14:creationId xmlns:p14="http://schemas.microsoft.com/office/powerpoint/2010/main" val="34226858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1154" y="1442197"/>
            <a:ext cx="184731" cy="300082"/>
          </a:xfrm>
          <a:prstGeom prst="rect">
            <a:avLst/>
          </a:prstGeom>
          <a:noFill/>
        </p:spPr>
        <p:txBody>
          <a:bodyPr wrap="none" rtlCol="0">
            <a:spAutoFit/>
          </a:bodyPr>
          <a:lstStyle/>
          <a:p>
            <a:endParaRPr lang="en-US" sz="1350" dirty="0"/>
          </a:p>
        </p:txBody>
      </p:sp>
      <p:sp>
        <p:nvSpPr>
          <p:cNvPr id="6" name="Content Placeholder 2"/>
          <p:cNvSpPr txBox="1">
            <a:spLocks/>
          </p:cNvSpPr>
          <p:nvPr/>
        </p:nvSpPr>
        <p:spPr>
          <a:xfrm>
            <a:off x="739588" y="830050"/>
            <a:ext cx="7463118" cy="1532965"/>
          </a:xfrm>
          <a:prstGeom prst="rect">
            <a:avLst/>
          </a:prstGeom>
          <a:solidFill>
            <a:schemeClr val="accent2">
              <a:lumMod val="40000"/>
              <a:lumOff val="60000"/>
            </a:schemeClr>
          </a:solidFill>
        </p:spPr>
        <p:txBody>
          <a:bodyPr vert="horz" lIns="0" tIns="34290" rIns="0" bIns="3429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03550" lvl="8" indent="0" algn="ctr" rtl="1">
              <a:buNone/>
            </a:pPr>
            <a:r>
              <a:rPr lang="ar-LB" sz="4050" dirty="0">
                <a:latin typeface="Tahoma" panose="020B0604030504040204" pitchFamily="34" charset="0"/>
                <a:ea typeface="Tahoma" panose="020B0604030504040204" pitchFamily="34" charset="0"/>
                <a:cs typeface="Tahoma" panose="020B0604030504040204" pitchFamily="34" charset="0"/>
              </a:rPr>
              <a:t>ب</a:t>
            </a:r>
            <a:r>
              <a:rPr lang="ar-SA" sz="4050" dirty="0">
                <a:latin typeface="Tahoma" panose="020B0604030504040204" pitchFamily="34" charset="0"/>
                <a:ea typeface="Tahoma" panose="020B0604030504040204" pitchFamily="34" charset="0"/>
                <a:cs typeface="Tahoma" panose="020B0604030504040204" pitchFamily="34" charset="0"/>
              </a:rPr>
              <a:t>الع</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شا</a:t>
            </a:r>
            <a:r>
              <a:rPr lang="ar-LB" sz="4050" dirty="0">
                <a:latin typeface="Tahoma" panose="020B0604030504040204" pitchFamily="34" charset="0"/>
                <a:ea typeface="Tahoma" panose="020B0604030504040204" pitchFamily="34" charset="0"/>
                <a:cs typeface="Tahoma" panose="020B0604030504040204" pitchFamily="34" charset="0"/>
              </a:rPr>
              <a:t>ء</a:t>
            </a:r>
            <a:r>
              <a:rPr lang="ar-SA" sz="4050" dirty="0">
                <a:latin typeface="Tahoma" panose="020B0604030504040204" pitchFamily="34" charset="0"/>
                <a:ea typeface="Tahoma" panose="020B0604030504040204" pitchFamily="34" charset="0"/>
                <a:cs typeface="Tahoma" panose="020B0604030504040204" pitchFamily="34" charset="0"/>
              </a:rPr>
              <a:t> السّ</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رّي حَوَّل يَسوع الخَ</a:t>
            </a:r>
            <a:r>
              <a:rPr lang="ar-LB" sz="4050" dirty="0">
                <a:latin typeface="Tahoma" panose="020B0604030504040204" pitchFamily="34" charset="0"/>
                <a:ea typeface="Tahoma" panose="020B0604030504040204" pitchFamily="34" charset="0"/>
                <a:cs typeface="Tahoma" panose="020B0604030504040204" pitchFamily="34" charset="0"/>
              </a:rPr>
              <a:t>مر ل </a:t>
            </a:r>
            <a:r>
              <a:rPr lang="ar-SA" sz="4050" dirty="0">
                <a:latin typeface="Tahoma" panose="020B0604030504040204" pitchFamily="34" charset="0"/>
                <a:ea typeface="Tahoma" panose="020B0604030504040204" pitchFamily="34" charset="0"/>
                <a:cs typeface="Tahoma" panose="020B0604030504040204" pitchFamily="34" charset="0"/>
              </a:rPr>
              <a:t>د</a:t>
            </a:r>
            <a:r>
              <a:rPr lang="ar-LB" sz="4050" dirty="0">
                <a:latin typeface="Tahoma" panose="020B0604030504040204" pitchFamily="34" charset="0"/>
                <a:ea typeface="Tahoma" panose="020B0604030504040204" pitchFamily="34" charset="0"/>
                <a:cs typeface="Tahoma" panose="020B0604030504040204" pitchFamily="34" charset="0"/>
              </a:rPr>
              <a:t>َمّو</a:t>
            </a:r>
            <a:r>
              <a:rPr lang="ar-SA" sz="4050" dirty="0">
                <a:latin typeface="Tahoma" panose="020B0604030504040204" pitchFamily="34" charset="0"/>
                <a:ea typeface="Tahoma" panose="020B0604030504040204" pitchFamily="34" charset="0"/>
                <a:cs typeface="Tahoma" panose="020B0604030504040204" pitchFamily="34" charset="0"/>
              </a:rPr>
              <a:t>:</a:t>
            </a:r>
            <a:r>
              <a:rPr lang="ar-LB" sz="4050" dirty="0">
                <a:latin typeface="Tahoma" panose="020B0604030504040204" pitchFamily="34" charset="0"/>
                <a:ea typeface="Tahoma" panose="020B0604030504040204" pitchFamily="34" charset="0"/>
                <a:cs typeface="Tahoma" panose="020B0604030504040204" pitchFamily="34" charset="0"/>
              </a:rPr>
              <a:t> </a:t>
            </a:r>
            <a:r>
              <a:rPr lang="ar-SA" sz="4050" dirty="0">
                <a:latin typeface="Tahoma" panose="020B0604030504040204" pitchFamily="34" charset="0"/>
                <a:ea typeface="Tahoma" panose="020B0604030504040204" pitchFamily="34" charset="0"/>
                <a:cs typeface="Tahoma" panose="020B0604030504040204" pitchFamily="34" charset="0"/>
              </a:rPr>
              <a:t>«د</a:t>
            </a:r>
            <a:r>
              <a:rPr lang="ar-LB" sz="4050" dirty="0">
                <a:latin typeface="Tahoma" panose="020B0604030504040204" pitchFamily="34" charset="0"/>
                <a:ea typeface="Tahoma" panose="020B0604030504040204" pitchFamily="34" charset="0"/>
                <a:cs typeface="Tahoma" panose="020B0604030504040204" pitchFamily="34" charset="0"/>
              </a:rPr>
              <a:t>َ</a:t>
            </a:r>
            <a:r>
              <a:rPr lang="ar-SA" sz="4050" dirty="0">
                <a:latin typeface="Tahoma" panose="020B0604030504040204" pitchFamily="34" charset="0"/>
                <a:ea typeface="Tahoma" panose="020B0604030504040204" pitchFamily="34" charset="0"/>
                <a:cs typeface="Tahoma" panose="020B0604030504040204" pitchFamily="34" charset="0"/>
              </a:rPr>
              <a:t>م</a:t>
            </a:r>
            <a:r>
              <a:rPr lang="ar-LB" sz="4050" dirty="0">
                <a:latin typeface="Tahoma" panose="020B0604030504040204" pitchFamily="34" charset="0"/>
                <a:ea typeface="Tahoma" panose="020B0604030504040204" pitchFamily="34" charset="0"/>
                <a:cs typeface="Tahoma" panose="020B0604030504040204" pitchFamily="34" charset="0"/>
              </a:rPr>
              <a:t>ّ </a:t>
            </a:r>
            <a:r>
              <a:rPr lang="ar-SA" sz="4050" dirty="0">
                <a:latin typeface="Tahoma" panose="020B0604030504040204" pitchFamily="34" charset="0"/>
                <a:ea typeface="Tahoma" panose="020B0604030504040204" pitchFamily="34" charset="0"/>
                <a:cs typeface="Tahoma" panose="020B0604030504040204" pitchFamily="34" charset="0"/>
              </a:rPr>
              <a:t>العَهد</a:t>
            </a:r>
            <a:r>
              <a:rPr lang="ar-LB" sz="4050" dirty="0">
                <a:latin typeface="Tahoma" panose="020B0604030504040204" pitchFamily="34" charset="0"/>
                <a:ea typeface="Tahoma" panose="020B0604030504040204" pitchFamily="34" charset="0"/>
                <a:cs typeface="Tahoma" panose="020B0604030504040204" pitchFamily="34" charset="0"/>
              </a:rPr>
              <a:t> </a:t>
            </a:r>
            <a:r>
              <a:rPr lang="ar-SA" sz="4050" dirty="0">
                <a:latin typeface="Tahoma" panose="020B0604030504040204" pitchFamily="34" charset="0"/>
                <a:ea typeface="Tahoma" panose="020B0604030504040204" pitchFamily="34" charset="0"/>
                <a:cs typeface="Tahoma" panose="020B0604030504040204" pitchFamily="34" charset="0"/>
              </a:rPr>
              <a:t>الجَديد</a:t>
            </a:r>
            <a:r>
              <a:rPr lang="ar-LB" sz="4050" dirty="0">
                <a:latin typeface="Tahoma" panose="020B0604030504040204" pitchFamily="34" charset="0"/>
                <a:ea typeface="Tahoma" panose="020B0604030504040204" pitchFamily="34" charset="0"/>
                <a:cs typeface="Tahoma" panose="020B0604030504040204" pitchFamily="34" charset="0"/>
              </a:rPr>
              <a:t>»</a:t>
            </a:r>
            <a:endParaRPr lang="en-US" sz="4050" b="1" dirty="0">
              <a:latin typeface="Tahoma" panose="020B0604030504040204" pitchFamily="34" charset="0"/>
              <a:ea typeface="Tahoma" panose="020B0604030504040204" pitchFamily="34" charset="0"/>
              <a:cs typeface="Tahoma" panose="020B0604030504040204" pitchFamily="34" charset="0"/>
            </a:endParaRPr>
          </a:p>
          <a:p>
            <a:pPr marL="1103550" lvl="8" indent="0" algn="ctr" rtl="1">
              <a:buNone/>
            </a:pPr>
            <a:endParaRPr lang="en-US" sz="375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6897" y="2671745"/>
            <a:ext cx="6713688" cy="4186255"/>
          </a:xfrm>
          <a:prstGeom prst="rect">
            <a:avLst/>
          </a:prstGeom>
        </p:spPr>
      </p:pic>
    </p:spTree>
    <p:custDataLst>
      <p:tags r:id="rId1"/>
    </p:custDataLst>
    <p:extLst>
      <p:ext uri="{BB962C8B-B14F-4D97-AF65-F5344CB8AC3E}">
        <p14:creationId xmlns:p14="http://schemas.microsoft.com/office/powerpoint/2010/main" val="35256981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95816" y="288807"/>
            <a:ext cx="4732079" cy="3192743"/>
          </a:xfrm>
          <a:prstGeom prst="cloudCallout">
            <a:avLst>
              <a:gd name="adj1" fmla="val -66709"/>
              <a:gd name="adj2" fmla="val 1534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750" dirty="0">
                <a:latin typeface="Tahoma" panose="020B0604030504040204" pitchFamily="34" charset="0"/>
                <a:ea typeface="Tahoma" panose="020B0604030504040204" pitchFamily="34" charset="0"/>
                <a:cs typeface="Tahoma" panose="020B0604030504040204" pitchFamily="34" charset="0"/>
              </a:rPr>
              <a:t>وتَحَتَّى نِفْهَم هَالمَشهَد أَكتَر لازِم نَعرِف إِنّو: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311" y="1775013"/>
            <a:ext cx="3159426" cy="5082988"/>
          </a:xfrm>
          <a:prstGeom prst="rect">
            <a:avLst/>
          </a:prstGeom>
        </p:spPr>
      </p:pic>
    </p:spTree>
    <p:custDataLst>
      <p:tags r:id="rId1"/>
    </p:custDataLst>
    <p:extLst>
      <p:ext uri="{BB962C8B-B14F-4D97-AF65-F5344CB8AC3E}">
        <p14:creationId xmlns:p14="http://schemas.microsoft.com/office/powerpoint/2010/main" val="35148808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144000" cy="6858000"/>
          </a:xfrm>
          <a:prstGeom prst="flowChartPredefined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
        <p:nvSpPr>
          <p:cNvPr id="3" name="Rectangle 2"/>
          <p:cNvSpPr/>
          <p:nvPr/>
        </p:nvSpPr>
        <p:spPr>
          <a:xfrm>
            <a:off x="1694328" y="3850814"/>
            <a:ext cx="5997389" cy="2677656"/>
          </a:xfrm>
          <a:prstGeom prst="rect">
            <a:avLst/>
          </a:prstGeom>
        </p:spPr>
        <p:txBody>
          <a:bodyPr wrap="square">
            <a:spAutoFit/>
          </a:bodyPr>
          <a:lstStyle/>
          <a:p>
            <a:pPr algn="ctr" rtl="1"/>
            <a:r>
              <a:rPr lang="ar-LB" sz="2800" dirty="0">
                <a:latin typeface="Tahoma" panose="020B0604030504040204" pitchFamily="34" charset="0"/>
                <a:ea typeface="Tahoma" panose="020B0604030504040204" pitchFamily="34" charset="0"/>
                <a:cs typeface="Tahoma" panose="020B0604030504040204" pitchFamily="34" charset="0"/>
              </a:rPr>
              <a:t>بِ</a:t>
            </a:r>
            <a:r>
              <a:rPr lang="ar-SA" sz="2800" dirty="0">
                <a:latin typeface="Tahoma" panose="020B0604030504040204" pitchFamily="34" charset="0"/>
                <a:ea typeface="Tahoma" panose="020B0604030504040204" pitchFamily="34" charset="0"/>
                <a:cs typeface="Tahoma" panose="020B0604030504040204" pitchFamily="34" charset="0"/>
              </a:rPr>
              <a:t> قانا </a:t>
            </a:r>
            <a:r>
              <a:rPr lang="ar-LB" sz="2800" dirty="0">
                <a:latin typeface="Tahoma" panose="020B0604030504040204" pitchFamily="34" charset="0"/>
                <a:ea typeface="Tahoma" panose="020B0604030504040204" pitchFamily="34" charset="0"/>
                <a:cs typeface="Tahoma" panose="020B0604030504040204" pitchFamily="34" charset="0"/>
              </a:rPr>
              <a:t>تَمِّت </a:t>
            </a:r>
            <a:r>
              <a:rPr lang="ar-SA" sz="2800" b="1" dirty="0">
                <a:latin typeface="Tahoma" panose="020B0604030504040204" pitchFamily="34" charset="0"/>
                <a:ea typeface="Tahoma" panose="020B0604030504040204" pitchFamily="34" charset="0"/>
                <a:cs typeface="Tahoma" panose="020B0604030504040204" pitchFamily="34" charset="0"/>
              </a:rPr>
              <a:t>«أُولى آياتِ يسوع، ف</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أ</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ظهَرَ مَجدَهُ وآمَنَ بهِ تَلاميذه» </a:t>
            </a:r>
            <a:endParaRPr lang="en-US" sz="2800" b="1" dirty="0">
              <a:latin typeface="Tahoma" panose="020B0604030504040204" pitchFamily="34" charset="0"/>
              <a:ea typeface="Tahoma" panose="020B0604030504040204" pitchFamily="34" charset="0"/>
              <a:cs typeface="Tahoma" panose="020B0604030504040204" pitchFamily="34" charset="0"/>
            </a:endParaRPr>
          </a:p>
          <a:p>
            <a:pPr algn="ctr" rtl="1"/>
            <a:r>
              <a:rPr lang="ar-SA" sz="2800" dirty="0">
                <a:latin typeface="Tahoma" panose="020B0604030504040204" pitchFamily="34" charset="0"/>
                <a:ea typeface="Tahoma" panose="020B0604030504040204" pitchFamily="34" charset="0"/>
                <a:cs typeface="Tahoma" panose="020B0604030504040204" pitchFamily="34" charset="0"/>
              </a:rPr>
              <a:t>(يوح</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نّا 2/11)، </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ar-LB" sz="2800" dirty="0">
                <a:latin typeface="Tahoma" panose="020B0604030504040204" pitchFamily="34" charset="0"/>
                <a:ea typeface="Tahoma" panose="020B0604030504040204" pitchFamily="34" charset="0"/>
                <a:cs typeface="Tahoma" panose="020B0604030504040204" pitchFamily="34" charset="0"/>
              </a:rPr>
              <a:t>ويَلّي شافوا الحَدَث بِعيونُن </a:t>
            </a:r>
            <a:r>
              <a:rPr lang="ar-SA" sz="2800" dirty="0">
                <a:latin typeface="Tahoma" panose="020B0604030504040204" pitchFamily="34" charset="0"/>
                <a:ea typeface="Tahoma" panose="020B0604030504040204" pitchFamily="34" charset="0"/>
                <a:cs typeface="Tahoma" panose="020B0604030504040204" pitchFamily="34" charset="0"/>
              </a:rPr>
              <a:t>ه</a:t>
            </a:r>
            <a:r>
              <a:rPr lang="ar-LB" sz="2800" dirty="0">
                <a:latin typeface="Tahoma" panose="020B0604030504040204" pitchFamily="34" charset="0"/>
                <a:ea typeface="Tahoma" panose="020B0604030504040204" pitchFamily="34" charset="0"/>
                <a:cs typeface="Tahoma" panose="020B0604030504040204" pitchFamily="34" charset="0"/>
              </a:rPr>
              <a:t>ِنّي </a:t>
            </a:r>
            <a:r>
              <a:rPr lang="ar-SA" sz="2800" dirty="0">
                <a:latin typeface="Tahoma" panose="020B0604030504040204" pitchFamily="34" charset="0"/>
                <a:ea typeface="Tahoma" panose="020B0604030504040204" pitchFamily="34" charset="0"/>
                <a:cs typeface="Tahoma" panose="020B0604030504040204" pitchFamily="34" charset="0"/>
              </a:rPr>
              <a:t>الخَدَم،</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ar-SA" sz="2800" dirty="0">
                <a:latin typeface="Tahoma" panose="020B0604030504040204" pitchFamily="34" charset="0"/>
                <a:ea typeface="Tahoma" panose="020B0604030504040204" pitchFamily="34" charset="0"/>
                <a:cs typeface="Tahoma" panose="020B0604030504040204" pitchFamily="34" charset="0"/>
              </a:rPr>
              <a:t> </a:t>
            </a:r>
            <a:r>
              <a:rPr lang="ar-LB" sz="2800" dirty="0">
                <a:latin typeface="Tahoma" panose="020B0604030504040204" pitchFamily="34" charset="0"/>
                <a:ea typeface="Tahoma" panose="020B0604030504040204" pitchFamily="34" charset="0"/>
                <a:cs typeface="Tahoma" panose="020B0604030504040204" pitchFamily="34" charset="0"/>
              </a:rPr>
              <a:t>ويَلّي شافوا </a:t>
            </a:r>
            <a:r>
              <a:rPr lang="ar-SA" sz="2800" dirty="0">
                <a:latin typeface="Tahoma" panose="020B0604030504040204" pitchFamily="34" charset="0"/>
                <a:ea typeface="Tahoma" panose="020B0604030504040204" pitchFamily="34" charset="0"/>
                <a:cs typeface="Tahoma" panose="020B0604030504040204" pitchFamily="34" charset="0"/>
              </a:rPr>
              <a:t>مَجد</a:t>
            </a:r>
            <a:r>
              <a:rPr lang="ar-LB" sz="2800" dirty="0">
                <a:latin typeface="Tahoma" panose="020B0604030504040204" pitchFamily="34" charset="0"/>
                <a:ea typeface="Tahoma" panose="020B0604030504040204" pitchFamily="34" charset="0"/>
                <a:cs typeface="Tahoma" panose="020B0604030504040204" pitchFamily="34" charset="0"/>
              </a:rPr>
              <a:t> يَسوع</a:t>
            </a:r>
            <a:r>
              <a:rPr lang="ar-SA" sz="2800" dirty="0">
                <a:latin typeface="Tahoma" panose="020B0604030504040204" pitchFamily="34" charset="0"/>
                <a:ea typeface="Tahoma" panose="020B0604030504040204" pitchFamily="34" charset="0"/>
                <a:cs typeface="Tahoma" panose="020B0604030504040204" pitchFamily="34" charset="0"/>
              </a:rPr>
              <a:t> وآمَنوا</a:t>
            </a:r>
            <a:r>
              <a:rPr lang="ar-LB" sz="2800" dirty="0">
                <a:latin typeface="Tahoma" panose="020B0604030504040204" pitchFamily="34" charset="0"/>
                <a:ea typeface="Tahoma" panose="020B0604030504040204" pitchFamily="34" charset="0"/>
                <a:cs typeface="Tahoma" panose="020B0604030504040204" pitchFamily="34" charset="0"/>
              </a:rPr>
              <a:t> هنِّي </a:t>
            </a:r>
            <a:r>
              <a:rPr lang="ar-SA" sz="2800" dirty="0">
                <a:latin typeface="Tahoma" panose="020B0604030504040204" pitchFamily="34" charset="0"/>
                <a:ea typeface="Tahoma" panose="020B0604030504040204" pitchFamily="34" charset="0"/>
                <a:cs typeface="Tahoma" panose="020B0604030504040204" pitchFamily="34" charset="0"/>
              </a:rPr>
              <a:t>التّلاميذ</a:t>
            </a:r>
            <a:endParaRPr lang="en-US" sz="2800" dirty="0"/>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24634" y="181535"/>
            <a:ext cx="4719917" cy="353993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519213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144000" cy="6858000"/>
          </a:xfrm>
          <a:prstGeom prst="flowChartPredefined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
        <p:nvSpPr>
          <p:cNvPr id="3" name="Rectangle 2"/>
          <p:cNvSpPr/>
          <p:nvPr/>
        </p:nvSpPr>
        <p:spPr>
          <a:xfrm>
            <a:off x="1371600" y="3749457"/>
            <a:ext cx="6750424" cy="3108543"/>
          </a:xfrm>
          <a:prstGeom prst="rect">
            <a:avLst/>
          </a:prstGeom>
        </p:spPr>
        <p:txBody>
          <a:bodyPr wrap="square">
            <a:spAutoFit/>
          </a:bodyPr>
          <a:lstStyle/>
          <a:p>
            <a:pPr algn="ctr" rtl="1"/>
            <a:r>
              <a:rPr lang="ar-SA" sz="2800" dirty="0">
                <a:latin typeface="Tahoma" panose="020B0604030504040204" pitchFamily="34" charset="0"/>
                <a:ea typeface="Tahoma" panose="020B0604030504040204" pitchFamily="34" charset="0"/>
                <a:cs typeface="Tahoma" panose="020B0604030504040204" pitchFamily="34" charset="0"/>
              </a:rPr>
              <a:t>تَحويل الم</a:t>
            </a:r>
            <a:r>
              <a:rPr lang="ar-LB" sz="2800" dirty="0">
                <a:latin typeface="Tahoma" panose="020B0604030504040204" pitchFamily="34" charset="0"/>
                <a:ea typeface="Tahoma" panose="020B0604030504040204" pitchFamily="34" charset="0"/>
                <a:cs typeface="Tahoma" panose="020B0604030504040204" pitchFamily="34" charset="0"/>
              </a:rPr>
              <a:t>ي</a:t>
            </a:r>
            <a:r>
              <a:rPr lang="ar-SA" sz="2800" dirty="0">
                <a:latin typeface="Tahoma" panose="020B0604030504040204" pitchFamily="34" charset="0"/>
                <a:ea typeface="Tahoma" panose="020B0604030504040204" pitchFamily="34" charset="0"/>
                <a:cs typeface="Tahoma" panose="020B0604030504040204" pitchFamily="34" charset="0"/>
              </a:rPr>
              <a:t> </a:t>
            </a:r>
            <a:r>
              <a:rPr lang="ar-LB" sz="2800" dirty="0">
                <a:latin typeface="Tahoma" panose="020B0604030504040204" pitchFamily="34" charset="0"/>
                <a:ea typeface="Tahoma" panose="020B0604030504040204" pitchFamily="34" charset="0"/>
                <a:cs typeface="Tahoma" panose="020B0604030504040204" pitchFamily="34" charset="0"/>
              </a:rPr>
              <a:t>ل</a:t>
            </a:r>
            <a:r>
              <a:rPr lang="ar-SA" sz="2800" dirty="0">
                <a:latin typeface="Tahoma" panose="020B0604030504040204" pitchFamily="34" charset="0"/>
                <a:ea typeface="Tahoma" panose="020B0604030504040204" pitchFamily="34" charset="0"/>
                <a:cs typeface="Tahoma" panose="020B0604030504040204" pitchFamily="34" charset="0"/>
              </a:rPr>
              <a:t>خَمر هُو</a:t>
            </a:r>
            <a:r>
              <a:rPr lang="ar-LB" sz="2800" dirty="0">
                <a:latin typeface="Tahoma" panose="020B0604030504040204" pitchFamily="34" charset="0"/>
                <a:ea typeface="Tahoma" panose="020B0604030504040204" pitchFamily="34" charset="0"/>
                <a:cs typeface="Tahoma" panose="020B0604030504040204" pitchFamily="34" charset="0"/>
              </a:rPr>
              <a:t>ّي</a:t>
            </a:r>
            <a:r>
              <a:rPr lang="ar-SA" sz="2800" dirty="0">
                <a:latin typeface="Tahoma" panose="020B0604030504040204" pitchFamily="34" charset="0"/>
                <a:ea typeface="Tahoma" panose="020B0604030504040204" pitchFamily="34" charset="0"/>
                <a:cs typeface="Tahoma" panose="020B0604030504040204" pitchFamily="34" charset="0"/>
              </a:rPr>
              <a:t> انتِقال مِن شَريع</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ة العَهد القَديمِ </a:t>
            </a:r>
            <a:r>
              <a:rPr lang="ar-SA" sz="2800" b="1" dirty="0">
                <a:latin typeface="Tahoma" panose="020B0604030504040204" pitchFamily="34" charset="0"/>
                <a:ea typeface="Tahoma" panose="020B0604030504040204" pitchFamily="34" charset="0"/>
                <a:cs typeface="Tahoma" panose="020B0604030504040204" pitchFamily="34" charset="0"/>
              </a:rPr>
              <a:t>(</a:t>
            </a:r>
            <a:r>
              <a:rPr lang="ar-LB" sz="2800" b="1" dirty="0">
                <a:latin typeface="Tahoma" panose="020B0604030504040204" pitchFamily="34" charset="0"/>
                <a:ea typeface="Tahoma" panose="020B0604030504040204" pitchFamily="34" charset="0"/>
                <a:cs typeface="Tahoma" panose="020B0604030504040204" pitchFamily="34" charset="0"/>
              </a:rPr>
              <a:t>ب</a:t>
            </a:r>
            <a:r>
              <a:rPr lang="ar-SA" sz="2800" b="1" dirty="0">
                <a:latin typeface="Tahoma" panose="020B0604030504040204" pitchFamily="34" charset="0"/>
                <a:ea typeface="Tahoma" panose="020B0604030504040204" pitchFamily="34" charset="0"/>
                <a:cs typeface="Tahoma" panose="020B0604030504040204" pitchFamily="34" charset="0"/>
              </a:rPr>
              <a:t>ت</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رمُز </a:t>
            </a:r>
            <a:r>
              <a:rPr lang="ar-LB" sz="2800" b="1" dirty="0">
                <a:latin typeface="Tahoma" panose="020B0604030504040204" pitchFamily="34" charset="0"/>
                <a:ea typeface="Tahoma" panose="020B0604030504040204" pitchFamily="34" charset="0"/>
                <a:cs typeface="Tahoma" panose="020B0604030504040204" pitchFamily="34" charset="0"/>
              </a:rPr>
              <a:t> لَ إلو</a:t>
            </a:r>
            <a:r>
              <a:rPr lang="ar-SA" sz="2800" b="1" dirty="0">
                <a:latin typeface="Tahoma" panose="020B0604030504040204" pitchFamily="34" charset="0"/>
                <a:ea typeface="Tahoma" panose="020B0604030504040204" pitchFamily="34" charset="0"/>
                <a:cs typeface="Tahoma" panose="020B0604030504040204" pitchFamily="34" charset="0"/>
              </a:rPr>
              <a:t>ِ م</a:t>
            </a:r>
            <a:r>
              <a:rPr lang="ar-LB" sz="2800" b="1" dirty="0">
                <a:latin typeface="Tahoma" panose="020B0604030504040204" pitchFamily="34" charset="0"/>
                <a:ea typeface="Tahoma" panose="020B0604030504040204" pitchFamily="34" charset="0"/>
                <a:cs typeface="Tahoma" panose="020B0604030504040204" pitchFamily="34" charset="0"/>
              </a:rPr>
              <a:t>َيّة</a:t>
            </a:r>
            <a:r>
              <a:rPr lang="ar-SA" sz="2800" b="1" dirty="0">
                <a:latin typeface="Tahoma" panose="020B0604030504040204" pitchFamily="34" charset="0"/>
                <a:ea typeface="Tahoma" panose="020B0604030504040204" pitchFamily="34" charset="0"/>
                <a:cs typeface="Tahoma" panose="020B0604030504040204" pitchFamily="34" charset="0"/>
              </a:rPr>
              <a:t> الطّ</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هار</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ة عِند</a:t>
            </a:r>
            <a:r>
              <a:rPr lang="ar-LB" sz="2800" b="1" dirty="0">
                <a:latin typeface="Tahoma" panose="020B0604030504040204" pitchFamily="34" charset="0"/>
                <a:ea typeface="Tahoma" panose="020B0604030504040204" pitchFamily="34" charset="0"/>
                <a:cs typeface="Tahoma" panose="020B0604030504040204" pitchFamily="34" charset="0"/>
              </a:rPr>
              <a:t> </a:t>
            </a:r>
            <a:r>
              <a:rPr lang="ar-SA" sz="2800" b="1" dirty="0">
                <a:latin typeface="Tahoma" panose="020B0604030504040204" pitchFamily="34" charset="0"/>
                <a:ea typeface="Tahoma" panose="020B0604030504040204" pitchFamily="34" charset="0"/>
                <a:cs typeface="Tahoma" panose="020B0604030504040204" pitchFamily="34" charset="0"/>
              </a:rPr>
              <a:t>اليَهود). </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ar-SA" sz="2800" dirty="0">
                <a:latin typeface="Tahoma" panose="020B0604030504040204" pitchFamily="34" charset="0"/>
                <a:ea typeface="Tahoma" panose="020B0604030504040204" pitchFamily="34" charset="0"/>
                <a:cs typeface="Tahoma" panose="020B0604030504040204" pitchFamily="34" charset="0"/>
              </a:rPr>
              <a:t>و</a:t>
            </a:r>
            <a:r>
              <a:rPr lang="ar-LB" sz="2800" dirty="0">
                <a:latin typeface="Tahoma" panose="020B0604030504040204" pitchFamily="34" charset="0"/>
                <a:ea typeface="Tahoma" panose="020B0604030504040204" pitchFamily="34" charset="0"/>
                <a:cs typeface="Tahoma" panose="020B0604030504040204" pitchFamily="34" charset="0"/>
              </a:rPr>
              <a:t>بيِ</a:t>
            </a:r>
            <a:r>
              <a:rPr lang="ar-SA" sz="2800" dirty="0">
                <a:latin typeface="Tahoma" panose="020B0604030504040204" pitchFamily="34" charset="0"/>
                <a:ea typeface="Tahoma" panose="020B0604030504040204" pitchFamily="34" charset="0"/>
                <a:cs typeface="Tahoma" panose="020B0604030504040204" pitchFamily="34" charset="0"/>
              </a:rPr>
              <a:t>رمُز خَمر الع</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ر</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س الجَيِّد </a:t>
            </a:r>
            <a:r>
              <a:rPr lang="ar-LB" sz="2800" dirty="0">
                <a:latin typeface="Tahoma" panose="020B0604030504040204" pitchFamily="34" charset="0"/>
                <a:ea typeface="Tahoma" panose="020B0604030504040204" pitchFamily="34" charset="0"/>
                <a:cs typeface="Tahoma" panose="020B0604030504040204" pitchFamily="34" charset="0"/>
              </a:rPr>
              <a:t>لَ</a:t>
            </a:r>
            <a:r>
              <a:rPr lang="ar-SA" sz="2800" dirty="0">
                <a:latin typeface="Tahoma" panose="020B0604030504040204" pitchFamily="34" charset="0"/>
                <a:ea typeface="Tahoma" panose="020B0604030504040204" pitchFamily="34" charset="0"/>
                <a:cs typeface="Tahoma" panose="020B0604030504040204" pitchFamily="34" charset="0"/>
              </a:rPr>
              <a:t>لعَهد الج</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ديد</a:t>
            </a:r>
            <a:r>
              <a:rPr lang="ar-LB" sz="2800" dirty="0">
                <a:latin typeface="Tahoma" panose="020B0604030504040204" pitchFamily="34" charset="0"/>
                <a:ea typeface="Tahoma" panose="020B0604030504040204" pitchFamily="34" charset="0"/>
                <a:cs typeface="Tahoma" panose="020B0604030504040204" pitchFamily="34" charset="0"/>
              </a:rPr>
              <a:t> يَلّي</a:t>
            </a:r>
            <a:r>
              <a:rPr lang="ar-SA" sz="2800" dirty="0">
                <a:latin typeface="Tahoma" panose="020B0604030504040204" pitchFamily="34" charset="0"/>
                <a:ea typeface="Tahoma" panose="020B0604030504040204" pitchFamily="34" charset="0"/>
                <a:cs typeface="Tahoma" panose="020B0604030504040204" pitchFamily="34" charset="0"/>
              </a:rPr>
              <a:t> و</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ه</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بنا </a:t>
            </a:r>
            <a:r>
              <a:rPr lang="ar-LB" sz="2800" dirty="0">
                <a:latin typeface="Tahoma" panose="020B0604030504040204" pitchFamily="34" charset="0"/>
                <a:ea typeface="Tahoma" panose="020B0604030504040204" pitchFamily="34" charset="0"/>
                <a:cs typeface="Tahoma" panose="020B0604030504040204" pitchFamily="34" charset="0"/>
              </a:rPr>
              <a:t>ي</a:t>
            </a:r>
            <a:r>
              <a:rPr lang="ar-SA" sz="2800" dirty="0">
                <a:latin typeface="Tahoma" panose="020B0604030504040204" pitchFamily="34" charset="0"/>
                <a:ea typeface="Tahoma" panose="020B0604030504040204" pitchFamily="34" charset="0"/>
                <a:cs typeface="Tahoma" panose="020B0604030504040204" pitchFamily="34" charset="0"/>
              </a:rPr>
              <a:t>اه يَسوع المَسيح م</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ع خَمر العَشا السّ</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رّي </a:t>
            </a:r>
            <a:r>
              <a:rPr lang="ar-LB" sz="2800" dirty="0">
                <a:latin typeface="Tahoma" panose="020B0604030504040204" pitchFamily="34" charset="0"/>
                <a:ea typeface="Tahoma" panose="020B0604030504040204" pitchFamily="34" charset="0"/>
                <a:cs typeface="Tahoma" panose="020B0604030504040204" pitchFamily="34" charset="0"/>
              </a:rPr>
              <a:t>لمّا </a:t>
            </a:r>
            <a:r>
              <a:rPr lang="ar-SA" sz="2800" dirty="0">
                <a:latin typeface="Tahoma" panose="020B0604030504040204" pitchFamily="34" charset="0"/>
                <a:ea typeface="Tahoma" panose="020B0604030504040204" pitchFamily="34" charset="0"/>
                <a:cs typeface="Tahoma" panose="020B0604030504040204" pitchFamily="34" charset="0"/>
              </a:rPr>
              <a:t>قال: «</a:t>
            </a:r>
            <a:r>
              <a:rPr lang="ar-SA" sz="2800" b="1" dirty="0">
                <a:latin typeface="Tahoma" panose="020B0604030504040204" pitchFamily="34" charset="0"/>
                <a:ea typeface="Tahoma" panose="020B0604030504040204" pitchFamily="34" charset="0"/>
                <a:cs typeface="Tahoma" panose="020B0604030504040204" pitchFamily="34" charset="0"/>
              </a:rPr>
              <a:t>هَذهِ الكأسُ هِيَ العهدُ الجَديدُ ب</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دَمي»</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2259105" y="0"/>
            <a:ext cx="4437529" cy="366204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480829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144000" cy="6858000"/>
          </a:xfrm>
          <a:prstGeom prst="flowChartPredefined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
        <p:nvSpPr>
          <p:cNvPr id="3" name="Rectangle 2"/>
          <p:cNvSpPr/>
          <p:nvPr/>
        </p:nvSpPr>
        <p:spPr>
          <a:xfrm>
            <a:off x="1290917" y="3583232"/>
            <a:ext cx="6656294" cy="3108543"/>
          </a:xfrm>
          <a:prstGeom prst="rect">
            <a:avLst/>
          </a:prstGeom>
        </p:spPr>
        <p:txBody>
          <a:bodyPr wrap="square">
            <a:spAutoFit/>
          </a:bodyPr>
          <a:lstStyle/>
          <a:p>
            <a:pPr algn="ctr" rtl="1"/>
            <a:r>
              <a:rPr lang="ar-SA" sz="2800" dirty="0">
                <a:latin typeface="Tahoma" panose="020B0604030504040204" pitchFamily="34" charset="0"/>
                <a:ea typeface="Tahoma" panose="020B0604030504040204" pitchFamily="34" charset="0"/>
                <a:cs typeface="Tahoma" panose="020B0604030504040204" pitchFamily="34" charset="0"/>
              </a:rPr>
              <a:t>الخَمر الجَيّ</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دة </a:t>
            </a:r>
            <a:r>
              <a:rPr lang="ar-LB" sz="2800" dirty="0">
                <a:latin typeface="Tahoma" panose="020B0604030504040204" pitchFamily="34" charset="0"/>
                <a:ea typeface="Tahoma" panose="020B0604030504040204" pitchFamily="34" charset="0"/>
                <a:cs typeface="Tahoma" panose="020B0604030504040204" pitchFamily="34" charset="0"/>
              </a:rPr>
              <a:t>بِ</a:t>
            </a:r>
            <a:r>
              <a:rPr lang="ar-SA" sz="2800" dirty="0">
                <a:latin typeface="Tahoma" panose="020B0604030504040204" pitchFamily="34" charset="0"/>
                <a:ea typeface="Tahoma" panose="020B0604030504040204" pitchFamily="34" charset="0"/>
                <a:cs typeface="Tahoma" panose="020B0604030504040204" pitchFamily="34" charset="0"/>
              </a:rPr>
              <a:t> عُرس قانا هِ</a:t>
            </a:r>
            <a:r>
              <a:rPr lang="ar-LB" sz="2800" dirty="0">
                <a:latin typeface="Tahoma" panose="020B0604030504040204" pitchFamily="34" charset="0"/>
                <a:ea typeface="Tahoma" panose="020B0604030504040204" pitchFamily="34" charset="0"/>
                <a:cs typeface="Tahoma" panose="020B0604030504040204" pitchFamily="34" charset="0"/>
              </a:rPr>
              <a:t>يّي</a:t>
            </a:r>
            <a:r>
              <a:rPr lang="ar-SA" sz="2800" dirty="0">
                <a:latin typeface="Tahoma" panose="020B0604030504040204" pitchFamily="34" charset="0"/>
                <a:ea typeface="Tahoma" panose="020B0604030504040204" pitchFamily="34" charset="0"/>
                <a:cs typeface="Tahoma" panose="020B0604030504040204" pitchFamily="34" charset="0"/>
              </a:rPr>
              <a:t> بِداي</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ة الفَرَح </a:t>
            </a:r>
            <a:r>
              <a:rPr lang="ar-LB" sz="2800" dirty="0">
                <a:latin typeface="Tahoma" panose="020B0604030504040204" pitchFamily="34" charset="0"/>
                <a:ea typeface="Tahoma" panose="020B0604030504040204" pitchFamily="34" charset="0"/>
                <a:cs typeface="Tahoma" panose="020B0604030504040204" pitchFamily="34" charset="0"/>
              </a:rPr>
              <a:t>يَلّي رَح يِ</a:t>
            </a:r>
            <a:r>
              <a:rPr lang="ar-SA" sz="2800" dirty="0">
                <a:latin typeface="Tahoma" panose="020B0604030504040204" pitchFamily="34" charset="0"/>
                <a:ea typeface="Tahoma" panose="020B0604030504040204" pitchFamily="34" charset="0"/>
                <a:cs typeface="Tahoma" panose="020B0604030504040204" pitchFamily="34" charset="0"/>
              </a:rPr>
              <a:t>كت</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مل ساعة الصّ</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ليبِ (المَوت والقِيامة مَعًا) </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ar-LB" sz="2800" dirty="0">
                <a:latin typeface="Tahoma" panose="020B0604030504040204" pitchFamily="34" charset="0"/>
                <a:ea typeface="Tahoma" panose="020B0604030504040204" pitchFamily="34" charset="0"/>
                <a:cs typeface="Tahoma" panose="020B0604030504040204" pitchFamily="34" charset="0"/>
              </a:rPr>
              <a:t>وهَ</a:t>
            </a:r>
            <a:r>
              <a:rPr lang="ar-SA" sz="2800" dirty="0">
                <a:latin typeface="Tahoma" panose="020B0604030504040204" pitchFamily="34" charset="0"/>
                <a:ea typeface="Tahoma" panose="020B0604030504040204" pitchFamily="34" charset="0"/>
                <a:cs typeface="Tahoma" panose="020B0604030504040204" pitchFamily="34" charset="0"/>
              </a:rPr>
              <a:t>السّاعَةُ </a:t>
            </a:r>
            <a:r>
              <a:rPr lang="ar-LB" sz="2800" dirty="0">
                <a:latin typeface="Tahoma" panose="020B0604030504040204" pitchFamily="34" charset="0"/>
                <a:ea typeface="Tahoma" panose="020B0604030504040204" pitchFamily="34" charset="0"/>
                <a:cs typeface="Tahoma" panose="020B0604030504040204" pitchFamily="34" charset="0"/>
              </a:rPr>
              <a:t>يَلّي</a:t>
            </a:r>
            <a:r>
              <a:rPr lang="ar-SA" sz="2800" dirty="0">
                <a:latin typeface="Tahoma" panose="020B0604030504040204" pitchFamily="34" charset="0"/>
                <a:ea typeface="Tahoma" panose="020B0604030504040204" pitchFamily="34" charset="0"/>
                <a:cs typeface="Tahoma" panose="020B0604030504040204" pitchFamily="34" charset="0"/>
              </a:rPr>
              <a:t> «لَم تأتِ بَعد»، </a:t>
            </a:r>
            <a:r>
              <a:rPr lang="ar-LB" sz="2800" dirty="0">
                <a:latin typeface="Tahoma" panose="020B0604030504040204" pitchFamily="34" charset="0"/>
                <a:ea typeface="Tahoma" panose="020B0604030504040204" pitchFamily="34" charset="0"/>
                <a:cs typeface="Tahoma" panose="020B0604030504040204" pitchFamily="34" charset="0"/>
              </a:rPr>
              <a:t>رَح </a:t>
            </a:r>
            <a:r>
              <a:rPr lang="ar-SA" sz="2800" dirty="0">
                <a:latin typeface="Tahoma" panose="020B0604030504040204" pitchFamily="34" charset="0"/>
                <a:ea typeface="Tahoma" panose="020B0604030504040204" pitchFamily="34" charset="0"/>
                <a:cs typeface="Tahoma" panose="020B0604030504040204" pitchFamily="34" charset="0"/>
              </a:rPr>
              <a:t>ي</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ظهر فيها </a:t>
            </a:r>
            <a:r>
              <a:rPr lang="ar-LB" sz="2800" dirty="0">
                <a:latin typeface="Tahoma" panose="020B0604030504040204" pitchFamily="34" charset="0"/>
                <a:ea typeface="Tahoma" panose="020B0604030504040204" pitchFamily="34" charset="0"/>
                <a:cs typeface="Tahoma" panose="020B0604030504040204" pitchFamily="34" charset="0"/>
              </a:rPr>
              <a:t>إِ</a:t>
            </a:r>
            <a:r>
              <a:rPr lang="ar-SA" sz="2800" dirty="0">
                <a:latin typeface="Tahoma" panose="020B0604030504040204" pitchFamily="34" charset="0"/>
                <a:ea typeface="Tahoma" panose="020B0604030504040204" pitchFamily="34" charset="0"/>
                <a:cs typeface="Tahoma" panose="020B0604030504040204" pitchFamily="34" charset="0"/>
              </a:rPr>
              <a:t>نّ</a:t>
            </a:r>
            <a:r>
              <a:rPr lang="ar-LB" sz="2800" dirty="0">
                <a:latin typeface="Tahoma" panose="020B0604030504040204" pitchFamily="34" charset="0"/>
                <a:ea typeface="Tahoma" panose="020B0604030504040204" pitchFamily="34" charset="0"/>
                <a:cs typeface="Tahoma" panose="020B0604030504040204" pitchFamily="34" charset="0"/>
              </a:rPr>
              <a:t>و</a:t>
            </a:r>
            <a:r>
              <a:rPr lang="ar-SA" sz="2800" dirty="0">
                <a:latin typeface="Tahoma" panose="020B0604030504040204" pitchFamily="34" charset="0"/>
                <a:ea typeface="Tahoma" panose="020B0604030504040204" pitchFamily="34" charset="0"/>
                <a:cs typeface="Tahoma" panose="020B0604030504040204" pitchFamily="34" charset="0"/>
              </a:rPr>
              <a:t> ي</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سوع ه</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و</a:t>
            </a:r>
            <a:r>
              <a:rPr lang="ar-LB" sz="2800" dirty="0">
                <a:latin typeface="Tahoma" panose="020B0604030504040204" pitchFamily="34" charset="0"/>
                <a:ea typeface="Tahoma" panose="020B0604030504040204" pitchFamily="34" charset="0"/>
                <a:cs typeface="Tahoma" panose="020B0604030504040204" pitchFamily="34" charset="0"/>
              </a:rPr>
              <a:t>ّي</a:t>
            </a:r>
            <a:r>
              <a:rPr lang="ar-SA" sz="2800" dirty="0">
                <a:latin typeface="Tahoma" panose="020B0604030504040204" pitchFamily="34" charset="0"/>
                <a:ea typeface="Tahoma" panose="020B0604030504040204" pitchFamily="34" charset="0"/>
                <a:cs typeface="Tahoma" panose="020B0604030504040204" pitchFamily="34" charset="0"/>
              </a:rPr>
              <a:t> آدَم الج</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ديد</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a:t>
            </a:r>
            <a:endParaRPr lang="ar-LB" sz="2800" dirty="0">
              <a:latin typeface="Tahoma" panose="020B0604030504040204" pitchFamily="34" charset="0"/>
              <a:ea typeface="Tahoma" panose="020B0604030504040204" pitchFamily="34" charset="0"/>
              <a:cs typeface="Tahoma" panose="020B0604030504040204" pitchFamily="34" charset="0"/>
            </a:endParaRPr>
          </a:p>
          <a:p>
            <a:pPr algn="ctr" rtl="1"/>
            <a:r>
              <a:rPr lang="ar-LB" sz="2800" dirty="0">
                <a:latin typeface="Tahoma" panose="020B0604030504040204" pitchFamily="34" charset="0"/>
                <a:ea typeface="Tahoma" panose="020B0604030504040204" pitchFamily="34" charset="0"/>
                <a:cs typeface="Tahoma" panose="020B0604030504040204" pitchFamily="34" charset="0"/>
              </a:rPr>
              <a:t>ويَسوع</a:t>
            </a:r>
            <a:r>
              <a:rPr lang="ar-SA" sz="2800" dirty="0">
                <a:latin typeface="Tahoma" panose="020B0604030504040204" pitchFamily="34" charset="0"/>
                <a:ea typeface="Tahoma" panose="020B0604030504040204" pitchFamily="34" charset="0"/>
                <a:cs typeface="Tahoma" panose="020B0604030504040204" pitchFamily="34" charset="0"/>
              </a:rPr>
              <a:t> بِتَ</a:t>
            </a:r>
            <a:r>
              <a:rPr lang="ar-LB" sz="2800" dirty="0">
                <a:latin typeface="Tahoma" panose="020B0604030504040204" pitchFamily="34" charset="0"/>
                <a:ea typeface="Tahoma" panose="020B0604030504040204" pitchFamily="34" charset="0"/>
                <a:cs typeface="Tahoma" panose="020B0604030504040204" pitchFamily="34" charset="0"/>
              </a:rPr>
              <a:t>سمِ</a:t>
            </a:r>
            <a:r>
              <a:rPr lang="ar-SA" sz="2800" dirty="0">
                <a:latin typeface="Tahoma" panose="020B0604030504040204" pitchFamily="34" charset="0"/>
                <a:ea typeface="Tahoma" panose="020B0604030504040204" pitchFamily="34" charset="0"/>
                <a:cs typeface="Tahoma" panose="020B0604030504040204" pitchFamily="34" charset="0"/>
              </a:rPr>
              <a:t>يت</a:t>
            </a:r>
            <a:r>
              <a:rPr lang="ar-LB" sz="2800" dirty="0">
                <a:latin typeface="Tahoma" panose="020B0604030504040204" pitchFamily="34" charset="0"/>
                <a:ea typeface="Tahoma" panose="020B0604030504040204" pitchFamily="34" charset="0"/>
                <a:cs typeface="Tahoma" panose="020B0604030504040204" pitchFamily="34" charset="0"/>
              </a:rPr>
              <a:t>و مَريَم</a:t>
            </a:r>
            <a:r>
              <a:rPr lang="ar-SA" sz="2800" dirty="0">
                <a:latin typeface="Tahoma" panose="020B0604030504040204" pitchFamily="34" charset="0"/>
                <a:ea typeface="Tahoma" panose="020B0604030504040204" pitchFamily="34" charset="0"/>
                <a:cs typeface="Tahoma" panose="020B0604030504040204" pitchFamily="34" charset="0"/>
              </a:rPr>
              <a:t> «يا امر</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أ</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ة»، ح</a:t>
            </a:r>
            <a:r>
              <a:rPr lang="ar-LB" sz="2800" dirty="0">
                <a:latin typeface="Tahoma" panose="020B0604030504040204" pitchFamily="34" charset="0"/>
                <a:ea typeface="Tahoma" panose="020B0604030504040204" pitchFamily="34" charset="0"/>
                <a:cs typeface="Tahoma" panose="020B0604030504040204" pitchFamily="34" charset="0"/>
              </a:rPr>
              <a:t>َوَّلها إلى ح</a:t>
            </a:r>
            <a:r>
              <a:rPr lang="ar-SA" sz="2800" dirty="0">
                <a:latin typeface="Tahoma" panose="020B0604030504040204" pitchFamily="34" charset="0"/>
                <a:ea typeface="Tahoma" panose="020B0604030504040204" pitchFamily="34" charset="0"/>
                <a:cs typeface="Tahoma" panose="020B0604030504040204" pitchFamily="34" charset="0"/>
              </a:rPr>
              <a:t>و</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ّاءَ الجديدة، </a:t>
            </a:r>
            <a:r>
              <a:rPr lang="ar-LB" sz="2800" dirty="0">
                <a:latin typeface="Tahoma" panose="020B0604030504040204" pitchFamily="34" charset="0"/>
                <a:ea typeface="Tahoma" panose="020B0604030504040204" pitchFamily="34" charset="0"/>
                <a:cs typeface="Tahoma" panose="020B0604030504040204" pitchFamily="34" charset="0"/>
              </a:rPr>
              <a:t>إِ</a:t>
            </a:r>
            <a:r>
              <a:rPr lang="ar-SA" sz="2800" dirty="0">
                <a:latin typeface="Tahoma" panose="020B0604030504040204" pitchFamily="34" charset="0"/>
                <a:ea typeface="Tahoma" panose="020B0604030504040204" pitchFamily="34" charset="0"/>
                <a:cs typeface="Tahoma" panose="020B0604030504040204" pitchFamily="34" charset="0"/>
              </a:rPr>
              <a:t>م</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ل</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ك</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لّ حَيّ ورَمز ل</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لكنيسَة</a:t>
            </a:r>
            <a:r>
              <a:rPr lang="en-US" sz="2800" dirty="0">
                <a:latin typeface="Tahoma" panose="020B0604030504040204" pitchFamily="34" charset="0"/>
                <a:ea typeface="Tahoma" panose="020B0604030504040204" pitchFamily="34" charset="0"/>
                <a:cs typeface="Tahoma" panose="020B0604030504040204" pitchFamily="34" charset="0"/>
              </a:rPr>
              <a:t>.</a:t>
            </a:r>
            <a:endParaRPr lang="en-US" sz="2800" dirty="0"/>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28047" y="161364"/>
            <a:ext cx="4572000" cy="342900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496880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0" y="268941"/>
            <a:ext cx="5661211" cy="4084545"/>
          </a:xfrm>
          <a:prstGeom prst="cloudCallout">
            <a:avLst>
              <a:gd name="adj1" fmla="val 67833"/>
              <a:gd name="adj2" fmla="val 885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latin typeface="Tahoma" panose="020B0604030504040204" pitchFamily="34" charset="0"/>
                <a:ea typeface="Tahoma" panose="020B0604030504040204" pitchFamily="34" charset="0"/>
                <a:cs typeface="Tahoma" panose="020B0604030504040204" pitchFamily="34" charset="0"/>
              </a:rPr>
              <a:t>تأَمَّلوا منيح  هاللَّوحَة.. وجَرّبوا جاوبوا مِن خِلال مَشهَد </a:t>
            </a:r>
          </a:p>
          <a:p>
            <a:pPr algn="ctr" rtl="1"/>
            <a:r>
              <a:rPr lang="ar-LB" sz="3000" b="1" dirty="0">
                <a:latin typeface="Tahoma" panose="020B0604030504040204" pitchFamily="34" charset="0"/>
                <a:ea typeface="Tahoma" panose="020B0604030504040204" pitchFamily="34" charset="0"/>
                <a:cs typeface="Tahoma" panose="020B0604030504040204" pitchFamily="34" charset="0"/>
              </a:rPr>
              <a:t>يوحَنا 2/ 1-11 والحَواشي الخاصَّة فيه!</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6024281" y="2388799"/>
            <a:ext cx="3496236" cy="4657461"/>
          </a:xfrm>
          <a:prstGeom prst="rect">
            <a:avLst/>
          </a:prstGeom>
        </p:spPr>
      </p:pic>
    </p:spTree>
    <p:custDataLst>
      <p:tags r:id="rId1"/>
    </p:custDataLst>
    <p:extLst>
      <p:ext uri="{BB962C8B-B14F-4D97-AF65-F5344CB8AC3E}">
        <p14:creationId xmlns:p14="http://schemas.microsoft.com/office/powerpoint/2010/main" val="1874631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107576"/>
            <a:ext cx="9144000" cy="6750424"/>
          </a:xfrm>
        </p:spPr>
      </p:pic>
    </p:spTree>
    <p:custDataLst>
      <p:tags r:id="rId1"/>
    </p:custDataLst>
    <p:extLst>
      <p:ext uri="{BB962C8B-B14F-4D97-AF65-F5344CB8AC3E}">
        <p14:creationId xmlns:p14="http://schemas.microsoft.com/office/powerpoint/2010/main" val="41668616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0541" y="267087"/>
            <a:ext cx="5513294" cy="1664499"/>
          </a:xfrm>
        </p:spPr>
        <p:txBody>
          <a:bodyPr>
            <a:normAutofit/>
          </a:bodyPr>
          <a:lstStyle/>
          <a:p>
            <a:pPr algn="ctr" rtl="1"/>
            <a:r>
              <a:rPr lang="ar-LB" sz="4000" b="1" dirty="0">
                <a:latin typeface="Tahoma" panose="020B0604030504040204" pitchFamily="34" charset="0"/>
                <a:ea typeface="Tahoma" panose="020B0604030504040204" pitchFamily="34" charset="0"/>
                <a:cs typeface="Tahoma" panose="020B0604030504040204" pitchFamily="34" charset="0"/>
              </a:rPr>
              <a:t>اللِّقاءُ السَّادِس</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987379" y="4571997"/>
            <a:ext cx="6892598" cy="1971458"/>
          </a:xfrm>
        </p:spPr>
        <p:txBody>
          <a:bodyPr>
            <a:normAutofit/>
          </a:bodyPr>
          <a:lstStyle/>
          <a:p>
            <a:pPr algn="ctr" rtl="1"/>
            <a:r>
              <a:rPr lang="ar-LB" sz="3750" b="1" spc="0" dirty="0">
                <a:latin typeface="Tahoma" panose="020B0604030504040204" pitchFamily="34" charset="0"/>
                <a:ea typeface="Tahoma" panose="020B0604030504040204" pitchFamily="34" charset="0"/>
                <a:cs typeface="Tahoma" panose="020B0604030504040204" pitchFamily="34" charset="0"/>
              </a:rPr>
              <a:t>«مَهما قالَ لَكُم فَافعَلوه»</a:t>
            </a:r>
          </a:p>
        </p:txBody>
      </p:sp>
      <p:pic>
        <p:nvPicPr>
          <p:cNvPr id="4" name="Content Placeholder 4" descr="Scan00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63496" y="252246"/>
            <a:ext cx="3312034" cy="4051740"/>
          </a:xfrm>
          <a:prstGeom prst="rect">
            <a:avLst/>
          </a:prstGeom>
        </p:spPr>
      </p:pic>
    </p:spTree>
    <p:custDataLst>
      <p:tags r:id="rId1"/>
    </p:custDataLst>
    <p:extLst>
      <p:ext uri="{BB962C8B-B14F-4D97-AF65-F5344CB8AC3E}">
        <p14:creationId xmlns:p14="http://schemas.microsoft.com/office/powerpoint/2010/main" val="2070018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2658"/>
          <a:stretch/>
        </p:blipFill>
        <p:spPr>
          <a:xfrm>
            <a:off x="-205068" y="1143000"/>
            <a:ext cx="9349068" cy="4642597"/>
          </a:xfrm>
          <a:prstGeom prst="rect">
            <a:avLst/>
          </a:prstGeom>
        </p:spPr>
      </p:pic>
    </p:spTree>
    <p:custDataLst>
      <p:tags r:id="rId1"/>
    </p:custDataLst>
    <p:extLst>
      <p:ext uri="{BB962C8B-B14F-4D97-AF65-F5344CB8AC3E}">
        <p14:creationId xmlns:p14="http://schemas.microsoft.com/office/powerpoint/2010/main" val="26644532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81" y="745786"/>
            <a:ext cx="6240087" cy="5254964"/>
          </a:xfrm>
          <a:prstGeom prst="rect">
            <a:avLst/>
          </a:prstGeom>
        </p:spPr>
      </p:pic>
      <p:pic>
        <p:nvPicPr>
          <p:cNvPr id="6"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6060039" y="1383864"/>
            <a:ext cx="3083961" cy="3663433"/>
          </a:xfrm>
        </p:spPr>
      </p:pic>
      <p:cxnSp>
        <p:nvCxnSpPr>
          <p:cNvPr id="8" name="Straight Arrow Connector 7"/>
          <p:cNvCxnSpPr/>
          <p:nvPr/>
        </p:nvCxnSpPr>
        <p:spPr>
          <a:xfrm>
            <a:off x="5637680" y="988360"/>
            <a:ext cx="988359" cy="1169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6483" y="2875002"/>
            <a:ext cx="5895376" cy="3293209"/>
          </a:xfrm>
          <a:prstGeom prst="rect">
            <a:avLst/>
          </a:prstGeom>
          <a:solidFill>
            <a:schemeClr val="accent2">
              <a:lumMod val="40000"/>
              <a:lumOff val="60000"/>
            </a:schemeClr>
          </a:solidFill>
        </p:spPr>
        <p:txBody>
          <a:bodyPr wrap="square">
            <a:spAutoFit/>
          </a:bodyPr>
          <a:lstStyle/>
          <a:p>
            <a:pPr algn="ctr" rtl="1"/>
            <a:r>
              <a:rPr lang="ar-SA" sz="2600" dirty="0">
                <a:latin typeface="Tahoma" pitchFamily="34" charset="0"/>
                <a:ea typeface="Tahoma" pitchFamily="34" charset="0"/>
                <a:cs typeface="Tahoma" pitchFamily="34" charset="0"/>
              </a:rPr>
              <a:t>نَرى في الوَسَط الطّاولةَ مُهيّأةً للوَليمةِ معَ غِطائِها الجَميل، الخُبز والنّور</a:t>
            </a:r>
            <a:r>
              <a:rPr lang="en-US" sz="2600" dirty="0">
                <a:latin typeface="Tahoma" pitchFamily="34" charset="0"/>
                <a:ea typeface="Tahoma" pitchFamily="34" charset="0"/>
                <a:cs typeface="Tahoma" pitchFamily="34" charset="0"/>
              </a:rPr>
              <a:t>*</a:t>
            </a:r>
          </a:p>
          <a:p>
            <a:pPr algn="ctr" rtl="1"/>
            <a:r>
              <a:rPr lang="ar-SA" sz="2600" dirty="0">
                <a:latin typeface="Tahoma" pitchFamily="34" charset="0"/>
                <a:ea typeface="Tahoma" pitchFamily="34" charset="0"/>
                <a:cs typeface="Tahoma" pitchFamily="34" charset="0"/>
              </a:rPr>
              <a:t>مَريَمُ هُنا، مَدعوّةٌ معَ يَسوعَ إلى وَليمةِ عُرسٍ. وما يُعلِنهُ الإنجيلُ والرَّسمُ هُوَ أنَّ الكَنيسةَ تَحتفِلُ كُلَّ أحَدٍ بعُرسِ الحَمل، والبَشريّةُ مُمثّلةٌ بِمريَم والكَنيسَة. مِن هُنا التّشابُهُ الكَبيرُ بينَ الطّاوِلةِ والمَذبَح </a:t>
            </a:r>
            <a:endParaRPr lang="ar-LB" sz="2600" dirty="0">
              <a:latin typeface="Tahoma" pitchFamily="34" charset="0"/>
              <a:ea typeface="Tahoma" pitchFamily="34" charset="0"/>
              <a:cs typeface="Tahoma" pitchFamily="34" charset="0"/>
            </a:endParaRPr>
          </a:p>
          <a:p>
            <a:pPr algn="ctr" rtl="1"/>
            <a:r>
              <a:rPr lang="ar-SA" sz="2600" b="1" dirty="0">
                <a:latin typeface="Tahoma" pitchFamily="34" charset="0"/>
                <a:ea typeface="Tahoma" pitchFamily="34" charset="0"/>
                <a:cs typeface="Tahoma" pitchFamily="34" charset="0"/>
              </a:rPr>
              <a:t>في الكَنيسة</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1131107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406798" y="963434"/>
            <a:ext cx="3737202" cy="4579135"/>
          </a:xfrm>
        </p:spPr>
      </p:pic>
      <p:cxnSp>
        <p:nvCxnSpPr>
          <p:cNvPr id="8" name="Straight Arrow Connector 7"/>
          <p:cNvCxnSpPr/>
          <p:nvPr/>
        </p:nvCxnSpPr>
        <p:spPr>
          <a:xfrm flipV="1">
            <a:off x="5153585" y="1532965"/>
            <a:ext cx="1351430" cy="2420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857250"/>
            <a:ext cx="5434494" cy="5143500"/>
          </a:xfrm>
          <a:prstGeom prst="rect">
            <a:avLst/>
          </a:prstGeom>
        </p:spPr>
      </p:pic>
      <p:sp>
        <p:nvSpPr>
          <p:cNvPr id="3" name="Rectangle 2"/>
          <p:cNvSpPr/>
          <p:nvPr/>
        </p:nvSpPr>
        <p:spPr>
          <a:xfrm>
            <a:off x="490817" y="2418144"/>
            <a:ext cx="4662767" cy="3046988"/>
          </a:xfrm>
          <a:prstGeom prst="rect">
            <a:avLst/>
          </a:prstGeom>
          <a:solidFill>
            <a:schemeClr val="accent2">
              <a:lumMod val="40000"/>
              <a:lumOff val="60000"/>
            </a:schemeClr>
          </a:solidFill>
        </p:spPr>
        <p:txBody>
          <a:bodyPr wrap="square">
            <a:spAutoFit/>
          </a:bodyPr>
          <a:lstStyle/>
          <a:p>
            <a:pPr algn="ctr" rtl="1"/>
            <a:r>
              <a:rPr lang="ar-LB" sz="3200" dirty="0">
                <a:latin typeface="Tahoma" pitchFamily="34" charset="0"/>
                <a:ea typeface="Tahoma" pitchFamily="34" charset="0"/>
                <a:cs typeface="Tahoma" pitchFamily="34" charset="0"/>
              </a:rPr>
              <a:t>ي</a:t>
            </a:r>
            <a:r>
              <a:rPr lang="ar-SA" sz="3200" dirty="0">
                <a:latin typeface="Tahoma" pitchFamily="34" charset="0"/>
                <a:ea typeface="Tahoma" pitchFamily="34" charset="0"/>
                <a:cs typeface="Tahoma" pitchFamily="34" charset="0"/>
              </a:rPr>
              <a:t>ظهَرُ في أعلى الرَّسمِ الرّوحُ القُدُس. يَرمزُ إلى استِحضارِ هَذا الرّوحِ نَفسِه، في كُلِّ إفخارِستيّا، على الخُبزِ والخَمرِ ليتَحوّلا إلى جَسدِ المَسيح ودمه</a:t>
            </a:r>
            <a:r>
              <a:rPr lang="ar-LB" sz="3000" dirty="0">
                <a:latin typeface="Tahoma" panose="020B0604030504040204" pitchFamily="34" charset="0"/>
                <a:ea typeface="Tahoma" panose="020B0604030504040204" pitchFamily="34" charset="0"/>
                <a:cs typeface="Tahoma" panose="020B0604030504040204" pitchFamily="34" charset="0"/>
              </a:rPr>
              <a:t>.</a:t>
            </a:r>
            <a:r>
              <a:rPr lang="en-US" sz="3000" dirty="0">
                <a:latin typeface="Tahoma" panose="020B0604030504040204" pitchFamily="34" charset="0"/>
                <a:ea typeface="Tahoma" panose="020B0604030504040204" pitchFamily="34" charset="0"/>
                <a:cs typeface="Tahoma" panose="020B0604030504040204" pitchFamily="34" charset="0"/>
              </a:rPr>
              <a:t> </a:t>
            </a:r>
          </a:p>
        </p:txBody>
      </p:sp>
    </p:spTree>
    <p:custDataLst>
      <p:tags r:id="rId1"/>
    </p:custDataLst>
    <p:extLst>
      <p:ext uri="{BB962C8B-B14F-4D97-AF65-F5344CB8AC3E}">
        <p14:creationId xmlns:p14="http://schemas.microsoft.com/office/powerpoint/2010/main" val="16790060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30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58104"/>
            <a:ext cx="5584867" cy="5042647"/>
          </a:xfrm>
          <a:prstGeom prst="rect">
            <a:avLst/>
          </a:prstGeom>
        </p:spPr>
      </p:pic>
      <p:pic>
        <p:nvPicPr>
          <p:cNvPr id="6"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406798" y="963434"/>
            <a:ext cx="3599370" cy="4579135"/>
          </a:xfrm>
        </p:spPr>
      </p:pic>
      <p:cxnSp>
        <p:nvCxnSpPr>
          <p:cNvPr id="8" name="Straight Arrow Connector 7"/>
          <p:cNvCxnSpPr/>
          <p:nvPr/>
        </p:nvCxnSpPr>
        <p:spPr>
          <a:xfrm>
            <a:off x="5765121" y="1253328"/>
            <a:ext cx="1492624" cy="1522879"/>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3421" y="3037972"/>
            <a:ext cx="4869226" cy="2677656"/>
          </a:xfrm>
          <a:prstGeom prst="rect">
            <a:avLst/>
          </a:prstGeom>
          <a:solidFill>
            <a:schemeClr val="accent2">
              <a:lumMod val="40000"/>
              <a:lumOff val="60000"/>
            </a:schemeClr>
          </a:solidFill>
        </p:spPr>
        <p:txBody>
          <a:bodyPr wrap="square">
            <a:spAutoFit/>
          </a:bodyPr>
          <a:lstStyle/>
          <a:p>
            <a:pPr algn="r" rtl="1"/>
            <a:r>
              <a:rPr lang="en-US" sz="2800" dirty="0">
                <a:latin typeface="Tahoma" pitchFamily="34" charset="0"/>
                <a:ea typeface="Tahoma" pitchFamily="34" charset="0"/>
                <a:cs typeface="Tahoma" pitchFamily="34" charset="0"/>
              </a:rPr>
              <a:t>*</a:t>
            </a:r>
            <a:r>
              <a:rPr lang="en-US" sz="2800" b="1" dirty="0">
                <a:latin typeface="Tahoma" pitchFamily="34" charset="0"/>
                <a:ea typeface="Tahoma" pitchFamily="34" charset="0"/>
                <a:cs typeface="Tahoma" pitchFamily="34" charset="0"/>
              </a:rPr>
              <a:t> </a:t>
            </a:r>
            <a:r>
              <a:rPr lang="ar-SA" sz="2800" b="1" dirty="0">
                <a:latin typeface="Tahoma" pitchFamily="34" charset="0"/>
                <a:ea typeface="Tahoma" pitchFamily="34" charset="0"/>
                <a:cs typeface="Tahoma" pitchFamily="34" charset="0"/>
              </a:rPr>
              <a:t>نَرى أيادي الشَّخصيّاتِ تَتجاوَبُ بَعضُها معَ بَعض</a:t>
            </a:r>
            <a:r>
              <a:rPr lang="ar-SA" sz="2800" dirty="0">
                <a:latin typeface="Tahoma" pitchFamily="34" charset="0"/>
                <a:ea typeface="Tahoma" pitchFamily="34" charset="0"/>
                <a:cs typeface="Tahoma" pitchFamily="34" charset="0"/>
              </a:rPr>
              <a:t>. كُلُّ شَيءٍ يبدأُ معَ حَركةِ اليَد اليُمنى ليَسوع الّذي يقولُ للخُدّام</a:t>
            </a:r>
            <a:r>
              <a:rPr lang="en-US" sz="2800" dirty="0">
                <a:latin typeface="Tahoma" pitchFamily="34" charset="0"/>
                <a:ea typeface="Tahoma" pitchFamily="34" charset="0"/>
                <a:cs typeface="Tahoma" pitchFamily="34" charset="0"/>
              </a:rPr>
              <a:t> *</a:t>
            </a:r>
            <a:r>
              <a:rPr lang="ar-LB" sz="2800" dirty="0">
                <a:latin typeface="Tahoma" pitchFamily="34" charset="0"/>
                <a:ea typeface="Tahoma" pitchFamily="34" charset="0"/>
                <a:cs typeface="Tahoma" pitchFamily="34" charset="0"/>
              </a:rPr>
              <a:t>»</a:t>
            </a:r>
            <a:r>
              <a:rPr lang="ar-SA" sz="2800" dirty="0">
                <a:latin typeface="Tahoma" pitchFamily="34" charset="0"/>
                <a:ea typeface="Tahoma" pitchFamily="34" charset="0"/>
                <a:cs typeface="Tahoma" pitchFamily="34" charset="0"/>
              </a:rPr>
              <a:t>إملأوا الأَجاجين».  </a:t>
            </a:r>
            <a:r>
              <a:rPr lang="ar-SA" sz="2800" b="1" dirty="0">
                <a:latin typeface="Tahoma" pitchFamily="34" charset="0"/>
                <a:ea typeface="Tahoma" pitchFamily="34" charset="0"/>
                <a:cs typeface="Tahoma" pitchFamily="34" charset="0"/>
              </a:rPr>
              <a:t>تَعني</a:t>
            </a:r>
            <a:r>
              <a:rPr lang="ar-SA" sz="2800" dirty="0">
                <a:latin typeface="Tahoma" pitchFamily="34" charset="0"/>
                <a:ea typeface="Tahoma" pitchFamily="34" charset="0"/>
                <a:cs typeface="Tahoma" pitchFamily="34" charset="0"/>
              </a:rPr>
              <a:t> </a:t>
            </a:r>
            <a:r>
              <a:rPr lang="ar-SA" sz="2800" b="1" dirty="0">
                <a:latin typeface="Tahoma" pitchFamily="34" charset="0"/>
                <a:ea typeface="Tahoma" pitchFamily="34" charset="0"/>
                <a:cs typeface="Tahoma" pitchFamily="34" charset="0"/>
              </a:rPr>
              <a:t>هَذهِ الحَركةُ أيضًا البرَكَة</a:t>
            </a:r>
            <a:r>
              <a:rPr lang="en-US" sz="2800" b="1" dirty="0">
                <a:latin typeface="Tahoma" pitchFamily="34" charset="0"/>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2259449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58104"/>
            <a:ext cx="5584867" cy="5042647"/>
          </a:xfrm>
          <a:prstGeom prst="rect">
            <a:avLst/>
          </a:prstGeom>
        </p:spPr>
      </p:pic>
      <p:pic>
        <p:nvPicPr>
          <p:cNvPr id="6"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096742" y="1027160"/>
            <a:ext cx="3909427" cy="4973591"/>
          </a:xfrm>
        </p:spPr>
      </p:pic>
      <p:cxnSp>
        <p:nvCxnSpPr>
          <p:cNvPr id="8" name="Straight Arrow Connector 7"/>
          <p:cNvCxnSpPr/>
          <p:nvPr/>
        </p:nvCxnSpPr>
        <p:spPr>
          <a:xfrm>
            <a:off x="6706721" y="2975163"/>
            <a:ext cx="988359" cy="1169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90816" y="2927033"/>
            <a:ext cx="4420721" cy="2554545"/>
          </a:xfrm>
          <a:prstGeom prst="rect">
            <a:avLst/>
          </a:prstGeom>
          <a:solidFill>
            <a:schemeClr val="accent2">
              <a:lumMod val="40000"/>
              <a:lumOff val="60000"/>
            </a:schemeClr>
          </a:solidFill>
        </p:spPr>
        <p:txBody>
          <a:bodyPr wrap="square">
            <a:spAutoFit/>
          </a:bodyPr>
          <a:lstStyle/>
          <a:p>
            <a:pPr algn="ctr" rtl="1"/>
            <a:r>
              <a:rPr lang="ar-SA" sz="3200" dirty="0">
                <a:latin typeface="Tahoma" pitchFamily="34" charset="0"/>
                <a:ea typeface="Tahoma" pitchFamily="34" charset="0"/>
                <a:cs typeface="Tahoma" pitchFamily="34" charset="0"/>
              </a:rPr>
              <a:t>ويُشيرُ أحَدُ الخَدَم بِيَدِه اليُسرى إلى يَسوع والكُتبِ المُقدَّسةِ الّتي يَحمِلُها. ويَدُلُّ بِيدهِ اليُمنى إلى الجِرارِ ومريَم</a:t>
            </a:r>
            <a:endParaRPr lang="en-US" sz="2700"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778008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58104"/>
            <a:ext cx="5584867" cy="5042647"/>
          </a:xfrm>
          <a:prstGeom prst="rect">
            <a:avLst/>
          </a:prstGeom>
        </p:spPr>
      </p:pic>
      <p:pic>
        <p:nvPicPr>
          <p:cNvPr id="6"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406798" y="963434"/>
            <a:ext cx="3599370" cy="4579135"/>
          </a:xfrm>
        </p:spPr>
      </p:pic>
      <p:cxnSp>
        <p:nvCxnSpPr>
          <p:cNvPr id="8" name="Straight Arrow Connector 7"/>
          <p:cNvCxnSpPr/>
          <p:nvPr/>
        </p:nvCxnSpPr>
        <p:spPr>
          <a:xfrm>
            <a:off x="5597339" y="1734672"/>
            <a:ext cx="988359" cy="1169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00902" y="2916947"/>
            <a:ext cx="4420721" cy="2308324"/>
          </a:xfrm>
          <a:prstGeom prst="rect">
            <a:avLst/>
          </a:prstGeom>
          <a:solidFill>
            <a:schemeClr val="accent2">
              <a:lumMod val="40000"/>
              <a:lumOff val="60000"/>
            </a:schemeClr>
          </a:solidFill>
        </p:spPr>
        <p:txBody>
          <a:bodyPr wrap="square">
            <a:spAutoFit/>
          </a:bodyPr>
          <a:lstStyle/>
          <a:p>
            <a:pPr algn="r" rtl="1"/>
            <a:r>
              <a:rPr lang="en-US" sz="2400" dirty="0">
                <a:latin typeface="Tahoma" pitchFamily="34" charset="0"/>
                <a:ea typeface="Tahoma" pitchFamily="34" charset="0"/>
                <a:cs typeface="Tahoma" pitchFamily="34" charset="0"/>
              </a:rPr>
              <a:t> </a:t>
            </a:r>
            <a:r>
              <a:rPr lang="ar-SA" sz="2400" dirty="0">
                <a:latin typeface="Tahoma" pitchFamily="34" charset="0"/>
                <a:ea typeface="Tahoma" pitchFamily="34" charset="0"/>
                <a:cs typeface="Tahoma" pitchFamily="34" charset="0"/>
              </a:rPr>
              <a:t>أمّا مَريمُ فتُشيرُ للخدَمِ  بِحركةٍ مِن يَدِها اليُسرى وتَدلُّهم إلى ابنِها: «مَهما قالَ لكُم فافعَلوه». أمّا يَدُها اليُمنى، على مُستوى الصَّدر، فَتُعبِّرُ عَن مُصادَقتِها التّامّة على كُلِّ ما يَقولُ ابنُها وما يَجري هُنا</a:t>
            </a:r>
            <a:r>
              <a:rPr lang="en-US" sz="2400" dirty="0">
                <a:latin typeface="Tahoma" pitchFamily="34" charset="0"/>
                <a:ea typeface="Tahoma" pitchFamily="34" charset="0"/>
                <a:cs typeface="Tahoma" pitchFamily="34" charset="0"/>
              </a:rPr>
              <a:t>.</a:t>
            </a:r>
          </a:p>
        </p:txBody>
      </p:sp>
    </p:spTree>
    <p:custDataLst>
      <p:tags r:id="rId1"/>
    </p:custDataLst>
    <p:extLst>
      <p:ext uri="{BB962C8B-B14F-4D97-AF65-F5344CB8AC3E}">
        <p14:creationId xmlns:p14="http://schemas.microsoft.com/office/powerpoint/2010/main" val="1601192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51093"/>
            <a:ext cx="5033336" cy="4649657"/>
          </a:xfrm>
          <a:prstGeom prst="rect">
            <a:avLst/>
          </a:prstGeom>
        </p:spPr>
      </p:pic>
      <p:pic>
        <p:nvPicPr>
          <p:cNvPr id="6"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376542" y="968189"/>
            <a:ext cx="3767458" cy="4897109"/>
          </a:xfrm>
        </p:spPr>
      </p:pic>
      <p:sp>
        <p:nvSpPr>
          <p:cNvPr id="5" name="Rectangle 4"/>
          <p:cNvSpPr/>
          <p:nvPr/>
        </p:nvSpPr>
        <p:spPr>
          <a:xfrm>
            <a:off x="147917" y="2705156"/>
            <a:ext cx="4652683" cy="3108543"/>
          </a:xfrm>
          <a:prstGeom prst="rect">
            <a:avLst/>
          </a:prstGeom>
          <a:solidFill>
            <a:schemeClr val="accent2">
              <a:lumMod val="40000"/>
              <a:lumOff val="60000"/>
            </a:schemeClr>
          </a:solidFill>
        </p:spPr>
        <p:txBody>
          <a:bodyPr wrap="square">
            <a:spAutoFit/>
          </a:bodyPr>
          <a:lstStyle/>
          <a:p>
            <a:pPr algn="ctr" rtl="1"/>
            <a:r>
              <a:rPr lang="ar-SA" sz="2700" dirty="0">
                <a:latin typeface="Tahoma" pitchFamily="34" charset="0"/>
                <a:ea typeface="Tahoma" pitchFamily="34" charset="0"/>
                <a:cs typeface="Tahoma" pitchFamily="34" charset="0"/>
              </a:rPr>
              <a:t>تأخُذُ الصُّورةُ هذهِ شَكلَ صَليبٍ لأنَّها أوّلُ آيةٍ ليَسوع في إنجيلِ يوحنّا وهِيَ تُعلِنُ الآيةَ الأخيرةَ أيْ آيَةَ الصّليب، حيثُ كانَتْ مريَمُ حاضِرةً أيضًا. هُناكَ فاضَ، مِن جَنبِ المَسيح المَطعون، دَمُ العَهدِ الجَديد</a:t>
            </a:r>
            <a:r>
              <a:rPr lang="en-US" sz="2700" dirty="0">
                <a:latin typeface="Tahoma" pitchFamily="34" charset="0"/>
                <a:ea typeface="Tahoma" pitchFamily="34" charset="0"/>
                <a:cs typeface="Tahoma" pitchFamily="34" charset="0"/>
              </a:rPr>
              <a:t>. </a:t>
            </a:r>
          </a:p>
        </p:txBody>
      </p:sp>
    </p:spTree>
    <p:custDataLst>
      <p:tags r:id="rId1"/>
    </p:custDataLst>
    <p:extLst>
      <p:ext uri="{BB962C8B-B14F-4D97-AF65-F5344CB8AC3E}">
        <p14:creationId xmlns:p14="http://schemas.microsoft.com/office/powerpoint/2010/main" val="64451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22999" y="1319577"/>
            <a:ext cx="6324494" cy="4681173"/>
          </a:xfrm>
        </p:spPr>
      </p:pic>
      <p:sp>
        <p:nvSpPr>
          <p:cNvPr id="5" name="Rectangle 4"/>
          <p:cNvSpPr/>
          <p:nvPr/>
        </p:nvSpPr>
        <p:spPr>
          <a:xfrm>
            <a:off x="3012808" y="3129136"/>
            <a:ext cx="3286477" cy="1361911"/>
          </a:xfrm>
          <a:prstGeom prst="rect">
            <a:avLst/>
          </a:prstGeom>
          <a:solidFill>
            <a:schemeClr val="accent2">
              <a:lumMod val="40000"/>
              <a:lumOff val="60000"/>
            </a:schemeClr>
          </a:solidFill>
        </p:spPr>
        <p:txBody>
          <a:bodyPr wrap="none">
            <a:spAutoFit/>
          </a:bodyPr>
          <a:lstStyle/>
          <a:p>
            <a:pPr algn="ctr" rtl="1"/>
            <a:r>
              <a:rPr lang="ar-SA" sz="4125" dirty="0">
                <a:latin typeface="Tahoma" panose="020B0604030504040204" pitchFamily="34" charset="0"/>
                <a:ea typeface="Tahoma" panose="020B0604030504040204" pitchFamily="34" charset="0"/>
                <a:cs typeface="Tahoma" panose="020B0604030504040204" pitchFamily="34" charset="0"/>
              </a:rPr>
              <a:t>«مَهمَا قالَ</a:t>
            </a:r>
            <a:endParaRPr lang="ar-LB" sz="4125" dirty="0">
              <a:latin typeface="Tahoma" panose="020B0604030504040204" pitchFamily="34" charset="0"/>
              <a:ea typeface="Tahoma" panose="020B0604030504040204" pitchFamily="34" charset="0"/>
              <a:cs typeface="Tahoma" panose="020B0604030504040204" pitchFamily="34" charset="0"/>
            </a:endParaRPr>
          </a:p>
          <a:p>
            <a:pPr algn="ctr" rtl="1"/>
            <a:r>
              <a:rPr lang="ar-SA" sz="4125" dirty="0">
                <a:latin typeface="Tahoma" panose="020B0604030504040204" pitchFamily="34" charset="0"/>
                <a:ea typeface="Tahoma" panose="020B0604030504040204" pitchFamily="34" charset="0"/>
                <a:cs typeface="Tahoma" panose="020B0604030504040204" pitchFamily="34" charset="0"/>
              </a:rPr>
              <a:t> لكُم فَافعَلُوه</a:t>
            </a:r>
            <a:r>
              <a:rPr lang="ar-LB" sz="4125" dirty="0">
                <a:latin typeface="Tahoma" panose="020B0604030504040204" pitchFamily="34" charset="0"/>
                <a:ea typeface="Tahoma" panose="020B0604030504040204" pitchFamily="34" charset="0"/>
                <a:cs typeface="Tahoma" panose="020B0604030504040204" pitchFamily="34" charset="0"/>
              </a:rPr>
              <a:t>»</a:t>
            </a:r>
            <a:r>
              <a:rPr lang="en-US" sz="4125" dirty="0">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113632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1455522"/>
            <a:ext cx="8120495" cy="5002429"/>
          </a:xfrm>
        </p:spPr>
      </p:pic>
      <p:sp>
        <p:nvSpPr>
          <p:cNvPr id="3" name="Oval 2"/>
          <p:cNvSpPr/>
          <p:nvPr/>
        </p:nvSpPr>
        <p:spPr>
          <a:xfrm>
            <a:off x="1529255" y="346841"/>
            <a:ext cx="5943600" cy="119818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ar-SA" sz="2400" b="1" dirty="0"/>
              <a:t>ما الّذي قَد يُ</a:t>
            </a:r>
            <a:r>
              <a:rPr lang="ar-LB" sz="2400" b="1" dirty="0"/>
              <a:t>هدِّد أفراحنا و</a:t>
            </a:r>
            <a:r>
              <a:rPr lang="ar-SA" sz="2400" b="1" dirty="0"/>
              <a:t> جَوّ العُرس؟</a:t>
            </a:r>
            <a:endParaRPr lang="en-US" sz="2400" b="1" dirty="0"/>
          </a:p>
        </p:txBody>
      </p:sp>
    </p:spTree>
    <p:custDataLst>
      <p:tags r:id="rId1"/>
    </p:custDataLst>
    <p:extLst>
      <p:ext uri="{BB962C8B-B14F-4D97-AF65-F5344CB8AC3E}">
        <p14:creationId xmlns:p14="http://schemas.microsoft.com/office/powerpoint/2010/main" val="38521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405029" y="1075460"/>
            <a:ext cx="5424208" cy="3062264"/>
          </a:xfrm>
          <a:prstGeom prst="cloudCallout">
            <a:avLst>
              <a:gd name="adj1" fmla="val -79518"/>
              <a:gd name="adj2" fmla="val 897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750" b="1" dirty="0">
                <a:latin typeface="Tahoma" panose="020B0604030504040204" pitchFamily="34" charset="0"/>
                <a:ea typeface="Tahoma" panose="020B0604030504040204" pitchFamily="34" charset="0"/>
                <a:cs typeface="Tahoma" panose="020B0604030504040204" pitchFamily="34" charset="0"/>
              </a:rPr>
              <a:t>شو بِرَأيكُن  العُصارَة يَلّي مناخِدْها مِن هَاللِّقاء؟ </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12281"/>
            <a:ext cx="2894932" cy="4657461"/>
          </a:xfrm>
          <a:prstGeom prst="rect">
            <a:avLst/>
          </a:prstGeom>
        </p:spPr>
      </p:pic>
    </p:spTree>
    <p:custDataLst>
      <p:tags r:id="rId1"/>
    </p:custDataLst>
    <p:extLst>
      <p:ext uri="{BB962C8B-B14F-4D97-AF65-F5344CB8AC3E}">
        <p14:creationId xmlns:p14="http://schemas.microsoft.com/office/powerpoint/2010/main" val="32956162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a:t>
            </a:r>
            <a:endParaRPr lang="en-US"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657514" y="95956"/>
            <a:ext cx="5828972" cy="6666088"/>
          </a:xfrm>
        </p:spPr>
      </p:pic>
    </p:spTree>
    <p:custDataLst>
      <p:tags r:id="rId1"/>
    </p:custDataLst>
    <p:extLst>
      <p:ext uri="{BB962C8B-B14F-4D97-AF65-F5344CB8AC3E}">
        <p14:creationId xmlns:p14="http://schemas.microsoft.com/office/powerpoint/2010/main" val="638781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32815" y="2696829"/>
            <a:ext cx="9019615" cy="1656656"/>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rtl="1">
              <a:buNone/>
            </a:pPr>
            <a:endParaRPr lang="en-US" sz="2700" dirty="0">
              <a:solidFill>
                <a:schemeClr val="tx1"/>
              </a:solidFill>
            </a:endParaRPr>
          </a:p>
          <a:p>
            <a:pPr algn="r" rtl="1"/>
            <a:endParaRPr lang="en-US" sz="1350" b="1" dirty="0"/>
          </a:p>
        </p:txBody>
      </p:sp>
      <p:sp>
        <p:nvSpPr>
          <p:cNvPr id="8" name="Content Placeholder 2"/>
          <p:cNvSpPr txBox="1">
            <a:spLocks/>
          </p:cNvSpPr>
          <p:nvPr/>
        </p:nvSpPr>
        <p:spPr>
          <a:xfrm>
            <a:off x="201706" y="4242934"/>
            <a:ext cx="8686800" cy="1875477"/>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rtl="1">
              <a:buNone/>
            </a:pPr>
            <a:endParaRPr lang="en-US" sz="3300" dirty="0"/>
          </a:p>
          <a:p>
            <a:pPr marL="0" indent="0" rtl="1">
              <a:buNone/>
            </a:pPr>
            <a:endParaRPr lang="en-US" sz="2700" dirty="0"/>
          </a:p>
          <a:p>
            <a:pPr marL="0" indent="0" algn="r" rtl="1">
              <a:buNone/>
            </a:pPr>
            <a:endParaRPr lang="en-US" sz="2700" dirty="0">
              <a:solidFill>
                <a:schemeClr val="tx1"/>
              </a:solidFill>
            </a:endParaRPr>
          </a:p>
          <a:p>
            <a:pPr algn="r" rtl="1"/>
            <a:endParaRPr lang="en-US" sz="1350" b="1" dirty="0"/>
          </a:p>
        </p:txBody>
      </p:sp>
      <p:sp>
        <p:nvSpPr>
          <p:cNvPr id="3" name="Rectangle 2"/>
          <p:cNvSpPr/>
          <p:nvPr/>
        </p:nvSpPr>
        <p:spPr>
          <a:xfrm>
            <a:off x="551793" y="1851374"/>
            <a:ext cx="7551683" cy="3046988"/>
          </a:xfrm>
          <a:prstGeom prst="rect">
            <a:avLst/>
          </a:prstGeom>
        </p:spPr>
        <p:txBody>
          <a:bodyPr wrap="square">
            <a:spAutoFit/>
          </a:bodyPr>
          <a:lstStyle/>
          <a:p>
            <a:pPr algn="ctr" rtl="1"/>
            <a:r>
              <a:rPr lang="ar-LB" sz="3200" dirty="0">
                <a:latin typeface="Tahoma" pitchFamily="34" charset="0"/>
                <a:ea typeface="Tahoma" pitchFamily="34" charset="0"/>
                <a:cs typeface="Tahoma" pitchFamily="34" charset="0"/>
              </a:rPr>
              <a:t>أ</a:t>
            </a:r>
            <a:r>
              <a:rPr lang="ar-SA" sz="3200" dirty="0">
                <a:latin typeface="Tahoma" pitchFamily="34" charset="0"/>
                <a:ea typeface="Tahoma" pitchFamily="34" charset="0"/>
                <a:cs typeface="Tahoma" pitchFamily="34" charset="0"/>
              </a:rPr>
              <a:t>ظهَرتْ آيةُ عُرسِ قانا الجَليل مَجدَ يَسوع للتّلاميذِ وَحدَهُم، </a:t>
            </a:r>
            <a:endParaRPr lang="ar-LB" sz="3200" dirty="0">
              <a:latin typeface="Tahoma" pitchFamily="34" charset="0"/>
              <a:ea typeface="Tahoma" pitchFamily="34" charset="0"/>
              <a:cs typeface="Tahoma" pitchFamily="34" charset="0"/>
            </a:endParaRPr>
          </a:p>
          <a:p>
            <a:pPr algn="ctr" rtl="1"/>
            <a:r>
              <a:rPr lang="ar-SA" sz="3200" dirty="0">
                <a:latin typeface="Tahoma" pitchFamily="34" charset="0"/>
                <a:ea typeface="Tahoma" pitchFamily="34" charset="0"/>
                <a:cs typeface="Tahoma" pitchFamily="34" charset="0"/>
              </a:rPr>
              <a:t>وهِيَ دَليلٌ على الدَّورِ الَّذي كانت الكَنيسَةُ سَتَقومُ بهِ لاحِقًا،</a:t>
            </a:r>
            <a:r>
              <a:rPr lang="ar-LB" sz="3200" dirty="0">
                <a:latin typeface="Tahoma" pitchFamily="34" charset="0"/>
                <a:ea typeface="Tahoma" pitchFamily="34" charset="0"/>
                <a:cs typeface="Tahoma" pitchFamily="34" charset="0"/>
              </a:rPr>
              <a:t> </a:t>
            </a:r>
          </a:p>
          <a:p>
            <a:pPr algn="ctr" rtl="1"/>
            <a:r>
              <a:rPr lang="ar-SA" sz="3200" dirty="0">
                <a:latin typeface="Tahoma" pitchFamily="34" charset="0"/>
                <a:ea typeface="Tahoma" pitchFamily="34" charset="0"/>
                <a:cs typeface="Tahoma" pitchFamily="34" charset="0"/>
              </a:rPr>
              <a:t>وهُوَ أنْ تُحَوِّلَ الخَمرَ إلى دَمِ المَسيحِ </a:t>
            </a:r>
            <a:r>
              <a:rPr lang="ar-SA" sz="3200" b="1" dirty="0">
                <a:latin typeface="Tahoma" pitchFamily="34" charset="0"/>
                <a:ea typeface="Tahoma" pitchFamily="34" charset="0"/>
                <a:cs typeface="Tahoma" pitchFamily="34" charset="0"/>
              </a:rPr>
              <a:t>عِندَما تُقيمُ الذَّبيحَة الإلهيّة</a:t>
            </a:r>
            <a:r>
              <a:rPr lang="en-US" sz="3200" b="1" dirty="0">
                <a:latin typeface="Tahoma" pitchFamily="34" charset="0"/>
                <a:ea typeface="Tahoma" pitchFamily="34" charset="0"/>
                <a:cs typeface="Tahoma" pitchFamily="34" charset="0"/>
              </a:rPr>
              <a:t>.</a:t>
            </a:r>
          </a:p>
        </p:txBody>
      </p:sp>
    </p:spTree>
    <p:custDataLst>
      <p:tags r:id="rId1"/>
    </p:custDataLst>
    <p:extLst>
      <p:ext uri="{BB962C8B-B14F-4D97-AF65-F5344CB8AC3E}">
        <p14:creationId xmlns:p14="http://schemas.microsoft.com/office/powerpoint/2010/main" val="2554165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289" y="1270747"/>
            <a:ext cx="1311087" cy="605118"/>
          </a:xfrm>
        </p:spPr>
        <p:txBody>
          <a:bodyPr>
            <a:normAutofit fontScale="90000"/>
          </a:bodyPr>
          <a:lstStyle/>
          <a:p>
            <a:pPr algn="r" rtl="1"/>
            <a:r>
              <a:rPr lang="ar-LB" dirty="0"/>
              <a:t>قراءات</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782" y="857250"/>
            <a:ext cx="8441594" cy="5143500"/>
          </a:xfrm>
          <a:prstGeom prst="rect">
            <a:avLst/>
          </a:prstGeom>
        </p:spPr>
      </p:pic>
    </p:spTree>
    <p:custDataLst>
      <p:tags r:id="rId1"/>
    </p:custDataLst>
    <p:extLst>
      <p:ext uri="{BB962C8B-B14F-4D97-AF65-F5344CB8AC3E}">
        <p14:creationId xmlns:p14="http://schemas.microsoft.com/office/powerpoint/2010/main" val="1177058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405029" y="1075460"/>
            <a:ext cx="5424208" cy="3062264"/>
          </a:xfrm>
          <a:prstGeom prst="cloudCallout">
            <a:avLst>
              <a:gd name="adj1" fmla="val -78113"/>
              <a:gd name="adj2" fmla="val 95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750" b="1" dirty="0">
                <a:latin typeface="Tahoma" panose="020B0604030504040204" pitchFamily="34" charset="0"/>
                <a:ea typeface="Tahoma" panose="020B0604030504040204" pitchFamily="34" charset="0"/>
                <a:cs typeface="Tahoma" panose="020B0604030504040204" pitchFamily="34" charset="0"/>
              </a:rPr>
              <a:t>ماذا علينا أن نتذكّر؟ </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12281"/>
            <a:ext cx="2894932" cy="4657461"/>
          </a:xfrm>
          <a:prstGeom prst="rect">
            <a:avLst/>
          </a:prstGeom>
        </p:spPr>
      </p:pic>
    </p:spTree>
    <p:custDataLst>
      <p:tags r:id="rId1"/>
    </p:custDataLst>
    <p:extLst>
      <p:ext uri="{BB962C8B-B14F-4D97-AF65-F5344CB8AC3E}">
        <p14:creationId xmlns:p14="http://schemas.microsoft.com/office/powerpoint/2010/main" val="1794329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 y="99229"/>
            <a:ext cx="8513379" cy="6270040"/>
          </a:xfrm>
        </p:spPr>
      </p:pic>
    </p:spTree>
    <p:custDataLst>
      <p:tags r:id="rId1"/>
    </p:custDataLst>
    <p:extLst>
      <p:ext uri="{BB962C8B-B14F-4D97-AF65-F5344CB8AC3E}">
        <p14:creationId xmlns:p14="http://schemas.microsoft.com/office/powerpoint/2010/main" val="42178978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492873" y="561414"/>
            <a:ext cx="4951880" cy="3076015"/>
          </a:xfrm>
          <a:prstGeom prst="cloudCallout">
            <a:avLst>
              <a:gd name="adj1" fmla="val -75995"/>
              <a:gd name="adj2" fmla="val 18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375" b="1" dirty="0">
              <a:latin typeface="Tahoma" panose="020B0604030504040204" pitchFamily="34" charset="0"/>
              <a:ea typeface="Tahoma" panose="020B0604030504040204" pitchFamily="34" charset="0"/>
              <a:cs typeface="Tahoma" panose="020B0604030504040204" pitchFamily="34" charset="0"/>
            </a:endParaRPr>
          </a:p>
          <a:p>
            <a:pPr algn="ctr" rtl="1"/>
            <a:r>
              <a:rPr lang="ar-LB" sz="3375" b="1" dirty="0">
                <a:latin typeface="Tahoma" panose="020B0604030504040204" pitchFamily="34" charset="0"/>
                <a:ea typeface="Tahoma" panose="020B0604030504040204" pitchFamily="34" charset="0"/>
                <a:cs typeface="Tahoma" panose="020B0604030504040204" pitchFamily="34" charset="0"/>
              </a:rPr>
              <a:t>و هَلَّق كِلّ واحَد فينا رَح بيصَلّي هَالصَّلاة الحِلوِة</a:t>
            </a:r>
          </a:p>
          <a:p>
            <a:pPr algn="ctr" rtl="1"/>
            <a:endParaRPr lang="en-US" sz="225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17" y="2025727"/>
            <a:ext cx="2894932" cy="4657461"/>
          </a:xfrm>
          <a:prstGeom prst="rect">
            <a:avLst/>
          </a:prstGeom>
        </p:spPr>
      </p:pic>
    </p:spTree>
    <p:custDataLst>
      <p:tags r:id="rId1"/>
    </p:custDataLst>
    <p:extLst>
      <p:ext uri="{BB962C8B-B14F-4D97-AF65-F5344CB8AC3E}">
        <p14:creationId xmlns:p14="http://schemas.microsoft.com/office/powerpoint/2010/main" val="209285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B49FE0-6F86-453E-B080-640679455872}"/>
              </a:ext>
            </a:extLst>
          </p:cNvPr>
          <p:cNvSpPr/>
          <p:nvPr/>
        </p:nvSpPr>
        <p:spPr>
          <a:xfrm>
            <a:off x="211791" y="1079127"/>
            <a:ext cx="8764120" cy="4921623"/>
          </a:xfrm>
          <a:prstGeom prst="rect">
            <a:avLst/>
          </a:prstGeom>
          <a:solidFill>
            <a:srgbClr val="E6E0F0"/>
          </a:solidFill>
          <a:ln>
            <a:solidFill>
              <a:srgbClr val="E5E0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255075-1D70-414A-945C-AE9EAE44ED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791" y="1079127"/>
            <a:ext cx="8764121" cy="4921623"/>
          </a:xfrm>
          <a:prstGeom prst="rect">
            <a:avLst/>
          </a:prstGeom>
        </p:spPr>
      </p:pic>
    </p:spTree>
    <p:custDataLst>
      <p:tags r:id="rId1"/>
    </p:custDataLst>
    <p:extLst>
      <p:ext uri="{BB962C8B-B14F-4D97-AF65-F5344CB8AC3E}">
        <p14:creationId xmlns:p14="http://schemas.microsoft.com/office/powerpoint/2010/main" val="42334492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745" y="595894"/>
            <a:ext cx="6992006" cy="5262979"/>
          </a:xfrm>
          <a:prstGeom prst="rect">
            <a:avLst/>
          </a:prstGeom>
        </p:spPr>
        <p:txBody>
          <a:bodyPr wrap="square">
            <a:spAutoFit/>
          </a:bodyPr>
          <a:lstStyle/>
          <a:p>
            <a:pPr algn="r" rtl="1"/>
            <a:r>
              <a:rPr lang="ar-LB" sz="2400" b="1" u="sng" dirty="0">
                <a:latin typeface="Tahoma" pitchFamily="34" charset="0"/>
                <a:ea typeface="Tahoma" pitchFamily="34" charset="0"/>
                <a:cs typeface="Tahoma" pitchFamily="34" charset="0"/>
              </a:rPr>
              <a:t>ترتيلة </a:t>
            </a:r>
            <a:r>
              <a:rPr lang="ar-SA" sz="2400" b="1" u="sng" dirty="0">
                <a:latin typeface="Tahoma" pitchFamily="34" charset="0"/>
                <a:ea typeface="Tahoma" pitchFamily="34" charset="0"/>
                <a:cs typeface="Tahoma" pitchFamily="34" charset="0"/>
              </a:rPr>
              <a:t>خبز وخمر</a:t>
            </a:r>
            <a:endParaRPr lang="ar-LB" sz="2400" b="1" u="sng" dirty="0">
              <a:latin typeface="Tahoma" pitchFamily="34" charset="0"/>
              <a:ea typeface="Tahoma" pitchFamily="34" charset="0"/>
              <a:cs typeface="Tahoma" pitchFamily="34" charset="0"/>
            </a:endParaRPr>
          </a:p>
          <a:p>
            <a:pPr algn="r" rtl="1"/>
            <a:r>
              <a:rPr lang="ar-SA" sz="2400" b="1" dirty="0">
                <a:latin typeface="Tahoma" pitchFamily="34" charset="0"/>
                <a:ea typeface="Tahoma" pitchFamily="34" charset="0"/>
                <a:cs typeface="Tahoma" pitchFamily="34" charset="0"/>
              </a:rPr>
              <a:t>خبز وخمر وميّ إيماني</a:t>
            </a:r>
            <a:endParaRPr lang="en-US" sz="2400" b="1"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إبن الله الحي قرباني</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حبي عم بيدوب عم يروي القلوب</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من سرّو المحبوب حبّو رواني</a:t>
            </a:r>
            <a:endParaRPr lang="en-US" sz="2400" dirty="0">
              <a:latin typeface="Tahoma" pitchFamily="34" charset="0"/>
              <a:ea typeface="Tahoma" pitchFamily="34" charset="0"/>
              <a:cs typeface="Tahoma" pitchFamily="34" charset="0"/>
            </a:endParaRPr>
          </a:p>
          <a:p>
            <a:pPr lvl="0" algn="r" rtl="1"/>
            <a:r>
              <a:rPr lang="ar-SA" sz="2400" dirty="0">
                <a:latin typeface="Tahoma" pitchFamily="34" charset="0"/>
                <a:ea typeface="Tahoma" pitchFamily="34" charset="0"/>
                <a:cs typeface="Tahoma" pitchFamily="34" charset="0"/>
              </a:rPr>
              <a:t>يا سنابل وسهول تبقى ملياني</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يا بيادر وحقول تبقى حلياني</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يا مطاحن بندور بتطعمي المعمور</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خبز ونار ونور أطيب قرباني</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 </a:t>
            </a:r>
            <a:endParaRPr lang="en-US" sz="2400" dirty="0">
              <a:latin typeface="Tahoma" pitchFamily="34" charset="0"/>
              <a:ea typeface="Tahoma" pitchFamily="34" charset="0"/>
              <a:cs typeface="Tahoma" pitchFamily="34" charset="0"/>
            </a:endParaRPr>
          </a:p>
          <a:p>
            <a:pPr lvl="0" algn="r" rtl="1"/>
            <a:r>
              <a:rPr lang="ar-SA" sz="2400" b="1" dirty="0">
                <a:latin typeface="Tahoma" pitchFamily="34" charset="0"/>
                <a:ea typeface="Tahoma" pitchFamily="34" charset="0"/>
                <a:cs typeface="Tahoma" pitchFamily="34" charset="0"/>
              </a:rPr>
              <a:t>يا نعمي للكل يا جسم ودماء</a:t>
            </a:r>
            <a:endParaRPr lang="en-US" sz="2400" b="1"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عالأرض بتضل عربون السماء</a:t>
            </a:r>
            <a:endParaRPr lang="en-US" sz="2400" dirty="0">
              <a:latin typeface="Tahoma" pitchFamily="34" charset="0"/>
              <a:ea typeface="Tahoma" pitchFamily="34" charset="0"/>
              <a:cs typeface="Tahoma" pitchFamily="34" charset="0"/>
            </a:endParaRPr>
          </a:p>
          <a:p>
            <a:pPr algn="r" rtl="1"/>
            <a:r>
              <a:rPr lang="ar-SA" sz="2400" dirty="0">
                <a:latin typeface="Tahoma" pitchFamily="34" charset="0"/>
                <a:ea typeface="Tahoma" pitchFamily="34" charset="0"/>
                <a:cs typeface="Tahoma" pitchFamily="34" charset="0"/>
              </a:rPr>
              <a:t>يا ربي يسوع صوبك دربي طلوع</a:t>
            </a:r>
            <a:endParaRPr lang="en-US" sz="2400" dirty="0">
              <a:latin typeface="Tahoma" pitchFamily="34" charset="0"/>
              <a:ea typeface="Tahoma" pitchFamily="34" charset="0"/>
              <a:cs typeface="Tahoma" pitchFamily="34" charset="0"/>
            </a:endParaRPr>
          </a:p>
          <a:p>
            <a:pPr algn="r"/>
            <a:r>
              <a:rPr lang="ar-SA" sz="2400" dirty="0">
                <a:latin typeface="Tahoma" pitchFamily="34" charset="0"/>
                <a:ea typeface="Tahoma" pitchFamily="34" charset="0"/>
                <a:cs typeface="Tahoma" pitchFamily="34" charset="0"/>
              </a:rPr>
              <a:t>عم بعطش وبجوع عطيني القرباني</a:t>
            </a:r>
            <a:endParaRPr lang="en-US" sz="2400"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41275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869391" y="453837"/>
            <a:ext cx="4266080" cy="3076015"/>
          </a:xfrm>
          <a:prstGeom prst="cloudCallout">
            <a:avLst>
              <a:gd name="adj1" fmla="val -75995"/>
              <a:gd name="adj2" fmla="val 18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375" b="1" dirty="0">
                <a:latin typeface="Tahoma" panose="020B0604030504040204" pitchFamily="34" charset="0"/>
                <a:ea typeface="Tahoma" panose="020B0604030504040204" pitchFamily="34" charset="0"/>
                <a:cs typeface="Tahoma" panose="020B0604030504040204" pitchFamily="34" charset="0"/>
              </a:rPr>
              <a:t>بشوفكن الأسبوع القادم</a:t>
            </a:r>
          </a:p>
          <a:p>
            <a:pPr algn="ctr" rtl="1"/>
            <a:r>
              <a:rPr lang="ar-LB" sz="3375" b="1" dirty="0">
                <a:latin typeface="Tahoma" panose="020B0604030504040204" pitchFamily="34" charset="0"/>
                <a:ea typeface="Tahoma" panose="020B0604030504040204" pitchFamily="34" charset="0"/>
                <a:cs typeface="Tahoma" panose="020B0604030504040204" pitchFamily="34" charset="0"/>
              </a:rPr>
              <a:t>إلى الملتقى</a:t>
            </a:r>
            <a:endParaRPr lang="en-US" sz="225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17" y="2025727"/>
            <a:ext cx="2894932" cy="4657461"/>
          </a:xfrm>
          <a:prstGeom prst="rect">
            <a:avLst/>
          </a:prstGeom>
        </p:spPr>
      </p:pic>
    </p:spTree>
    <p:custDataLst>
      <p:tags r:id="rId1"/>
    </p:custDataLst>
    <p:extLst>
      <p:ext uri="{BB962C8B-B14F-4D97-AF65-F5344CB8AC3E}">
        <p14:creationId xmlns:p14="http://schemas.microsoft.com/office/powerpoint/2010/main" val="40666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220973" y="0"/>
            <a:ext cx="3793475" cy="1845609"/>
          </a:xfrm>
          <a:prstGeom prst="cloudCallout">
            <a:avLst>
              <a:gd name="adj1" fmla="val -112847"/>
              <a:gd name="adj2" fmla="val -12561"/>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b="1" dirty="0">
                <a:solidFill>
                  <a:schemeClr val="bg1"/>
                </a:solidFill>
                <a:latin typeface="Tahoma" panose="020B0604030504040204" pitchFamily="34" charset="0"/>
                <a:ea typeface="Tahoma" panose="020B0604030504040204" pitchFamily="34" charset="0"/>
                <a:cs typeface="Tahoma" panose="020B0604030504040204" pitchFamily="34" charset="0"/>
              </a:rPr>
              <a:t>شو هَدَفنا مِن هَاللِّقاء</a:t>
            </a:r>
            <a:r>
              <a:rPr lang="ar-LB" sz="3000" b="1" dirty="0">
                <a:solidFill>
                  <a:schemeClr val="bg1"/>
                </a:solidFill>
              </a:rPr>
              <a:t>؟</a:t>
            </a:r>
            <a:endParaRPr lang="en-US" sz="3000" b="1" dirty="0">
              <a:solidFill>
                <a:schemeClr val="bg1"/>
              </a:solidFill>
            </a:endParaRPr>
          </a:p>
        </p:txBody>
      </p:sp>
      <p:sp>
        <p:nvSpPr>
          <p:cNvPr id="7" name="Content Placeholder 2"/>
          <p:cNvSpPr txBox="1">
            <a:spLocks/>
          </p:cNvSpPr>
          <p:nvPr/>
        </p:nvSpPr>
        <p:spPr>
          <a:xfrm>
            <a:off x="572197" y="2065283"/>
            <a:ext cx="8035776" cy="214299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lnSpc>
                <a:spcPct val="150000"/>
              </a:lnSpc>
            </a:pPr>
            <a:r>
              <a:rPr lang="ar-LB"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نْحَدِّد </a:t>
            </a:r>
            <a:r>
              <a:rPr lang="ar-SA" sz="2800" dirty="0">
                <a:latin typeface="Tahoma" pitchFamily="34" charset="0"/>
                <a:ea typeface="Tahoma" pitchFamily="34" charset="0"/>
                <a:cs typeface="Tahoma" pitchFamily="34" charset="0"/>
              </a:rPr>
              <a:t>دَورَ الأشخاصِ ونَتيجَةَ عَملِ يَسوعَ ومَريَم وأن </a:t>
            </a:r>
            <a:r>
              <a:rPr lang="ar-LB" sz="2800" dirty="0">
                <a:latin typeface="Tahoma" pitchFamily="34" charset="0"/>
                <a:ea typeface="Tahoma" pitchFamily="34" charset="0"/>
                <a:cs typeface="Tahoma" pitchFamily="34" charset="0"/>
              </a:rPr>
              <a:t>ن</a:t>
            </a:r>
            <a:r>
              <a:rPr lang="ar-SA" sz="2800" dirty="0">
                <a:latin typeface="Tahoma" pitchFamily="34" charset="0"/>
                <a:ea typeface="Tahoma" pitchFamily="34" charset="0"/>
                <a:cs typeface="Tahoma" pitchFamily="34" charset="0"/>
              </a:rPr>
              <a:t>حفَظَ أقوالَهُما، فَلولا هَذا التَّحوُّلُ الخَفِيُّ لِلماءِ إلى خَمرٍ لما بَقيَ العُرسُ ولمَا آمَنَ التَّلاميذ</a:t>
            </a:r>
            <a:r>
              <a:rPr lang="en-US" sz="2800" dirty="0">
                <a:latin typeface="Tahoma" pitchFamily="34" charset="0"/>
                <a:ea typeface="Tahoma" pitchFamily="34" charset="0"/>
                <a:cs typeface="Tahoma" pitchFamily="34" charset="0"/>
              </a:rPr>
              <a:t>.</a:t>
            </a:r>
          </a:p>
          <a:p>
            <a:pPr marL="0" indent="0" algn="r" rtl="1">
              <a:buNone/>
            </a:pPr>
            <a:endParaRPr lang="en-US" sz="2400" dirty="0"/>
          </a:p>
          <a:p>
            <a:pPr marL="0" indent="0" algn="r" rtl="1">
              <a:buNone/>
            </a:pPr>
            <a:endParaRPr lang="en-US" sz="2700" dirty="0">
              <a:solidFill>
                <a:schemeClr val="tx1"/>
              </a:solidFill>
            </a:endParaRPr>
          </a:p>
          <a:p>
            <a:pPr algn="r" rtl="1"/>
            <a:endParaRPr lang="en-US" sz="1350" b="1" dirty="0"/>
          </a:p>
        </p:txBody>
      </p:sp>
      <p:sp>
        <p:nvSpPr>
          <p:cNvPr id="8" name="Content Placeholder 2"/>
          <p:cNvSpPr txBox="1">
            <a:spLocks/>
          </p:cNvSpPr>
          <p:nvPr/>
        </p:nvSpPr>
        <p:spPr>
          <a:xfrm>
            <a:off x="201706" y="4242934"/>
            <a:ext cx="8686800" cy="1875477"/>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lnSpc>
                <a:spcPct val="150000"/>
              </a:lnSpc>
            </a:pPr>
            <a:r>
              <a:rPr lang="ar-LB"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نعي </a:t>
            </a:r>
            <a:r>
              <a:rPr lang="ar-SA" sz="2800" dirty="0">
                <a:latin typeface="Tahoma" pitchFamily="34" charset="0"/>
                <a:ea typeface="Tahoma" pitchFamily="34" charset="0"/>
                <a:cs typeface="Tahoma" pitchFamily="34" charset="0"/>
              </a:rPr>
              <a:t>أنَّ يَسوعَ قادِرٌ على أَنْ يَتدخَّلَ في حَياتِنا فيُحوِّلَ الحُزنَ إلى فَرَحٍ كَما حَوَّلَ الماءَ إلى خَمرٍ، وكَما يُحوِّلُ الخَمرَ إلى دمِهِ في القُدّاسِ الإلَهيّ</a:t>
            </a:r>
            <a:endParaRPr lang="en-US" sz="2800" dirty="0">
              <a:latin typeface="Tahoma" pitchFamily="34" charset="0"/>
              <a:ea typeface="Tahoma" pitchFamily="34" charset="0"/>
              <a:cs typeface="Tahoma" pitchFamily="34" charset="0"/>
            </a:endParaRPr>
          </a:p>
          <a:p>
            <a:pPr algn="r" rtl="1">
              <a:lnSpc>
                <a:spcPct val="150000"/>
              </a:lnSpc>
            </a:pPr>
            <a:r>
              <a:rPr lang="en-US" sz="2800" dirty="0">
                <a:latin typeface="Tahoma" pitchFamily="34" charset="0"/>
                <a:ea typeface="Tahoma" pitchFamily="34" charset="0"/>
                <a:cs typeface="Tahoma" pitchFamily="34" charset="0"/>
              </a:rPr>
              <a:t>.</a:t>
            </a:r>
          </a:p>
          <a:p>
            <a:pPr marL="0" indent="0" rtl="1">
              <a:buNone/>
            </a:pPr>
            <a:endParaRPr lang="en-US" sz="2800" dirty="0">
              <a:latin typeface="Tahoma" pitchFamily="34" charset="0"/>
              <a:ea typeface="Tahoma" pitchFamily="34" charset="0"/>
              <a:cs typeface="Tahoma" pitchFamily="34" charset="0"/>
            </a:endParaRPr>
          </a:p>
          <a:p>
            <a:pPr marL="0" indent="0" rtl="1">
              <a:buNone/>
            </a:pPr>
            <a:endParaRPr lang="en-US" sz="2800" dirty="0">
              <a:latin typeface="Tahoma" pitchFamily="34" charset="0"/>
              <a:ea typeface="Tahoma" pitchFamily="34" charset="0"/>
              <a:cs typeface="Tahoma" pitchFamily="34" charset="0"/>
            </a:endParaRPr>
          </a:p>
          <a:p>
            <a:pPr marL="0" indent="0" algn="r" rtl="1">
              <a:buNone/>
            </a:pPr>
            <a:endParaRPr lang="en-US" sz="2800" dirty="0">
              <a:solidFill>
                <a:schemeClr val="tx1"/>
              </a:solidFill>
              <a:latin typeface="Tahoma" pitchFamily="34" charset="0"/>
              <a:ea typeface="Tahoma" pitchFamily="34" charset="0"/>
              <a:cs typeface="Tahoma" pitchFamily="34" charset="0"/>
            </a:endParaRPr>
          </a:p>
          <a:p>
            <a:pPr algn="r" rtl="1"/>
            <a:endParaRPr lang="en-US" sz="2800" b="1" dirty="0">
              <a:latin typeface="Tahoma" pitchFamily="34" charset="0"/>
              <a:ea typeface="Tahoma" pitchFamily="34" charset="0"/>
              <a:cs typeface="Tahoma" pitchFamily="34"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777" y="0"/>
            <a:ext cx="2176485" cy="2079841"/>
          </a:xfrm>
          <a:prstGeom prst="rect">
            <a:avLst/>
          </a:prstGeom>
        </p:spPr>
      </p:pic>
    </p:spTree>
    <p:custDataLst>
      <p:tags r:id="rId1"/>
    </p:custDataLst>
    <p:extLst>
      <p:ext uri="{BB962C8B-B14F-4D97-AF65-F5344CB8AC3E}">
        <p14:creationId xmlns:p14="http://schemas.microsoft.com/office/powerpoint/2010/main" val="95381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right)">
                                      <p:cBhvr>
                                        <p:cTn id="21" dur="500"/>
                                        <p:tgtEl>
                                          <p:spTgt spid="7">
                                            <p:txEl>
                                              <p:pRg st="0" end="0"/>
                                            </p:txEl>
                                          </p:spTgt>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right)">
                                      <p:cBhvr>
                                        <p:cTn id="25" dur="500"/>
                                        <p:tgtEl>
                                          <p:spTgt spid="8">
                                            <p:txEl>
                                              <p:pRg st="0" end="0"/>
                                            </p:txEl>
                                          </p:spTgt>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right)">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4271" y="1525860"/>
            <a:ext cx="5886317" cy="5214478"/>
          </a:xfrm>
          <a:prstGeom prst="rect">
            <a:avLst/>
          </a:prstGeom>
        </p:spPr>
      </p:pic>
      <p:sp>
        <p:nvSpPr>
          <p:cNvPr id="5" name="Cloud Callout 4"/>
          <p:cNvSpPr/>
          <p:nvPr/>
        </p:nvSpPr>
        <p:spPr>
          <a:xfrm>
            <a:off x="1292706" y="117662"/>
            <a:ext cx="3423290" cy="2356597"/>
          </a:xfrm>
          <a:prstGeom prst="cloudCallout">
            <a:avLst>
              <a:gd name="adj1" fmla="val -51414"/>
              <a:gd name="adj2" fmla="val 6465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latin typeface="Tahoma" panose="020B0604030504040204" pitchFamily="34" charset="0"/>
                <a:ea typeface="Tahoma" panose="020B0604030504040204" pitchFamily="34" charset="0"/>
                <a:cs typeface="Tahoma" panose="020B0604030504040204" pitchFamily="34" charset="0"/>
              </a:rPr>
              <a:t>أَصدِقائي! تأَمَّلوا هَالرَّسمْ منيح</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311" y="2200539"/>
            <a:ext cx="2894932" cy="4657461"/>
          </a:xfrm>
          <a:prstGeom prst="rect">
            <a:avLst/>
          </a:prstGeom>
        </p:spPr>
      </p:pic>
    </p:spTree>
    <p:custDataLst>
      <p:tags r:id="rId1"/>
    </p:custDataLst>
    <p:extLst>
      <p:ext uri="{BB962C8B-B14F-4D97-AF65-F5344CB8AC3E}">
        <p14:creationId xmlns:p14="http://schemas.microsoft.com/office/powerpoint/2010/main" val="3708982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264023"/>
            <a:ext cx="5903259" cy="5378824"/>
          </a:xfrm>
          <a:prstGeom prst="rect">
            <a:avLst/>
          </a:prstGeom>
        </p:spPr>
      </p:pic>
      <p:sp>
        <p:nvSpPr>
          <p:cNvPr id="4" name="Cloud Callout 3"/>
          <p:cNvSpPr/>
          <p:nvPr/>
        </p:nvSpPr>
        <p:spPr>
          <a:xfrm>
            <a:off x="4995791" y="0"/>
            <a:ext cx="3974788" cy="3519768"/>
          </a:xfrm>
          <a:prstGeom prst="cloudCallout">
            <a:avLst>
              <a:gd name="adj1" fmla="val 13250"/>
              <a:gd name="adj2" fmla="val 550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latin typeface="Tahoma" panose="020B0604030504040204" pitchFamily="34" charset="0"/>
                <a:ea typeface="Tahoma" panose="020B0604030504040204" pitchFamily="34" charset="0"/>
                <a:cs typeface="Tahoma" panose="020B0604030504040204" pitchFamily="34" charset="0"/>
              </a:rPr>
              <a:t>بِرَأيكُن</a:t>
            </a:r>
            <a:r>
              <a:rPr lang="en-US" sz="3000" dirty="0">
                <a:latin typeface="Tahoma" panose="020B0604030504040204" pitchFamily="34" charset="0"/>
                <a:ea typeface="Tahoma" panose="020B0604030504040204" pitchFamily="34" charset="0"/>
                <a:cs typeface="Tahoma" panose="020B0604030504040204" pitchFamily="34" charset="0"/>
              </a:rPr>
              <a:t> </a:t>
            </a:r>
            <a:r>
              <a:rPr lang="ar-LB" sz="3200" dirty="0">
                <a:latin typeface="Tahoma" panose="020B0604030504040204" pitchFamily="34" charset="0"/>
                <a:ea typeface="Tahoma" panose="020B0604030504040204" pitchFamily="34" charset="0"/>
                <a:cs typeface="Tahoma" panose="020B0604030504040204" pitchFamily="34" charset="0"/>
              </a:rPr>
              <a:t>شو</a:t>
            </a:r>
            <a:r>
              <a:rPr lang="ar-SA" sz="3200" dirty="0">
                <a:latin typeface="Tahoma" panose="020B0604030504040204" pitchFamily="34" charset="0"/>
                <a:ea typeface="Tahoma" panose="020B0604030504040204" pitchFamily="34" charset="0"/>
                <a:cs typeface="Tahoma" panose="020B0604030504040204" pitchFamily="34" charset="0"/>
              </a:rPr>
              <a:t> الُمناسَبةُ </a:t>
            </a:r>
            <a:r>
              <a:rPr lang="ar-LB" sz="3200" dirty="0">
                <a:latin typeface="Tahoma" panose="020B0604030504040204" pitchFamily="34" charset="0"/>
                <a:ea typeface="Tahoma" panose="020B0604030504040204" pitchFamily="34" charset="0"/>
                <a:cs typeface="Tahoma" panose="020B0604030504040204" pitchFamily="34" charset="0"/>
              </a:rPr>
              <a:t>يلّي</a:t>
            </a:r>
            <a:r>
              <a:rPr lang="ar-SA" sz="3200" dirty="0">
                <a:latin typeface="Tahoma" panose="020B0604030504040204" pitchFamily="34" charset="0"/>
                <a:ea typeface="Tahoma" panose="020B0604030504040204" pitchFamily="34" charset="0"/>
                <a:cs typeface="Tahoma" panose="020B0604030504040204" pitchFamily="34" charset="0"/>
              </a:rPr>
              <a:t> </a:t>
            </a:r>
            <a:r>
              <a:rPr lang="ar-LB" sz="3200" dirty="0">
                <a:latin typeface="Tahoma" panose="020B0604030504040204" pitchFamily="34" charset="0"/>
                <a:ea typeface="Tahoma" panose="020B0604030504040204" pitchFamily="34" charset="0"/>
                <a:cs typeface="Tahoma" panose="020B0604030504040204" pitchFamily="34" charset="0"/>
              </a:rPr>
              <a:t>ا</a:t>
            </a:r>
            <a:r>
              <a:rPr lang="ar-SA" sz="3200" dirty="0">
                <a:latin typeface="Tahoma" panose="020B0604030504040204" pitchFamily="34" charset="0"/>
                <a:ea typeface="Tahoma" panose="020B0604030504040204" pitchFamily="34" charset="0"/>
                <a:cs typeface="Tahoma" panose="020B0604030504040204" pitchFamily="34" charset="0"/>
              </a:rPr>
              <a:t>جتَمع فيها هالحَشد</a:t>
            </a:r>
            <a:r>
              <a:rPr lang="ar-LB" sz="3200" dirty="0">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517356" y="3007364"/>
            <a:ext cx="2922479" cy="4065790"/>
          </a:xfrm>
          <a:prstGeom prst="rect">
            <a:avLst/>
          </a:prstGeom>
        </p:spPr>
      </p:pic>
    </p:spTree>
    <p:custDataLst>
      <p:tags r:id="rId1"/>
    </p:custDataLst>
    <p:extLst>
      <p:ext uri="{BB962C8B-B14F-4D97-AF65-F5344CB8AC3E}">
        <p14:creationId xmlns:p14="http://schemas.microsoft.com/office/powerpoint/2010/main" val="1037209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8659" y="1099297"/>
            <a:ext cx="5532960" cy="4901453"/>
          </a:xfrm>
          <a:prstGeom prst="rect">
            <a:avLst/>
          </a:prstGeom>
        </p:spPr>
      </p:pic>
      <p:sp>
        <p:nvSpPr>
          <p:cNvPr id="4" name="Cloud Callout 3"/>
          <p:cNvSpPr/>
          <p:nvPr/>
        </p:nvSpPr>
        <p:spPr>
          <a:xfrm>
            <a:off x="1532964" y="-94129"/>
            <a:ext cx="3348317" cy="3460097"/>
          </a:xfrm>
          <a:prstGeom prst="cloudCallout">
            <a:avLst>
              <a:gd name="adj1" fmla="val -60311"/>
              <a:gd name="adj2" fmla="val 1354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700" dirty="0">
                <a:latin typeface="Tahoma" panose="020B0604030504040204" pitchFamily="34" charset="0"/>
                <a:ea typeface="Tahoma" panose="020B0604030504040204" pitchFamily="34" charset="0"/>
                <a:cs typeface="Tahoma" panose="020B0604030504040204" pitchFamily="34" charset="0"/>
              </a:rPr>
              <a:t>شو هِيّي </a:t>
            </a:r>
            <a:r>
              <a:rPr lang="ar-SA" sz="2700" dirty="0">
                <a:latin typeface="Tahoma" panose="020B0604030504040204" pitchFamily="34" charset="0"/>
                <a:ea typeface="Tahoma" panose="020B0604030504040204" pitchFamily="34" charset="0"/>
                <a:cs typeface="Tahoma" panose="020B0604030504040204" pitchFamily="34" charset="0"/>
              </a:rPr>
              <a:t>الأ</a:t>
            </a:r>
            <a:r>
              <a:rPr lang="ar-LB" sz="2700" dirty="0">
                <a:latin typeface="Tahoma" panose="020B0604030504040204" pitchFamily="34" charset="0"/>
                <a:ea typeface="Tahoma" panose="020B0604030504040204" pitchFamily="34" charset="0"/>
                <a:cs typeface="Tahoma" panose="020B0604030504040204" pitchFamily="34" charset="0"/>
              </a:rPr>
              <a:t>َ</a:t>
            </a:r>
            <a:r>
              <a:rPr lang="ar-SA" sz="2700" dirty="0">
                <a:latin typeface="Tahoma" panose="020B0604030504040204" pitchFamily="34" charset="0"/>
                <a:ea typeface="Tahoma" panose="020B0604030504040204" pitchFamily="34" charset="0"/>
                <a:cs typeface="Tahoma" panose="020B0604030504040204" pitchFamily="34" charset="0"/>
              </a:rPr>
              <a:t>جواء المس</a:t>
            </a:r>
            <a:r>
              <a:rPr lang="ar-LB" sz="2700" dirty="0">
                <a:latin typeface="Tahoma" panose="020B0604030504040204" pitchFamily="34" charset="0"/>
                <a:ea typeface="Tahoma" panose="020B0604030504040204" pitchFamily="34" charset="0"/>
                <a:cs typeface="Tahoma" panose="020B0604030504040204" pitchFamily="34" charset="0"/>
              </a:rPr>
              <a:t>َ</a:t>
            </a:r>
            <a:r>
              <a:rPr lang="ar-SA" sz="2700" dirty="0">
                <a:latin typeface="Tahoma" panose="020B0604030504040204" pitchFamily="34" charset="0"/>
                <a:ea typeface="Tahoma" panose="020B0604030504040204" pitchFamily="34" charset="0"/>
                <a:cs typeface="Tahoma" panose="020B0604030504040204" pitchFamily="34" charset="0"/>
              </a:rPr>
              <a:t>يطر</a:t>
            </a:r>
            <a:r>
              <a:rPr lang="ar-LB" sz="2700" dirty="0">
                <a:latin typeface="Tahoma" panose="020B0604030504040204" pitchFamily="34" charset="0"/>
                <a:ea typeface="Tahoma" panose="020B0604030504040204" pitchFamily="34" charset="0"/>
                <a:cs typeface="Tahoma" panose="020B0604030504040204" pitchFamily="34" charset="0"/>
              </a:rPr>
              <a:t>َ</a:t>
            </a:r>
            <a:r>
              <a:rPr lang="ar-SA" sz="2700" dirty="0">
                <a:latin typeface="Tahoma" panose="020B0604030504040204" pitchFamily="34" charset="0"/>
                <a:ea typeface="Tahoma" panose="020B0604030504040204" pitchFamily="34" charset="0"/>
                <a:cs typeface="Tahoma" panose="020B0604030504040204" pitchFamily="34" charset="0"/>
              </a:rPr>
              <a:t>ة</a:t>
            </a:r>
            <a:r>
              <a:rPr lang="ar-LB" sz="2700" dirty="0">
                <a:latin typeface="Tahoma" panose="020B0604030504040204" pitchFamily="34" charset="0"/>
                <a:ea typeface="Tahoma" panose="020B0604030504040204" pitchFamily="34" charset="0"/>
                <a:cs typeface="Tahoma" panose="020B0604030504040204" pitchFamily="34" charset="0"/>
              </a:rPr>
              <a:t>؟ كيف عْرِفتو؟</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758" y="2308116"/>
            <a:ext cx="2894932" cy="4657461"/>
          </a:xfrm>
          <a:prstGeom prst="rect">
            <a:avLst/>
          </a:prstGeom>
        </p:spPr>
      </p:pic>
    </p:spTree>
    <p:custDataLst>
      <p:tags r:id="rId1"/>
    </p:custDataLst>
    <p:extLst>
      <p:ext uri="{BB962C8B-B14F-4D97-AF65-F5344CB8AC3E}">
        <p14:creationId xmlns:p14="http://schemas.microsoft.com/office/powerpoint/2010/main" val="1094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047565" y="268941"/>
            <a:ext cx="4975412" cy="4178673"/>
          </a:xfrm>
          <a:prstGeom prst="cloudCallout">
            <a:avLst>
              <a:gd name="adj1" fmla="val -83278"/>
              <a:gd name="adj2" fmla="val -1784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900" dirty="0">
                <a:latin typeface="Tahoma" panose="020B0604030504040204" pitchFamily="34" charset="0"/>
                <a:ea typeface="Tahoma" panose="020B0604030504040204" pitchFamily="34" charset="0"/>
                <a:cs typeface="Tahoma" panose="020B0604030504040204" pitchFamily="34" charset="0"/>
              </a:rPr>
              <a:t>وإنتو </a:t>
            </a:r>
            <a:r>
              <a:rPr lang="ar-LB" sz="4000" dirty="0">
                <a:latin typeface="Tahoma" panose="020B0604030504040204" pitchFamily="34" charset="0"/>
                <a:ea typeface="Tahoma" panose="020B0604030504040204" pitchFamily="34" charset="0"/>
                <a:cs typeface="Tahoma" panose="020B0604030504040204" pitchFamily="34" charset="0"/>
              </a:rPr>
              <a:t>ه</a:t>
            </a:r>
            <a:r>
              <a:rPr lang="ar-SA" sz="4000" dirty="0">
                <a:latin typeface="Tahoma" panose="020B0604030504040204" pitchFamily="34" charset="0"/>
                <a:ea typeface="Tahoma" panose="020B0604030504040204" pitchFamily="34" charset="0"/>
                <a:cs typeface="Tahoma" panose="020B0604030504040204" pitchFamily="34" charset="0"/>
              </a:rPr>
              <a:t>ل سَبقَ </a:t>
            </a:r>
            <a:r>
              <a:rPr lang="ar-LB" sz="4000" dirty="0">
                <a:latin typeface="Tahoma" panose="020B0604030504040204" pitchFamily="34" charset="0"/>
                <a:ea typeface="Tahoma" panose="020B0604030504040204" pitchFamily="34" charset="0"/>
                <a:cs typeface="Tahoma" panose="020B0604030504040204" pitchFamily="34" charset="0"/>
              </a:rPr>
              <a:t>و</a:t>
            </a:r>
            <a:r>
              <a:rPr lang="ar-SA" sz="4000" dirty="0">
                <a:latin typeface="Tahoma" panose="020B0604030504040204" pitchFamily="34" charset="0"/>
                <a:ea typeface="Tahoma" panose="020B0604030504040204" pitchFamily="34" charset="0"/>
                <a:cs typeface="Tahoma" panose="020B0604030504040204" pitchFamily="34" charset="0"/>
              </a:rPr>
              <a:t>حضرْتُ</a:t>
            </a:r>
            <a:r>
              <a:rPr lang="ar-LB" sz="4000" dirty="0">
                <a:latin typeface="Tahoma" panose="020B0604030504040204" pitchFamily="34" charset="0"/>
                <a:ea typeface="Tahoma" panose="020B0604030504040204" pitchFamily="34" charset="0"/>
                <a:cs typeface="Tahoma" panose="020B0604030504040204" pitchFamily="34" charset="0"/>
              </a:rPr>
              <a:t>و</a:t>
            </a:r>
            <a:r>
              <a:rPr lang="ar-SA" sz="4000" dirty="0">
                <a:latin typeface="Tahoma" panose="020B0604030504040204" pitchFamily="34" charset="0"/>
                <a:ea typeface="Tahoma" panose="020B0604030504040204" pitchFamily="34" charset="0"/>
                <a:cs typeface="Tahoma" panose="020B0604030504040204" pitchFamily="34" charset="0"/>
              </a:rPr>
              <a:t> عرس؟ </a:t>
            </a:r>
            <a:endParaRPr lang="en-US" sz="4000" dirty="0">
              <a:latin typeface="Tahoma" panose="020B0604030504040204" pitchFamily="34" charset="0"/>
              <a:ea typeface="Tahoma" panose="020B0604030504040204" pitchFamily="34" charset="0"/>
              <a:cs typeface="Tahoma" panose="020B0604030504040204" pitchFamily="34" charset="0"/>
            </a:endParaRPr>
          </a:p>
          <a:p>
            <a:pPr algn="ctr" rtl="1"/>
            <a:r>
              <a:rPr lang="ar-SA" sz="3900" dirty="0">
                <a:latin typeface="Tahoma" panose="020B0604030504040204" pitchFamily="34" charset="0"/>
                <a:ea typeface="Tahoma" panose="020B0604030504040204" pitchFamily="34" charset="0"/>
                <a:cs typeface="Tahoma" panose="020B0604030504040204" pitchFamily="34" charset="0"/>
              </a:rPr>
              <a:t>كيف كان</a:t>
            </a:r>
            <a:r>
              <a:rPr lang="ar-LB" sz="3900" dirty="0">
                <a:latin typeface="Tahoma" panose="020B0604030504040204" pitchFamily="34" charset="0"/>
                <a:ea typeface="Tahoma" panose="020B0604030504040204" pitchFamily="34" charset="0"/>
                <a:cs typeface="Tahoma" panose="020B0604030504040204" pitchFamily="34" charset="0"/>
              </a:rPr>
              <a:t>ِ</a:t>
            </a:r>
            <a:r>
              <a:rPr lang="ar-SA" sz="3900" dirty="0">
                <a:latin typeface="Tahoma" panose="020B0604030504040204" pitchFamily="34" charset="0"/>
                <a:ea typeface="Tahoma" panose="020B0604030504040204" pitchFamily="34" charset="0"/>
                <a:cs typeface="Tahoma" panose="020B0604030504040204" pitchFamily="34" charset="0"/>
              </a:rPr>
              <a:t>ت الأَج</a:t>
            </a:r>
            <a:r>
              <a:rPr lang="ar-LB" sz="3900" dirty="0">
                <a:latin typeface="Tahoma" panose="020B0604030504040204" pitchFamily="34" charset="0"/>
                <a:ea typeface="Tahoma" panose="020B0604030504040204" pitchFamily="34" charset="0"/>
                <a:cs typeface="Tahoma" panose="020B0604030504040204" pitchFamily="34" charset="0"/>
              </a:rPr>
              <a:t>ْ</a:t>
            </a:r>
            <a:r>
              <a:rPr lang="ar-SA" sz="3900" dirty="0">
                <a:latin typeface="Tahoma" panose="020B0604030504040204" pitchFamily="34" charset="0"/>
                <a:ea typeface="Tahoma" panose="020B0604030504040204" pitchFamily="34" charset="0"/>
                <a:cs typeface="Tahoma" panose="020B0604030504040204" pitchFamily="34" charset="0"/>
              </a:rPr>
              <a:t>واء</a:t>
            </a:r>
            <a:r>
              <a:rPr lang="ar-LB" sz="3900" dirty="0">
                <a:latin typeface="Tahoma" panose="020B0604030504040204" pitchFamily="34" charset="0"/>
                <a:ea typeface="Tahoma" panose="020B0604030504040204" pitchFamily="34" charset="0"/>
                <a:cs typeface="Tahoma" panose="020B0604030504040204" pitchFamily="34"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312" y="764379"/>
            <a:ext cx="3787605" cy="6093622"/>
          </a:xfrm>
          <a:prstGeom prst="rect">
            <a:avLst/>
          </a:prstGeom>
        </p:spPr>
      </p:pic>
    </p:spTree>
    <p:custDataLst>
      <p:tags r:id="rId1"/>
    </p:custDataLst>
    <p:extLst>
      <p:ext uri="{BB962C8B-B14F-4D97-AF65-F5344CB8AC3E}">
        <p14:creationId xmlns:p14="http://schemas.microsoft.com/office/powerpoint/2010/main" val="278280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Custom 24">
      <a:dk1>
        <a:sysClr val="windowText" lastClr="000000"/>
      </a:dk1>
      <a:lt1>
        <a:sysClr val="window" lastClr="FFFFFF"/>
      </a:lt1>
      <a:dk2>
        <a:srgbClr val="696464"/>
      </a:dk2>
      <a:lt2>
        <a:srgbClr val="E9E5DC"/>
      </a:lt2>
      <a:accent1>
        <a:srgbClr val="0070C0"/>
      </a:accent1>
      <a:accent2>
        <a:srgbClr val="00B0F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2263</TotalTime>
  <Words>992</Words>
  <Application>Microsoft Office PowerPoint</Application>
  <PresentationFormat>On-screen Show (4:3)</PresentationFormat>
  <Paragraphs>144</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Calibri Light</vt:lpstr>
      <vt:lpstr>Tahoma</vt:lpstr>
      <vt:lpstr>Wingdings 3</vt:lpstr>
      <vt:lpstr>Retrospect</vt:lpstr>
      <vt:lpstr>مَركَزُ التَّربِيَّةِالدِّينِيَّة لرهبانية  القلبين الأقدسين </vt:lpstr>
      <vt:lpstr>PowerPoint Presentation</vt:lpstr>
      <vt:lpstr>اللِّقاءُ السَّادِس</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قراءات</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Michel Haddad</dc:creator>
  <cp:lastModifiedBy>Michel Haddad (Prof)</cp:lastModifiedBy>
  <cp:revision>185</cp:revision>
  <dcterms:created xsi:type="dcterms:W3CDTF">2020-06-11T06:09:44Z</dcterms:created>
  <dcterms:modified xsi:type="dcterms:W3CDTF">2021-12-30T18:53:54Z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F6411C7F-8164-4F09-885C-C48F32C994EA</vt:lpwstr>
  </property>
  <property fmtid="{D5CDD505-2E9C-101B-9397-08002B2CF9AE}" pid="3" name="ArticulatePath">
    <vt:lpwstr>eb7-renc-06-اللقاء 6 مهما قال لكم</vt:lpwstr>
  </property>
</Properties>
</file>