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notesMasterIdLst>
    <p:notesMasterId r:id="rId37"/>
  </p:notesMasterIdLst>
  <p:sldIdLst>
    <p:sldId id="256" r:id="rId2"/>
    <p:sldId id="380" r:id="rId3"/>
    <p:sldId id="257" r:id="rId4"/>
    <p:sldId id="304" r:id="rId5"/>
    <p:sldId id="269" r:id="rId6"/>
    <p:sldId id="264" r:id="rId7"/>
    <p:sldId id="382" r:id="rId8"/>
    <p:sldId id="422" r:id="rId9"/>
    <p:sldId id="408" r:id="rId10"/>
    <p:sldId id="329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358" r:id="rId23"/>
    <p:sldId id="383" r:id="rId24"/>
    <p:sldId id="405" r:id="rId25"/>
    <p:sldId id="423" r:id="rId26"/>
    <p:sldId id="424" r:id="rId27"/>
    <p:sldId id="351" r:id="rId28"/>
    <p:sldId id="420" r:id="rId29"/>
    <p:sldId id="341" r:id="rId30"/>
    <p:sldId id="272" r:id="rId31"/>
    <p:sldId id="267" r:id="rId32"/>
    <p:sldId id="406" r:id="rId33"/>
    <p:sldId id="421" r:id="rId34"/>
    <p:sldId id="407" r:id="rId35"/>
    <p:sldId id="381" r:id="rId36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B6B"/>
    <a:srgbClr val="FFCC99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F97DC-4FD8-465C-B245-D944B7FD8942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AD1B2-DBBF-46E3-841B-B78978FF0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9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3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00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7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81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1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32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42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9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6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70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8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1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1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3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43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4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15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72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5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09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037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710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55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1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65FC4-B63A-4318-80E6-22B3311B6E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609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9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2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4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1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1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AD1B2-DBBF-46E3-841B-B78978FF06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1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73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1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337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5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1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4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56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837" y="1853495"/>
            <a:ext cx="7267388" cy="1899006"/>
          </a:xfrm>
        </p:spPr>
        <p:txBody>
          <a:bodyPr>
            <a:normAutofit/>
          </a:bodyPr>
          <a:lstStyle/>
          <a:p>
            <a:pPr algn="ctr" rtl="1"/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التَّربِيَّةِ الدِّينِيَّة</a:t>
            </a:r>
            <a:b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رُهبانِيّة القَلبينِ الأقدسَين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194" y="5611935"/>
            <a:ext cx="5825202" cy="822674"/>
          </a:xfrm>
        </p:spPr>
        <p:txBody>
          <a:bodyPr>
            <a:normAutofit/>
          </a:bodyPr>
          <a:lstStyle/>
          <a:p>
            <a:pPr algn="ctr" rtl="1"/>
            <a:r>
              <a:rPr lang="ar-LB" sz="4500" b="1" spc="0" dirty="0">
                <a:solidFill>
                  <a:schemeClr val="accent1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السَّابِعِ أَسَاسِيّ</a:t>
            </a:r>
            <a:endParaRPr lang="en-US" sz="4500" b="1" spc="0" dirty="0">
              <a:solidFill>
                <a:schemeClr val="accent1">
                  <a:lumMod val="75000"/>
                </a:schemeClr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294" y="241777"/>
            <a:ext cx="3023622" cy="94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024" y="3234652"/>
            <a:ext cx="2792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«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18563" y="268942"/>
            <a:ext cx="7530353" cy="411479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(لوقا </a:t>
            </a:r>
            <a:r>
              <a:rPr lang="ar-LB" sz="4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9/  23</a:t>
            </a:r>
            <a:r>
              <a:rPr lang="ar-SA" sz="4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5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ar-LB" sz="3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فَلْيَزْهَدْ بِنَفسهِ ويَحمِلْ </a:t>
            </a:r>
            <a:r>
              <a:rPr lang="ar-LB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</a:t>
            </a:r>
            <a:r>
              <a:rPr lang="ar-SA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ويَتبَعْني». </a:t>
            </a:r>
            <a:endParaRPr lang="en-US" sz="3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20932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" y="3572252"/>
            <a:ext cx="8052150" cy="347443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05116" y="-242046"/>
            <a:ext cx="7530353" cy="4114799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(لوقا </a:t>
            </a:r>
            <a:r>
              <a:rPr lang="ar-LB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/ 23</a:t>
            </a:r>
            <a:r>
              <a:rPr lang="ar-SA" sz="4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ar-L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فَلْيَزْهَدْ بِنَفسهِ ويَحمِلْ</a:t>
            </a:r>
            <a:r>
              <a:rPr lang="ar-SA" sz="50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50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صليبَه </a:t>
            </a:r>
            <a:r>
              <a:rPr lang="ar-SA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ويَتبَعْني».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1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024" y="3234652"/>
            <a:ext cx="2792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«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18563" y="268942"/>
            <a:ext cx="7530353" cy="411479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تّى 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/ 8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«أَخَذتُم مَجَّانًا فمَجَّانًا 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…………..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09230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" y="3572252"/>
            <a:ext cx="8052150" cy="347443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32010" y="-403411"/>
            <a:ext cx="7530353" cy="4114799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</a:t>
            </a:r>
            <a:r>
              <a:rPr lang="ar-LB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تّى </a:t>
            </a:r>
            <a:r>
              <a:rPr lang="ar-LB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/8</a:t>
            </a:r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en-US" sz="4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«أَخَذتُم مَجَّانًا فمَجَّانًا</a:t>
            </a:r>
            <a:endParaRPr lang="ar-LB" sz="4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أعطوا</a:t>
            </a:r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sz="4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0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024" y="3234652"/>
            <a:ext cx="2792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«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70645" y="242048"/>
            <a:ext cx="7530353" cy="411479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(يوح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نّا 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13/ 34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ar-LB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أَحِبُّوا بَعضُكم بَعضًا كَما أ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...........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8583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" y="3572252"/>
            <a:ext cx="8052150" cy="347443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632010" y="-403411"/>
            <a:ext cx="7530353" cy="4114799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ar-S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يوح</a:t>
            </a:r>
            <a:r>
              <a:rPr lang="ar-LB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نّا </a:t>
            </a:r>
            <a:r>
              <a:rPr lang="ar-LB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/34</a:t>
            </a:r>
            <a:r>
              <a:rPr lang="ar-S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ar-LB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أَحِبُّوا بَعضُكم بَعضًا كَما أ</a:t>
            </a:r>
            <a:r>
              <a:rPr lang="ar-LB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</a:t>
            </a:r>
            <a:r>
              <a:rPr lang="ar-LB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أحبَبْتُكُم</a:t>
            </a:r>
            <a:r>
              <a:rPr lang="ar-S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24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024" y="3234652"/>
            <a:ext cx="2792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«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70645" y="242048"/>
            <a:ext cx="7530353" cy="411479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تّى 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 44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ar-LB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أَحِبُّوا</a:t>
            </a:r>
            <a:r>
              <a:rPr lang="ar-LB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</a:t>
            </a:r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وصَلُّوا مِن أَجلِ </a:t>
            </a:r>
            <a:r>
              <a:rPr lang="ar-LB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</a:t>
            </a:r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47305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" y="3572252"/>
            <a:ext cx="8052150" cy="347443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68939" y="-134470"/>
            <a:ext cx="7530353" cy="4114799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(متّى </a:t>
            </a:r>
            <a:r>
              <a:rPr lang="ar-LB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 44</a:t>
            </a:r>
            <a:r>
              <a:rPr lang="ar-S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ar-LB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أَحِبُّوا</a:t>
            </a:r>
            <a:r>
              <a:rPr lang="ar-SA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أَعداءَكُم</a:t>
            </a:r>
            <a:r>
              <a:rPr lang="ar-SA" sz="44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وصَلُّوا مِن أَجلِ </a:t>
            </a:r>
            <a:r>
              <a:rPr lang="ar-SA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مُضطَهِديكُم</a:t>
            </a:r>
            <a:r>
              <a:rPr lang="ar-S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40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024" y="3234652"/>
            <a:ext cx="2792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«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39587" y="564777"/>
            <a:ext cx="7530353" cy="4114799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تّى 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/ 37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ar-LB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«مَن أحَبَّ أباهُ و</a:t>
            </a:r>
            <a:r>
              <a:rPr lang="ar-LB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</a:t>
            </a:r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أكثَر مِنّي فل</a:t>
            </a:r>
            <a:r>
              <a:rPr lang="ar-LB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ا............</a:t>
            </a:r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64653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97" y="3572252"/>
            <a:ext cx="8052150" cy="347443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68939" y="-134470"/>
            <a:ext cx="7530353" cy="4114799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</a:t>
            </a:r>
            <a:r>
              <a:rPr lang="ar-LB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تّى </a:t>
            </a:r>
            <a:r>
              <a:rPr lang="ar-LB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/ 37</a:t>
            </a:r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ar-LB" sz="4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«مَن أحَبَّ أباهُ و</a:t>
            </a:r>
            <a:r>
              <a:rPr lang="ar-LB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4400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</a:t>
            </a:r>
            <a:r>
              <a:rPr lang="ar-SA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مَّه</a:t>
            </a:r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أكثَر مِنّي فلا </a:t>
            </a:r>
            <a:r>
              <a:rPr lang="ar-SA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يَستَحِقُّني</a:t>
            </a:r>
            <a:r>
              <a:rPr lang="ar-SA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endParaRPr lang="en-US" sz="4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4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6531" y="-1"/>
            <a:ext cx="4872938" cy="67344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388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2024" y="3234652"/>
            <a:ext cx="27924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dirty="0"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«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49625" y="564777"/>
            <a:ext cx="7920316" cy="539227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(متّى </a:t>
            </a:r>
            <a:r>
              <a:rPr lang="ar-LB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/ 26-27</a:t>
            </a:r>
            <a:r>
              <a:rPr lang="ar-SA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ar-LB" sz="4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«مَن أرادَ أن يَكونَ كَبيرًا فيكُم فليَكُنْ لكُم </a:t>
            </a:r>
            <a:r>
              <a:rPr lang="ar-LB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</a:t>
            </a:r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ومَن أرادَ أن يكونَ الأوَّل فيكُم فليكُن لكُم</a:t>
            </a:r>
            <a:r>
              <a:rPr lang="ar-LB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</a:t>
            </a:r>
            <a:r>
              <a:rPr lang="ar-SA" sz="4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en-US" sz="4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0351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1154" y="144219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49" y="3612593"/>
            <a:ext cx="8052150" cy="3474433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68939" y="-134470"/>
            <a:ext cx="7853085" cy="4370294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(متّى </a:t>
            </a:r>
            <a:r>
              <a:rPr lang="ar-LB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/ 26-27</a:t>
            </a:r>
            <a:r>
              <a:rPr lang="ar-SA" sz="44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ar-LB" sz="44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«مَن أرادَ أن يَكونَ كَبيرًا فيكُم فليَكُنْ لكُم </a:t>
            </a:r>
            <a:r>
              <a:rPr lang="ar-SA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خادِمًا</a:t>
            </a:r>
            <a:r>
              <a:rPr lang="ar-SA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ومَن أرادَ أن يكونَ الأوَّل فيكُم فليكُن لكُم </a:t>
            </a:r>
            <a:r>
              <a:rPr lang="ar-SA" sz="44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عَبدًا</a:t>
            </a:r>
            <a:r>
              <a:rPr lang="ar-SA" sz="4400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  <a:endParaRPr lang="en-US" sz="44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2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0" y="282386"/>
            <a:ext cx="6176896" cy="5230907"/>
          </a:xfrm>
          <a:prstGeom prst="cloudCallout">
            <a:avLst>
              <a:gd name="adj1" fmla="val 65448"/>
              <a:gd name="adj2" fmla="val 1871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رَح أُطلُبْ مِنكُن هَلّق طَلَبَين:</a:t>
            </a:r>
          </a:p>
          <a:p>
            <a:pPr algn="ctr" rtl="1"/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 </a:t>
            </a: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رَيت تْجَربو</a:t>
            </a: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تِح</a:t>
            </a: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</a:t>
            </a:r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ظَ</a:t>
            </a:r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</a:t>
            </a: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أكبَرِ عَدد مِن أقو</a:t>
            </a:r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 يَسوع</a:t>
            </a: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غَيبًا</a:t>
            </a:r>
            <a:endParaRPr lang="ar-LB" sz="3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اختاروا </a:t>
            </a: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طَلب</a:t>
            </a:r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واحِد</a:t>
            </a:r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تَتْعيشوا مِن خِلال خِدمِة معَيَّنِة </a:t>
            </a:r>
            <a:endParaRPr lang="en-US" sz="3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02426" y="2551706"/>
            <a:ext cx="3797068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4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ar-LB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endParaRPr lang="ar-LB" sz="3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7846" y="242046"/>
            <a:ext cx="7463117" cy="157330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SA" sz="30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َثلاً</a:t>
            </a:r>
            <a:r>
              <a:rPr lang="ar-LB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ar-LB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</a:t>
            </a:r>
            <a:r>
              <a:rPr lang="ar-SA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لَب يَسوع:</a:t>
            </a:r>
            <a:endParaRPr lang="ar-LB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«مَن أرادَ أنْ يَكونَ كبيرًا فيكُم ليَكُن خادِمًا</a:t>
            </a:r>
            <a:r>
              <a:rPr lang="ar-LB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5424" y="2182905"/>
            <a:ext cx="7113494" cy="224566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المَشروع:</a:t>
            </a:r>
            <a:endParaRPr lang="ar-LB" sz="32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الخِدمَة، أو تَقديمُ الخَدماتِ إلى بَعضِ المُحتاجينَ حَولَنا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99564" y="4809565"/>
            <a:ext cx="7203141" cy="167191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النّتائِج المَرجُوَّة</a:t>
            </a:r>
            <a:r>
              <a:rPr lang="ar-LB" sz="32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 rtl="1"/>
            <a:r>
              <a:rPr lang="ar-S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نُفرِّحَ الآخَرين</a:t>
            </a:r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rtl="1"/>
            <a:r>
              <a:rPr lang="en-US" sz="3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6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Dataserver\cer\All\Rima Fares Eid\Christine rima\الكتروني كانون الاول\eb7\EB7-08\Untitled0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715963"/>
            <a:ext cx="8418513" cy="54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ataserver\cer\All\Rima Fares Eid\Christine rima\الكتروني كانون الاول\eb7\EB7-08\Untitled0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874" y="-277846"/>
            <a:ext cx="2651125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9197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0559" y="430306"/>
            <a:ext cx="5813312" cy="3323987"/>
          </a:xfrm>
          <a:prstGeom prst="rect">
            <a:avLst/>
          </a:prstGeom>
          <a:solidFill>
            <a:srgbClr val="FD6B6B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أحبائي،</a:t>
            </a:r>
          </a:p>
          <a:p>
            <a:pPr algn="ctr" rtl="1"/>
            <a:r>
              <a:rPr lang="ar-LB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ما تْقولوا تَلبِيَة طَلَبَات يَسوع صَعبة ومُستَحيلِة وتِنسُوا إنو يَسوع هوي اللي بيساعِدنا تَ نعيش كلّ ما </a:t>
            </a:r>
          </a:p>
          <a:p>
            <a:pPr algn="ctr" rtl="1"/>
            <a:r>
              <a:rPr lang="ar-LB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بيطلبو منا </a:t>
            </a:r>
          </a:p>
          <a:p>
            <a:pPr algn="ctr" rtl="1"/>
            <a:r>
              <a:rPr lang="ar-LB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و بيساعدنا كمان عَ حمل صَليبِنا اليَوميّ </a:t>
            </a:r>
            <a:endParaRPr lang="en-US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46932" y="2309659"/>
            <a:ext cx="3797068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578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02673" y="737754"/>
            <a:ext cx="5112327" cy="3538411"/>
          </a:xfrm>
          <a:prstGeom prst="cloudCallout">
            <a:avLst>
              <a:gd name="adj1" fmla="val 65448"/>
              <a:gd name="adj2" fmla="val 1871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تعوا نْقرا سَوا شو بِتْقِلنا الكنيسِة كَمان عن  هالموضوع! </a:t>
            </a:r>
            <a:endParaRPr lang="en-US" sz="3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02426" y="2551706"/>
            <a:ext cx="3797068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74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4" y="181535"/>
            <a:ext cx="2528046" cy="605118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قِراءات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\\Dataserver\cer\All\Rima Fares Eid\Christine rima\الكتروني كانون الاول\eb7\EB7-08\Untitled0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40" y="355399"/>
            <a:ext cx="6927703" cy="588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0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4" y="504264"/>
            <a:ext cx="2528046" cy="605118"/>
          </a:xfrm>
        </p:spPr>
        <p:txBody>
          <a:bodyPr>
            <a:normAutofit fontScale="90000"/>
          </a:bodyPr>
          <a:lstStyle/>
          <a:p>
            <a:pPr algn="r" rtl="1"/>
            <a:r>
              <a:rPr lang="ar-L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قِراءات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\\Dataserver\cer\All\Rima Fares Eid\Christine rima\الكتروني كانون الاول\eb7\EB7-08\Untitled0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67" y="154547"/>
            <a:ext cx="6430963" cy="634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7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40915" y="320717"/>
            <a:ext cx="5424208" cy="3062264"/>
          </a:xfrm>
          <a:prstGeom prst="cloudCallout">
            <a:avLst>
              <a:gd name="adj1" fmla="val 73567"/>
              <a:gd name="adj2" fmla="val 6334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بِرَأيكُن  العُصارَة يَلّي مناخِدْها مِن هَاللِّقاء؟ </a:t>
            </a:r>
            <a:endParaRPr lang="en-US" sz="375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81402" y="2605494"/>
            <a:ext cx="3797068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56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2789" y="188259"/>
            <a:ext cx="5513294" cy="1664499"/>
          </a:xfrm>
        </p:spPr>
        <p:txBody>
          <a:bodyPr>
            <a:normAutofit/>
          </a:bodyPr>
          <a:lstStyle/>
          <a:p>
            <a:pPr algn="ctr" rtl="1"/>
            <a:r>
              <a:rPr lang="ar-LB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اللِّقاءُ الثّامِن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991" y="4930244"/>
            <a:ext cx="6892598" cy="838543"/>
          </a:xfrm>
        </p:spPr>
        <p:txBody>
          <a:bodyPr>
            <a:normAutofit/>
          </a:bodyPr>
          <a:lstStyle/>
          <a:p>
            <a:pPr algn="ctr" rtl="1"/>
            <a:r>
              <a:rPr lang="ar-LB" sz="3750" b="1" spc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«مَن أَرادَ أَن يَتبَعَني»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\\Dataserver\cer\All\Rima Fares Eid\Christine rima\الكتروني كانون الاول\eb7\EB7-08\Untitl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84" y="36928"/>
            <a:ext cx="8991416" cy="653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8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286002" y="161365"/>
            <a:ext cx="6689376" cy="4709246"/>
          </a:xfrm>
          <a:prstGeom prst="cloudCallout">
            <a:avLst>
              <a:gd name="adj1" fmla="val -48493"/>
              <a:gd name="adj2" fmla="val 3091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375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375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 هَلَّق إذا شَعَرنا بحُب يَسوع  وفْهِمنا شُو بَدّو مِنّا، </a:t>
            </a:r>
          </a:p>
          <a:p>
            <a:pPr algn="ctr" rtl="1"/>
            <a:r>
              <a:rPr lang="ar-LB" sz="3375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فيه كِلّ واحَد يِتأَمَّل أيْقونِة يَسوع ويقِلو:</a:t>
            </a:r>
          </a:p>
          <a:p>
            <a:pPr algn="ctr" rtl="1"/>
            <a:r>
              <a:rPr lang="ar-LB" sz="3375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أَنا (......) بَدّي إتبَعَك.....</a:t>
            </a:r>
          </a:p>
          <a:p>
            <a:pPr algn="ctr" rtl="1"/>
            <a:endParaRPr lang="en-US" sz="225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259" y="2405036"/>
            <a:ext cx="4324955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2723" y="67425"/>
            <a:ext cx="4558553" cy="672315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133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294530" y="134470"/>
            <a:ext cx="5311587" cy="3458670"/>
          </a:xfrm>
          <a:prstGeom prst="cloudCallout">
            <a:avLst>
              <a:gd name="adj1" fmla="val -61484"/>
              <a:gd name="adj2" fmla="val 357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75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وهَلَّق كِلنا سوا،منصلّي ومنقول ليسوع:</a:t>
            </a:r>
            <a:endParaRPr lang="en-US" sz="225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259" y="2405036"/>
            <a:ext cx="4324955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44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322730" y="147918"/>
            <a:ext cx="8525435" cy="692523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يَسوع، أنتَ تَدعوني </a:t>
            </a:r>
            <a:endParaRPr lang="ar-LB" sz="35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وأنا أُريدُ أنْ أتبَعَك</a:t>
            </a: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rtl="1"/>
            <a:r>
              <a:rPr lang="ar-SA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اليَومَ عرَفْتُ ماذا تُريدُ مِنَ الّذينَ يَتبَعونَك</a:t>
            </a: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rtl="1"/>
            <a:r>
              <a:rPr lang="ar-SA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وأَدرَكتُ جَيِّدًا أنَّني بِدونِكَ لا أستطيعُ أنْ أُنفِّذَ شَيئًا. ولكنّي أعَبِّرُ لَكَ عَن رَغبَتي في اتّباعِكَ</a:t>
            </a: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rtl="1"/>
            <a:r>
              <a:rPr lang="ar-SA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ساعِدْني يا يَسوع على أنْ أحمِلَ صَليبي كُلَّ يَومٍ وأعيشَ ما تَطلُبهُ منّي</a:t>
            </a:r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 rtl="1"/>
            <a:r>
              <a:rPr lang="en-US" sz="35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277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081555" y="309283"/>
            <a:ext cx="4266080" cy="3076015"/>
          </a:xfrm>
          <a:prstGeom prst="cloudCallout">
            <a:avLst>
              <a:gd name="adj1" fmla="val -89457"/>
              <a:gd name="adj2" fmla="val 6665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75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بْشوفكُن الأسْبوع القادِم</a:t>
            </a:r>
          </a:p>
          <a:p>
            <a:pPr algn="ctr" rtl="1"/>
            <a:r>
              <a:rPr lang="ar-LB" sz="3375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إلى المُلتَقَى</a:t>
            </a:r>
            <a:endParaRPr lang="en-US" sz="225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30" y="2472271"/>
            <a:ext cx="4324955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6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954" y="0"/>
            <a:ext cx="518009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4220973" y="389964"/>
            <a:ext cx="3921541" cy="2629007"/>
          </a:xfrm>
          <a:prstGeom prst="cloudCallout">
            <a:avLst>
              <a:gd name="adj1" fmla="val -93271"/>
              <a:gd name="adj2" fmla="val -7801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هَدَفنا مِن هَاللِّقاء</a:t>
            </a:r>
            <a:r>
              <a:rPr lang="ar-LB" sz="3000" b="1" dirty="0">
                <a:solidFill>
                  <a:schemeClr val="bg1"/>
                </a:solidFill>
              </a:rPr>
              <a:t>؟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572112"/>
            <a:ext cx="9019615" cy="16566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28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نْحَدِّد 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يطلبه يسوع من الذين يريدون أن يتبعوه ويسيروا معه على طريقه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ar-L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ونحفظ اقواله لأنها كنزٌ ثمينٌ يساعدنا في بناء مشروع عملي في حياتنا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r" rtl="1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algn="r" rtl="1"/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0087"/>
            <a:ext cx="2975429" cy="4089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681119" y="322729"/>
            <a:ext cx="5763633" cy="3724835"/>
          </a:xfrm>
          <a:prstGeom prst="cloudCallout">
            <a:avLst>
              <a:gd name="adj1" fmla="val -60940"/>
              <a:gd name="adj2" fmla="val 4585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سَلام المَسيح كيفكُن اليَوم؟  </a:t>
            </a:r>
          </a:p>
          <a:p>
            <a:pPr algn="ctr" rtl="1"/>
            <a:r>
              <a:rPr lang="ar-LB" sz="3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يَلاّ تْحَضّروا لَلِقاء مُمَيّز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886" y="2533777"/>
            <a:ext cx="3773112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25589" y="484095"/>
            <a:ext cx="5580530" cy="3765176"/>
          </a:xfrm>
          <a:prstGeom prst="cloudCallout">
            <a:avLst>
              <a:gd name="adj1" fmla="val -62399"/>
              <a:gd name="adj2" fmla="val 3935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أَصدِقائي! </a:t>
            </a:r>
            <a:r>
              <a:rPr lang="en-US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ar-LB" sz="3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بِرَأيكُن يَلّي بَدّو يِتبَع رجل سياسي شو مطلوب منو يعمل؟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0872"/>
            <a:ext cx="3773112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076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25589" y="484095"/>
            <a:ext cx="5580530" cy="3765176"/>
          </a:xfrm>
          <a:prstGeom prst="cloudCallout">
            <a:avLst>
              <a:gd name="adj1" fmla="val -62399"/>
              <a:gd name="adj2" fmla="val 39352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أَصدِقائي!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ar-LB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عُنوان لِقاءْنا </a:t>
            </a:r>
          </a:p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«مَن أراد أن يَتبَعَني....»</a:t>
            </a:r>
          </a:p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بِرَأيكُن يَلّي بَدّو يِتبَع يَسوع شو لازِم يَعمِل؟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0872"/>
            <a:ext cx="3773112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86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052483" y="228600"/>
            <a:ext cx="5916705" cy="4042743"/>
          </a:xfrm>
          <a:prstGeom prst="cloudCallout">
            <a:avLst>
              <a:gd name="adj1" fmla="val -64605"/>
              <a:gd name="adj2" fmla="val 35736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خَلّونا نِكتِشِف سَوا شو طلَب يَسوع مِن يَلّي بَدّن يِتبَعوه!! </a:t>
            </a:r>
          </a:p>
          <a:p>
            <a:pPr algn="ctr" rtl="1"/>
            <a:r>
              <a:rPr lang="ar-LB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حَضْروا الأناجيل لأَنّو رَح اطلُب مِنكُن بِسِرعَة تْفَتْشوا عَالمَرجَع تَ تْكَمْلوا الآيِة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39648"/>
            <a:ext cx="3773112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1228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2567</TotalTime>
  <Words>570</Words>
  <Application>Microsoft Office PowerPoint</Application>
  <PresentationFormat>On-screen Show (4:3)</PresentationFormat>
  <Paragraphs>121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Adobe Arabic</vt:lpstr>
      <vt:lpstr>Calibri</vt:lpstr>
      <vt:lpstr>Calibri Light</vt:lpstr>
      <vt:lpstr>Tahoma</vt:lpstr>
      <vt:lpstr>Wingdings 3</vt:lpstr>
      <vt:lpstr>Retrospect</vt:lpstr>
      <vt:lpstr>مَركَزُ التَّربِيَّةِ الدِّينِيَّة رُهبانِيّة القَلبينِ الأقدسَين </vt:lpstr>
      <vt:lpstr>PowerPoint Presentation</vt:lpstr>
      <vt:lpstr>اللِّقاءُ الثّامِن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قِراءات</vt:lpstr>
      <vt:lpstr>قِراءات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اللقاء 8 امن اراد ان يتبعني</dc:title>
  <dc:creator>Michel Haddad</dc:creator>
  <cp:lastModifiedBy>Michel Haddad (Prof)</cp:lastModifiedBy>
  <cp:revision>195</cp:revision>
  <dcterms:created xsi:type="dcterms:W3CDTF">2020-06-11T06:09:44Z</dcterms:created>
  <dcterms:modified xsi:type="dcterms:W3CDTF">2022-02-04T21:09:33Z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C8E3B09C-4184-4AA8-95F5-1A6948978974</vt:lpwstr>
  </property>
  <property fmtid="{D5CDD505-2E9C-101B-9397-08002B2CF9AE}" pid="3" name="ArticulatePath">
    <vt:lpwstr>eb7-renc-08-اللقاء 8 امن اراد ان يتبعني</vt:lpwstr>
  </property>
</Properties>
</file>