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tags/tag36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27.xml" ContentType="application/vnd.openxmlformats-officedocument.presentationml.notesSlide+xml"/>
  <Override PartName="/ppt/tags/tag38.xml" ContentType="application/vnd.openxmlformats-officedocument.presentationml.tags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29.xml" ContentType="application/vnd.openxmlformats-officedocument.presentationml.notesSlide+xml"/>
  <Override PartName="/ppt/tags/tag40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31.xml" ContentType="application/vnd.openxmlformats-officedocument.presentationml.notesSlide+xml"/>
  <Override PartName="/ppt/tags/tag42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notesSlides/notesSlide33.xml" ContentType="application/vnd.openxmlformats-officedocument.presentationml.notesSlide+xml"/>
  <Override PartName="/ppt/tags/tag44.xml" ContentType="application/vnd.openxmlformats-officedocument.presentationml.tags+xml"/>
  <Override PartName="/ppt/notesSlides/notesSlide34.xml" ContentType="application/vnd.openxmlformats-officedocument.presentationml.notesSlide+xml"/>
  <Override PartName="/ppt/tags/tag45.xml" ContentType="application/vnd.openxmlformats-officedocument.presentationml.tags+xml"/>
  <Override PartName="/ppt/notesSlides/notesSlide35.xml" ContentType="application/vnd.openxmlformats-officedocument.presentationml.notesSlide+xml"/>
  <Override PartName="/ppt/tags/tag46.xml" ContentType="application/vnd.openxmlformats-officedocument.presentationml.tags+xml"/>
  <Override PartName="/ppt/notesSlides/notesSlide36.xml" ContentType="application/vnd.openxmlformats-officedocument.presentationml.notesSlide+xml"/>
  <Override PartName="/ppt/tags/tag47.xml" ContentType="application/vnd.openxmlformats-officedocument.presentationml.tags+xml"/>
  <Override PartName="/ppt/notesSlides/notesSlide37.xml" ContentType="application/vnd.openxmlformats-officedocument.presentationml.notesSlide+xml"/>
  <Override PartName="/ppt/tags/tag48.xml" ContentType="application/vnd.openxmlformats-officedocument.presentationml.tags+xml"/>
  <Override PartName="/ppt/notesSlides/notesSlide38.xml" ContentType="application/vnd.openxmlformats-officedocument.presentationml.notesSlide+xml"/>
  <Override PartName="/ppt/tags/tag49.xml" ContentType="application/vnd.openxmlformats-officedocument.presentationml.tags+xml"/>
  <Override PartName="/ppt/notesSlides/notesSlide39.xml" ContentType="application/vnd.openxmlformats-officedocument.presentationml.notesSlide+xml"/>
  <Override PartName="/ppt/tags/tag50.xml" ContentType="application/vnd.openxmlformats-officedocument.presentationml.tags+xml"/>
  <Override PartName="/ppt/notesSlides/notesSlide40.xml" ContentType="application/vnd.openxmlformats-officedocument.presentationml.notesSlide+xml"/>
  <Override PartName="/ppt/tags/tag51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42.xml" ContentType="application/vnd.openxmlformats-officedocument.presentationml.notesSlide+xml"/>
  <Override PartName="/ppt/tags/tag53.xml" ContentType="application/vnd.openxmlformats-officedocument.presentationml.tags+xml"/>
  <Override PartName="/ppt/notesSlides/notesSlide43.xml" ContentType="application/vnd.openxmlformats-officedocument.presentationml.notesSlide+xml"/>
  <Override PartName="/ppt/tags/tag54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55"/>
  </p:notesMasterIdLst>
  <p:sldIdLst>
    <p:sldId id="267" r:id="rId2"/>
    <p:sldId id="268" r:id="rId3"/>
    <p:sldId id="388" r:id="rId4"/>
    <p:sldId id="269" r:id="rId5"/>
    <p:sldId id="312" r:id="rId6"/>
    <p:sldId id="270" r:id="rId7"/>
    <p:sldId id="291" r:id="rId8"/>
    <p:sldId id="341" r:id="rId9"/>
    <p:sldId id="342" r:id="rId10"/>
    <p:sldId id="343" r:id="rId11"/>
    <p:sldId id="313" r:id="rId12"/>
    <p:sldId id="344" r:id="rId13"/>
    <p:sldId id="345" r:id="rId14"/>
    <p:sldId id="346" r:id="rId15"/>
    <p:sldId id="377" r:id="rId16"/>
    <p:sldId id="348" r:id="rId17"/>
    <p:sldId id="379" r:id="rId18"/>
    <p:sldId id="380" r:id="rId19"/>
    <p:sldId id="370" r:id="rId20"/>
    <p:sldId id="381" r:id="rId21"/>
    <p:sldId id="382" r:id="rId22"/>
    <p:sldId id="373" r:id="rId23"/>
    <p:sldId id="386" r:id="rId24"/>
    <p:sldId id="383" r:id="rId25"/>
    <p:sldId id="385" r:id="rId26"/>
    <p:sldId id="387" r:id="rId27"/>
    <p:sldId id="360" r:id="rId28"/>
    <p:sldId id="375" r:id="rId29"/>
    <p:sldId id="361" r:id="rId30"/>
    <p:sldId id="363" r:id="rId31"/>
    <p:sldId id="362" r:id="rId32"/>
    <p:sldId id="369" r:id="rId33"/>
    <p:sldId id="349" r:id="rId34"/>
    <p:sldId id="350" r:id="rId35"/>
    <p:sldId id="351" r:id="rId36"/>
    <p:sldId id="352" r:id="rId37"/>
    <p:sldId id="353" r:id="rId38"/>
    <p:sldId id="354" r:id="rId39"/>
    <p:sldId id="320" r:id="rId40"/>
    <p:sldId id="355" r:id="rId41"/>
    <p:sldId id="356" r:id="rId42"/>
    <p:sldId id="357" r:id="rId43"/>
    <p:sldId id="358" r:id="rId44"/>
    <p:sldId id="359" r:id="rId45"/>
    <p:sldId id="367" r:id="rId46"/>
    <p:sldId id="368" r:id="rId47"/>
    <p:sldId id="339" r:id="rId48"/>
    <p:sldId id="340" r:id="rId49"/>
    <p:sldId id="378" r:id="rId50"/>
    <p:sldId id="307" r:id="rId51"/>
    <p:sldId id="309" r:id="rId52"/>
    <p:sldId id="376" r:id="rId53"/>
    <p:sldId id="366" r:id="rId54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E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2" autoAdjust="0"/>
  </p:normalViewPr>
  <p:slideViewPr>
    <p:cSldViewPr snapToGrid="0">
      <p:cViewPr varScale="1">
        <p:scale>
          <a:sx n="104" d="100"/>
          <a:sy n="104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AE83-80D6-4937-A5E2-7BFC79B0B3C7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6EAA1-93F2-449A-92C4-E628FF6E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7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19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97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57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68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1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51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51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3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40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4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27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4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7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78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2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56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9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15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4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65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84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9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1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79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1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173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48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56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348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31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1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373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8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0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6EAA1-93F2-449A-92C4-E628FF6E9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7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70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1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202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5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3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3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0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3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6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C8244-2DBB-4994-8C5C-AC68FFBC907B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6091D0D-6B00-450B-B3D2-D523AAD59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s://youtu.be/ASqSs882gQM" TargetMode="External"/><Relationship Id="rId4" Type="http://schemas.openxmlformats.org/officeDocument/2006/relationships/hyperlink" Target="https://youtu.be/FzT0fNZLJE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5" y="1164654"/>
            <a:ext cx="8200572" cy="2358454"/>
          </a:xfrm>
        </p:spPr>
        <p:txBody>
          <a:bodyPr>
            <a:normAutofit/>
          </a:bodyPr>
          <a:lstStyle/>
          <a:p>
            <a:pPr algn="ctr" rtl="1"/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مَركَزُ التَّربِيَّةِ الدّينِيَّة</a:t>
            </a:r>
            <a:br>
              <a:rPr lang="ar-LB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LB" b="1" dirty="0">
                <a:solidFill>
                  <a:schemeClr val="accent2">
                    <a:lumMod val="75000"/>
                  </a:schemeClr>
                </a:solidFill>
              </a:rPr>
              <a:t>رُهبانِيَّةُ القَلبَينِ الأَقدَسَين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8352" y="5005378"/>
            <a:ext cx="3201590" cy="844712"/>
          </a:xfrm>
        </p:spPr>
        <p:txBody>
          <a:bodyPr>
            <a:normAutofit/>
          </a:bodyPr>
          <a:lstStyle/>
          <a:p>
            <a:r>
              <a:rPr lang="ar-LB" sz="4500" b="1" dirty="0">
                <a:solidFill>
                  <a:schemeClr val="accent2">
                    <a:lumMod val="75000"/>
                  </a:schemeClr>
                </a:solidFill>
              </a:rPr>
              <a:t>يُقَدِّم</a:t>
            </a:r>
            <a:endParaRPr lang="en-US" sz="4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02" y="172020"/>
            <a:ext cx="3023622" cy="94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1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4338" y="464344"/>
            <a:ext cx="6204347" cy="4029074"/>
          </a:xfrm>
          <a:prstGeom prst="cloudCallout">
            <a:avLst>
              <a:gd name="adj1" fmla="val 58940"/>
              <a:gd name="adj2" fmla="val 2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/>
              <a:t>مِن بَعد ما عْطِيتُو رَأيكُن وتْناقَشْنا، رَكّزوا مَعِي عَالنِّقاط المهمِّة التِّالْيِة:</a:t>
            </a:r>
            <a:endParaRPr lang="en-US" sz="37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33" y="3157537"/>
            <a:ext cx="2539367" cy="3487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3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8776098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375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577" y="3410858"/>
            <a:ext cx="4025816" cy="3302000"/>
          </a:xfrm>
        </p:spPr>
      </p:pic>
      <p:sp>
        <p:nvSpPr>
          <p:cNvPr id="5" name="Rectangle 4"/>
          <p:cNvSpPr/>
          <p:nvPr/>
        </p:nvSpPr>
        <p:spPr>
          <a:xfrm>
            <a:off x="943429" y="203200"/>
            <a:ext cx="6865257" cy="362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كان</a:t>
            </a:r>
            <a:r>
              <a:rPr lang="ar-LB" sz="3200" dirty="0"/>
              <a:t>ِت</a:t>
            </a:r>
            <a:r>
              <a:rPr lang="ar-SA" sz="3200" dirty="0"/>
              <a:t> المَعمودِيّ</a:t>
            </a:r>
            <a:r>
              <a:rPr lang="ar-LB" sz="3200" dirty="0"/>
              <a:t>ة</a:t>
            </a:r>
            <a:r>
              <a:rPr lang="ar-SA" sz="3200" dirty="0"/>
              <a:t> </a:t>
            </a:r>
            <a:r>
              <a:rPr lang="ar-LB" sz="3200" dirty="0"/>
              <a:t>بِبِدايِة </a:t>
            </a:r>
            <a:r>
              <a:rPr lang="ar-SA" sz="3200" dirty="0"/>
              <a:t>الكنيس</a:t>
            </a:r>
            <a:r>
              <a:rPr lang="ar-LB" sz="3200" dirty="0"/>
              <a:t>ِ</a:t>
            </a:r>
            <a:r>
              <a:rPr lang="ar-SA" sz="3200" dirty="0"/>
              <a:t>ة ت</a:t>
            </a:r>
            <a:r>
              <a:rPr lang="ar-LB" sz="3200" dirty="0"/>
              <a:t>ُعطَى بَس لَ</a:t>
            </a:r>
            <a:r>
              <a:rPr lang="ar-SA" sz="3200" dirty="0"/>
              <a:t>لبالِغين، بَعد إِتمام فَتر</a:t>
            </a:r>
            <a:r>
              <a:rPr lang="ar-LB" sz="3200" dirty="0"/>
              <a:t>َ</a:t>
            </a:r>
            <a:r>
              <a:rPr lang="ar-SA" sz="3200" dirty="0"/>
              <a:t>ة</a:t>
            </a:r>
            <a:r>
              <a:rPr lang="ar-LB" sz="3200" dirty="0"/>
              <a:t> </a:t>
            </a:r>
            <a:r>
              <a:rPr lang="ar-SA" sz="3200" dirty="0"/>
              <a:t>التَّعليم، وَهِ</a:t>
            </a:r>
            <a:r>
              <a:rPr lang="ar-LB" sz="3200" dirty="0"/>
              <a:t>يّ</a:t>
            </a:r>
            <a:r>
              <a:rPr lang="ar-SA" sz="3200" dirty="0"/>
              <a:t>ي </a:t>
            </a:r>
            <a:r>
              <a:rPr lang="ar-LB" sz="3200" dirty="0"/>
              <a:t>ما</a:t>
            </a:r>
            <a:r>
              <a:rPr lang="ar-SA" sz="3200" dirty="0"/>
              <a:t> </a:t>
            </a:r>
            <a:r>
              <a:rPr lang="ar-LB" sz="3200" dirty="0"/>
              <a:t>ب</a:t>
            </a:r>
            <a:r>
              <a:rPr lang="ar-SA" sz="3200" dirty="0"/>
              <a:t>ت</a:t>
            </a:r>
            <a:r>
              <a:rPr lang="ar-LB" sz="3200" dirty="0"/>
              <a:t>ِ</a:t>
            </a:r>
            <a:r>
              <a:rPr lang="ar-SA" sz="3200" dirty="0"/>
              <a:t>ستَوفي معْناها الحَقيقِيَّ إِلاّ </a:t>
            </a:r>
            <a:r>
              <a:rPr lang="ar-LB" sz="3200" dirty="0"/>
              <a:t>به</a:t>
            </a:r>
            <a:r>
              <a:rPr lang="ar-SA" sz="3200" dirty="0"/>
              <a:t>الإِطار. وَلك</a:t>
            </a:r>
            <a:r>
              <a:rPr lang="ar-LB" sz="3200" dirty="0"/>
              <a:t>ِ</a:t>
            </a:r>
            <a:r>
              <a:rPr lang="ar-SA" sz="3200" dirty="0"/>
              <a:t>ن مَعمودِيّة الأَطفالِ </a:t>
            </a:r>
            <a:r>
              <a:rPr lang="ar-LB" sz="3200" dirty="0"/>
              <a:t>إِ</a:t>
            </a:r>
            <a:r>
              <a:rPr lang="ar-SA" sz="3200" dirty="0"/>
              <a:t>لها أَيضًا </a:t>
            </a:r>
            <a:r>
              <a:rPr lang="ar-LB" sz="3200" dirty="0"/>
              <a:t>تَبريرها</a:t>
            </a:r>
            <a:r>
              <a:rPr lang="ar-SA" sz="3200" dirty="0"/>
              <a:t>: </a:t>
            </a:r>
            <a:r>
              <a:rPr lang="ar-LB" sz="3200" dirty="0"/>
              <a:t>هيِّي</a:t>
            </a:r>
            <a:r>
              <a:rPr lang="ar-SA" sz="3200" dirty="0"/>
              <a:t> التِزام مِن قِبَلِ الأَهلِ ب</a:t>
            </a:r>
            <a:r>
              <a:rPr lang="ar-LB" sz="3200" dirty="0"/>
              <a:t>ِإ</a:t>
            </a:r>
            <a:r>
              <a:rPr lang="ar-SA" sz="3200" dirty="0"/>
              <a:t>ن</a:t>
            </a:r>
            <a:r>
              <a:rPr lang="ar-LB" sz="3200" dirty="0"/>
              <a:t>ُّن</a:t>
            </a:r>
            <a:r>
              <a:rPr lang="ar-SA" sz="3200" dirty="0"/>
              <a:t> ي</a:t>
            </a:r>
            <a:r>
              <a:rPr lang="ar-LB" sz="3200" dirty="0"/>
              <a:t>ْ</a:t>
            </a:r>
            <a:r>
              <a:rPr lang="ar-SA" sz="3200" dirty="0"/>
              <a:t>رَبُّوا أَطفال</a:t>
            </a:r>
            <a:r>
              <a:rPr lang="ar-LB" sz="3200" dirty="0"/>
              <a:t>ُن</a:t>
            </a:r>
            <a:r>
              <a:rPr lang="ar-SA" sz="3200" dirty="0"/>
              <a:t> ع</a:t>
            </a:r>
            <a:r>
              <a:rPr lang="ar-LB" sz="3200" dirty="0"/>
              <a:t>َ</a:t>
            </a:r>
            <a:r>
              <a:rPr lang="ar-SA" sz="3200" dirty="0"/>
              <a:t>لى حُبّ</a:t>
            </a:r>
            <a:r>
              <a:rPr lang="ar-LB" sz="3200" dirty="0"/>
              <a:t>ِ</a:t>
            </a:r>
            <a:r>
              <a:rPr lang="ar-SA" sz="3200" dirty="0"/>
              <a:t> المَسيح </a:t>
            </a:r>
            <a:r>
              <a:rPr lang="ar-LB" sz="3200" dirty="0"/>
              <a:t>يَلّي</a:t>
            </a:r>
            <a:r>
              <a:rPr lang="ar-SA" sz="3200" dirty="0"/>
              <a:t> هُو</a:t>
            </a:r>
            <a:r>
              <a:rPr lang="ar-LB" sz="3200" dirty="0"/>
              <a:t>ّي</a:t>
            </a:r>
            <a:r>
              <a:rPr lang="ar-SA" sz="3200" dirty="0"/>
              <a:t> الحَياة</a:t>
            </a:r>
            <a:r>
              <a:rPr lang="ar-LB" sz="3200" dirty="0"/>
              <a:t>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86" y="3265713"/>
            <a:ext cx="3221724" cy="3360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217078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827" y="215037"/>
            <a:ext cx="85634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و</a:t>
            </a:r>
            <a:r>
              <a:rPr lang="ar-SA" sz="3200" dirty="0"/>
              <a:t>المَعمودِيّة، </a:t>
            </a:r>
            <a:r>
              <a:rPr lang="ar-LB" sz="3200" dirty="0"/>
              <a:t>بِهَيدي الحالِة لازِم تِتكَمَّل </a:t>
            </a:r>
            <a:endParaRPr lang="en-US" sz="3200" dirty="0"/>
          </a:p>
          <a:p>
            <a:pPr algn="ctr" rtl="1"/>
            <a:r>
              <a:rPr lang="ar-SA" sz="3200" dirty="0"/>
              <a:t>بِتَعليم كامِل</a:t>
            </a:r>
            <a:r>
              <a:rPr lang="ar-LB" sz="3200" dirty="0"/>
              <a:t>:</a:t>
            </a:r>
            <a:r>
              <a:rPr lang="en-US" sz="3200" dirty="0"/>
              <a:t> </a:t>
            </a:r>
          </a:p>
          <a:p>
            <a:pPr algn="ctr" rtl="1"/>
            <a:r>
              <a:rPr lang="ar-LB" sz="3200" dirty="0"/>
              <a:t>-</a:t>
            </a:r>
            <a:r>
              <a:rPr lang="ar-SA" sz="3200" dirty="0"/>
              <a:t>التَّعَرُّف </a:t>
            </a:r>
            <a:r>
              <a:rPr lang="ar-LB" sz="3200" dirty="0"/>
              <a:t>لَ</a:t>
            </a:r>
            <a:r>
              <a:rPr lang="ar-SA" sz="3200" dirty="0"/>
              <a:t>لمَسيح مِن خِلال قِراءَةِ الإِنجيل</a:t>
            </a:r>
            <a:r>
              <a:rPr lang="en-US" sz="3200" dirty="0"/>
              <a:t>.</a:t>
            </a:r>
          </a:p>
          <a:p>
            <a:pPr algn="ctr" rtl="1"/>
            <a:r>
              <a:rPr lang="ar-LB" sz="3200" dirty="0"/>
              <a:t>-</a:t>
            </a:r>
            <a:r>
              <a:rPr lang="en-US" sz="3200" dirty="0"/>
              <a:t> </a:t>
            </a:r>
            <a:r>
              <a:rPr lang="ar-SA" sz="3200" dirty="0"/>
              <a:t>التَّعَرُّف </a:t>
            </a:r>
            <a:r>
              <a:rPr lang="ar-LB" sz="3200" dirty="0"/>
              <a:t>عَ ا</a:t>
            </a:r>
            <a:r>
              <a:rPr lang="ar-SA" sz="3200" dirty="0"/>
              <a:t>لكنيس</a:t>
            </a:r>
            <a:r>
              <a:rPr lang="ar-LB" sz="3200" dirty="0"/>
              <a:t>ِ</a:t>
            </a:r>
            <a:r>
              <a:rPr lang="ar-SA" sz="3200" dirty="0"/>
              <a:t>ة</a:t>
            </a:r>
            <a:r>
              <a:rPr lang="en-US" sz="3200" dirty="0"/>
              <a:t>.</a:t>
            </a:r>
          </a:p>
          <a:p>
            <a:pPr marL="457200" indent="-457200" algn="ctr" rtl="1">
              <a:buFontTx/>
              <a:buChar char="-"/>
            </a:pPr>
            <a:r>
              <a:rPr lang="ar-SA" sz="3200" dirty="0"/>
              <a:t>مُمارَسة حَياة مَسيحِيّة: </a:t>
            </a:r>
            <a:endParaRPr lang="en-US" sz="3200" dirty="0"/>
          </a:p>
          <a:p>
            <a:pPr marL="457200" indent="-457200" algn="ctr" rtl="1">
              <a:buFontTx/>
              <a:buChar char="-"/>
            </a:pPr>
            <a:r>
              <a:rPr lang="ar-SA" sz="3200" dirty="0"/>
              <a:t>عَيش الأَسرار والقِيَم الإِنجيلِيّ</a:t>
            </a:r>
            <a:r>
              <a:rPr lang="ar-LB" sz="3200" dirty="0"/>
              <a:t>ِ</a:t>
            </a:r>
            <a:r>
              <a:rPr lang="ar-SA" sz="3200" dirty="0"/>
              <a:t>ة</a:t>
            </a:r>
            <a:r>
              <a:rPr lang="en-US" sz="3200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260" y="3411405"/>
            <a:ext cx="4498712" cy="344659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8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9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428" y="232229"/>
            <a:ext cx="229325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ar-LB" sz="2400" b="1" dirty="0"/>
          </a:p>
          <a:p>
            <a:pPr algn="ctr" rtl="1"/>
            <a:r>
              <a:rPr lang="ar-LB" sz="3200" b="1" dirty="0"/>
              <a:t>ويَلّي بيِت</a:t>
            </a:r>
            <a:r>
              <a:rPr lang="ar-SA" sz="3200" b="1" dirty="0"/>
              <a:t>عَرَّف حَق</a:t>
            </a:r>
            <a:r>
              <a:rPr lang="ar-LB" sz="3200" b="1" dirty="0"/>
              <a:t>يقَةً</a:t>
            </a:r>
            <a:r>
              <a:rPr lang="ar-SA" sz="3200" b="1" dirty="0"/>
              <a:t> </a:t>
            </a:r>
            <a:r>
              <a:rPr lang="ar-LB" sz="3200" b="1" dirty="0"/>
              <a:t>عَ</a:t>
            </a:r>
            <a:r>
              <a:rPr lang="ar-SA" sz="3200" b="1" dirty="0"/>
              <a:t>المَسيحِ</a:t>
            </a:r>
            <a:r>
              <a:rPr lang="ar-LB" sz="3200" b="1" dirty="0"/>
              <a:t>،</a:t>
            </a:r>
            <a:r>
              <a:rPr lang="ar-SA" sz="3200" b="1" dirty="0"/>
              <a:t> </a:t>
            </a:r>
            <a:r>
              <a:rPr lang="ar-LB" sz="3200" b="1" dirty="0"/>
              <a:t>ما فيهِ </a:t>
            </a:r>
            <a:r>
              <a:rPr lang="ar-SA" sz="3200" b="1" dirty="0"/>
              <a:t>إِلاّ </a:t>
            </a:r>
            <a:r>
              <a:rPr lang="ar-LB" sz="3200" b="1" dirty="0"/>
              <a:t>إِ</a:t>
            </a:r>
            <a:r>
              <a:rPr lang="ar-SA" sz="3200" b="1" dirty="0"/>
              <a:t>ن</a:t>
            </a:r>
            <a:r>
              <a:rPr lang="ar-LB" sz="3200" b="1" dirty="0"/>
              <a:t>ّو</a:t>
            </a:r>
            <a:r>
              <a:rPr lang="ar-SA" sz="3200" b="1" dirty="0"/>
              <a:t> يُبَشِّر</a:t>
            </a:r>
            <a:r>
              <a:rPr lang="ar-LB" sz="3200" b="1" dirty="0"/>
              <a:t> فيه</a:t>
            </a:r>
            <a:r>
              <a:rPr lang="ar-SA" sz="3200" b="1" dirty="0"/>
              <a:t>، </a:t>
            </a:r>
            <a:endParaRPr lang="ar-LB" sz="3200" b="1" dirty="0"/>
          </a:p>
          <a:p>
            <a:pPr algn="ctr" rtl="1"/>
            <a:r>
              <a:rPr lang="ar-SA" sz="3200" b="1" dirty="0"/>
              <a:t> </a:t>
            </a:r>
            <a:r>
              <a:rPr lang="ar-LB" sz="3200" b="1" dirty="0"/>
              <a:t>و</a:t>
            </a:r>
            <a:r>
              <a:rPr lang="ar-SA" sz="3200" b="1" dirty="0"/>
              <a:t>ي</a:t>
            </a:r>
            <a:r>
              <a:rPr lang="ar-LB" sz="3200" b="1" dirty="0"/>
              <a:t>ْ</a:t>
            </a:r>
            <a:r>
              <a:rPr lang="ar-SA" sz="3200" b="1" dirty="0"/>
              <a:t>حم</a:t>
            </a:r>
            <a:r>
              <a:rPr lang="ar-LB" sz="3200" b="1" dirty="0"/>
              <a:t>لو</a:t>
            </a:r>
            <a:r>
              <a:rPr lang="ar-SA" sz="3200" b="1" dirty="0"/>
              <a:t> </a:t>
            </a:r>
            <a:r>
              <a:rPr lang="ar-LB" sz="3200" b="1" dirty="0"/>
              <a:t>ل</a:t>
            </a:r>
            <a:r>
              <a:rPr lang="ar-SA" sz="3200" b="1" dirty="0"/>
              <a:t>ل</a:t>
            </a:r>
            <a:r>
              <a:rPr lang="ar-LB" sz="3200" b="1" dirty="0"/>
              <a:t>َ</a:t>
            </a:r>
            <a:r>
              <a:rPr lang="ar-SA" sz="3200" b="1" dirty="0"/>
              <a:t>آخَري</a:t>
            </a:r>
            <a:r>
              <a:rPr lang="ar-LB" sz="3200" b="1" dirty="0"/>
              <a:t>ن </a:t>
            </a:r>
          </a:p>
          <a:p>
            <a:pPr algn="ctr" rtl="1"/>
            <a:r>
              <a:rPr lang="ar-LB" sz="3200" b="1" dirty="0"/>
              <a:t>سَ</a:t>
            </a:r>
            <a:r>
              <a:rPr lang="ar-SA" sz="3200" b="1" dirty="0"/>
              <a:t>وا</a:t>
            </a:r>
            <a:r>
              <a:rPr lang="ar-LB" sz="3200" b="1" dirty="0"/>
              <a:t>ء</a:t>
            </a:r>
            <a:r>
              <a:rPr lang="ar-SA" sz="3200" b="1" dirty="0"/>
              <a:t> بِكل</a:t>
            </a:r>
            <a:r>
              <a:rPr lang="ar-LB" sz="3200" b="1" dirty="0"/>
              <a:t>َ</a:t>
            </a:r>
            <a:r>
              <a:rPr lang="ar-SA" sz="3200" b="1" dirty="0"/>
              <a:t>ام</a:t>
            </a:r>
            <a:r>
              <a:rPr lang="ar-LB" sz="3200" b="1" dirty="0"/>
              <a:t>و</a:t>
            </a:r>
            <a:r>
              <a:rPr lang="ar-SA" sz="3200" b="1" dirty="0"/>
              <a:t> أَو بِأ</a:t>
            </a:r>
            <a:r>
              <a:rPr lang="ar-LB" sz="3200" b="1" dirty="0"/>
              <a:t>َ</a:t>
            </a:r>
            <a:r>
              <a:rPr lang="ar-SA" sz="3200" b="1" dirty="0"/>
              <a:t>فعال</a:t>
            </a:r>
            <a:r>
              <a:rPr lang="ar-LB" sz="3200" b="1" dirty="0"/>
              <a:t>و.</a:t>
            </a:r>
            <a:endParaRPr lang="en-US" sz="32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64" y="696686"/>
            <a:ext cx="4942850" cy="58202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16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71526" y="464457"/>
            <a:ext cx="4235903" cy="3857512"/>
          </a:xfrm>
          <a:prstGeom prst="cloudCallout">
            <a:avLst>
              <a:gd name="adj1" fmla="val 81472"/>
              <a:gd name="adj2" fmla="val 18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/>
              <a:t>وهَلَّق رَح نِحضَر سَوا </a:t>
            </a:r>
            <a:r>
              <a:rPr lang="ar-LB" sz="4000" dirty="0"/>
              <a:t>فِلم</a:t>
            </a:r>
            <a:r>
              <a:rPr lang="ar-LB" sz="3750" dirty="0"/>
              <a:t> قرنيليوس</a:t>
            </a:r>
            <a:endParaRPr lang="en-US" sz="37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879" y="2771775"/>
            <a:ext cx="2737040" cy="3758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3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3B02D-0D3F-405F-A93F-0D5DF24E2697}"/>
              </a:ext>
            </a:extLst>
          </p:cNvPr>
          <p:cNvSpPr txBox="1"/>
          <p:nvPr/>
        </p:nvSpPr>
        <p:spPr>
          <a:xfrm>
            <a:off x="1099127" y="2262909"/>
            <a:ext cx="7370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/>
              <a:t>ال</a:t>
            </a:r>
            <a:r>
              <a:rPr lang="ar-LB" sz="1800"/>
              <a:t>فِلم</a:t>
            </a:r>
            <a:r>
              <a:rPr lang="ar-LB"/>
              <a:t> </a:t>
            </a:r>
            <a:r>
              <a:rPr lang="ar-LB" dirty="0"/>
              <a:t>موجود على قناة المركز على </a:t>
            </a:r>
            <a:r>
              <a:rPr lang="fr-FR" dirty="0" err="1"/>
              <a:t>Youtube</a:t>
            </a:r>
            <a:endParaRPr lang="fr-FR" dirty="0"/>
          </a:p>
          <a:p>
            <a:pPr algn="r" rtl="1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04 </a:t>
            </a:r>
            <a:r>
              <a:rPr lang="en-US" b="1" dirty="0" err="1"/>
              <a:t>cornélios</a:t>
            </a:r>
            <a:r>
              <a:rPr lang="en-US" b="1" dirty="0"/>
              <a:t> 1 – 6’50” (</a:t>
            </a:r>
            <a:r>
              <a:rPr lang="en-US" b="1" dirty="0">
                <a:hlinkClick r:id="rId4"/>
              </a:rPr>
              <a:t>https://youtu.be/FzT0fNZLJEE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04 </a:t>
            </a:r>
            <a:r>
              <a:rPr lang="en-US" b="1" dirty="0" err="1"/>
              <a:t>cornélios</a:t>
            </a:r>
            <a:r>
              <a:rPr lang="en-US" b="1" dirty="0"/>
              <a:t> 2 – 28’30” (</a:t>
            </a:r>
            <a:r>
              <a:rPr lang="en-US" b="1" dirty="0">
                <a:hlinkClick r:id="rId5"/>
              </a:rPr>
              <a:t>https://youtu.be/ASqSs882gQM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65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42937" y="142875"/>
            <a:ext cx="5529263" cy="4593431"/>
          </a:xfrm>
          <a:prstGeom prst="cloudCallout">
            <a:avLst>
              <a:gd name="adj1" fmla="val 64329"/>
              <a:gd name="adj2" fmla="val 16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/>
              <a:t>منفتح كتاب العَهد الجَديد : أَعمال الرُّسُل</a:t>
            </a:r>
            <a:endParaRPr lang="en-US" sz="3750" dirty="0"/>
          </a:p>
          <a:p>
            <a:pPr algn="ctr" rtl="1"/>
            <a:r>
              <a:rPr lang="ar-LB" sz="3750" dirty="0"/>
              <a:t> 8/ 26-40 </a:t>
            </a:r>
            <a:endParaRPr lang="en-US" sz="3750" dirty="0"/>
          </a:p>
          <a:p>
            <a:pPr algn="ctr" rtl="1"/>
            <a:r>
              <a:rPr lang="ar-LB" sz="3750" dirty="0"/>
              <a:t>وَمنقرأ المَشهَد سوا</a:t>
            </a:r>
            <a:endParaRPr lang="en-US" sz="37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959" y="2914650"/>
            <a:ext cx="2737041" cy="3758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1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edefined Process 9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9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52777" y="391886"/>
            <a:ext cx="4419800" cy="132343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</a:rPr>
              <a:t>فيلبُّس يعمّد خازن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rtl="1"/>
            <a:r>
              <a:rPr lang="ar-SA" sz="4000" b="1" dirty="0">
                <a:solidFill>
                  <a:srgbClr val="FF0000"/>
                </a:solidFill>
              </a:rPr>
              <a:t> ملكة الحبش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2229" y="2104573"/>
            <a:ext cx="47316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000" dirty="0"/>
              <a:t>وكَلَّمَ ملاكُ الرَّبِّ فيلِيبُّسَ قال</a:t>
            </a:r>
            <a:endParaRPr lang="en-US" sz="3000" dirty="0"/>
          </a:p>
        </p:txBody>
      </p:sp>
      <p:sp>
        <p:nvSpPr>
          <p:cNvPr id="7" name="Cloud Callout 6"/>
          <p:cNvSpPr/>
          <p:nvPr/>
        </p:nvSpPr>
        <p:spPr>
          <a:xfrm>
            <a:off x="1233714" y="3018970"/>
            <a:ext cx="5399314" cy="3381829"/>
          </a:xfrm>
          <a:prstGeom prst="cloudCallout">
            <a:avLst>
              <a:gd name="adj1" fmla="val -53510"/>
              <a:gd name="adj2" fmla="val -97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02970" y="3280007"/>
            <a:ext cx="33818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</a:rPr>
              <a:t>قُمْ فامضِ نَحوَ الجَنوب في الطَّريقِ المُنحَدِرَةِ مِن أُورَشَليمَ إِلى غَزَّة، وهيَ مُقفِرَة</a:t>
            </a:r>
            <a:r>
              <a:rPr lang="ar-LB" sz="3200" dirty="0">
                <a:solidFill>
                  <a:schemeClr val="bg1"/>
                </a:solidFill>
              </a:rPr>
              <a:t>»</a:t>
            </a:r>
            <a:r>
              <a:rPr lang="ar-SA" sz="3200" dirty="0">
                <a:solidFill>
                  <a:schemeClr val="bg1"/>
                </a:solidFill>
              </a:rPr>
              <a:t>. </a:t>
            </a:r>
            <a:endParaRPr lang="ar-LB" sz="32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66"/>
          <a:stretch/>
        </p:blipFill>
        <p:spPr>
          <a:xfrm flipH="1">
            <a:off x="6553200" y="2891141"/>
            <a:ext cx="2590800" cy="3828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629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31772" y="3621314"/>
            <a:ext cx="5312228" cy="3236686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ar-SA" sz="3000" dirty="0"/>
              <a:t>فقامَ ومَضى، وإِذا أَمامَه رَجُلٌ مِنَ الحَبَشَة، خَصِيٌّ ذو مَنصِبٍ عالٍ عِندَ قَنْداقَة مَلِكَةِ الحَبَش، وخازِنُ جَميعِ أَمْوالِها. </a:t>
            </a:r>
            <a:endParaRPr lang="ar-LB" sz="3000" baseline="30000" dirty="0"/>
          </a:p>
          <a:p>
            <a:pPr marL="0" indent="0" algn="ctr" rtl="1">
              <a:buFont typeface="Wingdings 3" charset="2"/>
              <a:buNone/>
            </a:pPr>
            <a:r>
              <a:rPr lang="ar-SA" sz="3000" dirty="0"/>
              <a:t>وكانَ راجِعًا مِن أُورَشَليم بَعدَ ما زارَها حاجًّا، </a:t>
            </a: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وقَد جَلَسَ في مَركَبتِه يَقَرأُ النَّبِيَّ أَشَعْيا. 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77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2518226" y="5296264"/>
            <a:ext cx="6204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dirty="0"/>
              <a:t>فبادَرَ إِلَيها فيلِيبُّس، فسَمعَ الخَصِيَّ يَقَرأُ النَّبِيَّ أَشَعْيا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7126515" y="0"/>
            <a:ext cx="1666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dirty="0"/>
              <a:t>فقالَ الرُّوحُ لِفيلِيبُّس: </a:t>
            </a:r>
            <a:endParaRPr lang="en-US" sz="3000" dirty="0"/>
          </a:p>
        </p:txBody>
      </p:sp>
      <p:sp>
        <p:nvSpPr>
          <p:cNvPr id="8" name="Cloud Callout 7"/>
          <p:cNvSpPr/>
          <p:nvPr/>
        </p:nvSpPr>
        <p:spPr>
          <a:xfrm>
            <a:off x="6879771" y="2235199"/>
            <a:ext cx="2162629" cy="2786743"/>
          </a:xfrm>
          <a:prstGeom prst="cloudCallout">
            <a:avLst>
              <a:gd name="adj1" fmla="val -285"/>
              <a:gd name="adj2" fmla="val -65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700" dirty="0"/>
              <a:t>تَقَدَّمْ فالحَقْ هذهِ المَركَبة</a:t>
            </a:r>
            <a:r>
              <a:rPr lang="ar-LB" sz="2700" dirty="0"/>
              <a:t>»</a:t>
            </a: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46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8426" y="1435894"/>
            <a:ext cx="5505449" cy="1225599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b="1" dirty="0"/>
              <a:t>كِتابُ الثّامِنِ أَساسِيّ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698" y="4311697"/>
            <a:ext cx="6686549" cy="844712"/>
          </a:xfrm>
        </p:spPr>
        <p:txBody>
          <a:bodyPr>
            <a:noAutofit/>
          </a:bodyPr>
          <a:lstStyle/>
          <a:p>
            <a:pPr algn="ctr" rtl="1"/>
            <a:r>
              <a:rPr lang="ar-LB" sz="4500" b="1" dirty="0">
                <a:solidFill>
                  <a:schemeClr val="accent3">
                    <a:lumMod val="75000"/>
                  </a:schemeClr>
                </a:solidFill>
              </a:rPr>
              <a:t>حَياةٌ جَديدَةٌ في المَسيحِ</a:t>
            </a:r>
          </a:p>
          <a:p>
            <a:pPr algn="ctr" rtl="1"/>
            <a:r>
              <a:rPr lang="ar-LB" sz="4500" b="1" dirty="0">
                <a:solidFill>
                  <a:schemeClr val="accent3">
                    <a:lumMod val="75000"/>
                  </a:schemeClr>
                </a:solidFill>
              </a:rPr>
              <a:t>الأَسرار</a:t>
            </a:r>
            <a:endParaRPr lang="en-US" sz="4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939202" y="123762"/>
            <a:ext cx="224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/>
              <a:t>فقالَ له</a:t>
            </a:r>
            <a:r>
              <a:rPr lang="ar-SA" sz="4000" dirty="0"/>
              <a:t>: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3686629" y="3483428"/>
            <a:ext cx="3106058" cy="1669143"/>
          </a:xfrm>
          <a:prstGeom prst="cloudCallout">
            <a:avLst>
              <a:gd name="adj1" fmla="val -96800"/>
              <a:gd name="adj2" fmla="val -8358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bg1"/>
                </a:solidFill>
              </a:rPr>
              <a:t>هَل تَفهَمُ ما تَقرَأ؟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32227" y="4789715"/>
            <a:ext cx="4267201" cy="1857828"/>
          </a:xfrm>
          <a:prstGeom prst="cloudCallout">
            <a:avLst>
              <a:gd name="adj1" fmla="val 22579"/>
              <a:gd name="adj2" fmla="val -15552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>
                <a:solidFill>
                  <a:srgbClr val="C00000"/>
                </a:solidFill>
              </a:rPr>
              <a:t>ك</a:t>
            </a:r>
            <a:r>
              <a:rPr lang="ar-LB" sz="3000" b="1" dirty="0">
                <a:solidFill>
                  <a:schemeClr val="bg1"/>
                </a:solidFill>
              </a:rPr>
              <a:t>كيف </a:t>
            </a:r>
            <a:r>
              <a:rPr lang="ar-SA" sz="3000" b="1" dirty="0">
                <a:solidFill>
                  <a:schemeClr val="bg1"/>
                </a:solidFill>
              </a:rPr>
              <a:t>لي ذلك،؟ إِن لم يُرشِدْني أَحَد</a:t>
            </a:r>
            <a:endParaRPr lang="fr-FR" sz="3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15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9100456" cy="1015663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ثُمَّ سأَلَ فيلِيبُّس أَن يَصعَدَ ويَجلِسَ معَه. وكانَتِ الفِقرَةُ الَّتي يَقرَأُها مِنَ الكِتابِ هي هذه: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838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1600" y="0"/>
            <a:ext cx="9042400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>
                <a:solidFill>
                  <a:schemeClr val="bg1"/>
                </a:solidFill>
              </a:rPr>
              <a:t>«</a:t>
            </a:r>
            <a:r>
              <a:rPr lang="ar-SA" sz="2800" dirty="0">
                <a:solidFill>
                  <a:schemeClr val="bg1"/>
                </a:solidFill>
              </a:rPr>
              <a:t>كخَروفٍ سِيقَ إِلى الذَّبح وكحَمَلٍ صامِتٍ بَينَ يَدَي مَن يَجُزُّه هكذا لا يَفتَحُ فاه. في ذُلِّه أُلغِيَ الحُكمُ عَليه. ترى مَن يَصِفُ ذُرِّيَّته؟ </a:t>
            </a:r>
            <a:r>
              <a:rPr lang="ar-LB" sz="2800" dirty="0">
                <a:solidFill>
                  <a:schemeClr val="bg1"/>
                </a:solidFill>
              </a:rPr>
              <a:t>ل</a:t>
            </a:r>
            <a:r>
              <a:rPr lang="ar-SA" sz="2800" dirty="0">
                <a:solidFill>
                  <a:schemeClr val="bg1"/>
                </a:solidFill>
              </a:rPr>
              <a:t>أَنَّ حَياتَه أُزيلَت عنِ الأَرض</a:t>
            </a:r>
            <a:r>
              <a:rPr lang="ar-LB" sz="2800" dirty="0">
                <a:solidFill>
                  <a:schemeClr val="bg1"/>
                </a:solidFill>
              </a:rPr>
              <a:t>»</a:t>
            </a:r>
            <a:r>
              <a:rPr lang="ar-SA" sz="2800" dirty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73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226629" y="1473591"/>
            <a:ext cx="22813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b="1" dirty="0"/>
              <a:t>فقالَ الخَصِيُّ لِفيلِيبس: </a:t>
            </a:r>
            <a:endParaRPr lang="en-US" sz="3000" b="1" dirty="0"/>
          </a:p>
        </p:txBody>
      </p:sp>
      <p:sp>
        <p:nvSpPr>
          <p:cNvPr id="6" name="Cloud Callout 5"/>
          <p:cNvSpPr/>
          <p:nvPr/>
        </p:nvSpPr>
        <p:spPr>
          <a:xfrm>
            <a:off x="1233716" y="4528457"/>
            <a:ext cx="5921827" cy="1698171"/>
          </a:xfrm>
          <a:prstGeom prst="cloudCallout">
            <a:avLst>
              <a:gd name="adj1" fmla="val 5735"/>
              <a:gd name="adj2" fmla="val -1195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rgbClr val="C00000"/>
                </a:solidFill>
              </a:rPr>
              <a:t>مَن يَعْني النَّبِيُّ بِهذا الكَلام: أَنَفْسَه أَم شَخْصًا آخَر؟</a:t>
            </a:r>
            <a:endParaRPr lang="fr-FR" sz="3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7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333827" y="203200"/>
            <a:ext cx="8665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b="1" dirty="0">
                <a:solidFill>
                  <a:schemeClr val="bg1"/>
                </a:solidFill>
              </a:rPr>
              <a:t>فَشَرَعَ فِيلِيبُّس مِن هذه الفقَرةِ يُبَشِّرُه بِيَسوع</a:t>
            </a:r>
            <a:r>
              <a:rPr lang="ar-SA" sz="3000" dirty="0">
                <a:solidFill>
                  <a:schemeClr val="bg1"/>
                </a:solidFill>
              </a:rPr>
              <a:t>. </a:t>
            </a:r>
            <a:br>
              <a:rPr lang="ar-SA" dirty="0">
                <a:solidFill>
                  <a:srgbClr val="C00000"/>
                </a:solidFill>
              </a:rPr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730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وبَينَما هُما سائِرانِ على الطَّريق، وَصَلا إِلى ماء، فقالَ الخَصِيّ</a:t>
            </a:r>
            <a:endParaRPr lang="en-US" sz="2800" dirty="0"/>
          </a:p>
        </p:txBody>
      </p:sp>
      <p:sp>
        <p:nvSpPr>
          <p:cNvPr id="6" name="Cloud Callout 5"/>
          <p:cNvSpPr/>
          <p:nvPr/>
        </p:nvSpPr>
        <p:spPr>
          <a:xfrm>
            <a:off x="4615543" y="3686629"/>
            <a:ext cx="4122056" cy="2670628"/>
          </a:xfrm>
          <a:prstGeom prst="cloudCallout">
            <a:avLst>
              <a:gd name="adj1" fmla="val 9134"/>
              <a:gd name="adj2" fmla="val -1260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4405" y="3868449"/>
            <a:ext cx="28905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4000" b="1" dirty="0"/>
              <a:t>هذا ماء، </a:t>
            </a:r>
            <a:endParaRPr lang="ar-LB" sz="4000" b="1" dirty="0"/>
          </a:p>
          <a:p>
            <a:pPr algn="ctr" rtl="1"/>
            <a:r>
              <a:rPr lang="ar-SA" sz="4000" b="1" dirty="0"/>
              <a:t>فما يَمنَعُ أَن</a:t>
            </a:r>
            <a:endParaRPr lang="ar-LB" sz="4000" b="1" dirty="0"/>
          </a:p>
          <a:p>
            <a:pPr algn="ctr" rtl="1"/>
            <a:r>
              <a:rPr lang="ar-SA" sz="4000" b="1" dirty="0"/>
              <a:t> أَعتَمِد؟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788332" y="5624676"/>
            <a:ext cx="27943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ثُمَّ أَمَر بِأَن تَقِفَ</a:t>
            </a:r>
            <a:endParaRPr lang="ar-LB" sz="3000" b="1" dirty="0">
              <a:solidFill>
                <a:schemeClr val="bg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bg1"/>
                </a:solidFill>
              </a:rPr>
              <a:t> المَركَبَة</a:t>
            </a:r>
            <a:r>
              <a:rPr lang="ar-SA" dirty="0"/>
              <a:t>،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444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764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254172" y="3534013"/>
            <a:ext cx="3715657" cy="332398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ونَزَلا كِلاهُما في الماء، أَي فيلِيبُّس والخَصِيّ، فعَمَّدَه</a:t>
            </a:r>
            <a:r>
              <a:rPr lang="ar-LB" sz="3000" dirty="0"/>
              <a:t>. </a:t>
            </a:r>
            <a:r>
              <a:rPr lang="ar-SA" sz="3000" dirty="0"/>
              <a:t>ولَمَّا خَرَجا مِنَ الماء خَطِفَ روحُ الرَّبِّ فيلِيبُّس، فغابَ عن نَظرِ الخَصِيّ، فسارَ في طريقِه فَرِحًا.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720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1" y="0"/>
            <a:ext cx="8781098" cy="6857999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1350" dirty="0"/>
              <a:t> 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شِفنا اليَوم </a:t>
            </a:r>
            <a:r>
              <a:rPr lang="ar-SA" sz="3200" dirty="0">
                <a:solidFill>
                  <a:schemeClr val="tx1"/>
                </a:solidFill>
              </a:rPr>
              <a:t>مَشهَدَيْن: مَعمودِيّ</a:t>
            </a:r>
            <a:r>
              <a:rPr lang="ar-LB" sz="3200" dirty="0">
                <a:solidFill>
                  <a:schemeClr val="tx1"/>
                </a:solidFill>
              </a:rPr>
              <a:t>ة</a:t>
            </a:r>
            <a:r>
              <a:rPr lang="ar-SA" sz="3200" dirty="0">
                <a:solidFill>
                  <a:schemeClr val="tx1"/>
                </a:solidFill>
              </a:rPr>
              <a:t> خازِنِ مَلِك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ة الحَب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شة وَمَعمودِيَّة قورنيليوس، و</a:t>
            </a:r>
            <a:r>
              <a:rPr lang="ar-LB" sz="3200" dirty="0">
                <a:solidFill>
                  <a:schemeClr val="tx1"/>
                </a:solidFill>
              </a:rPr>
              <a:t>تنيناتُن </a:t>
            </a:r>
            <a:r>
              <a:rPr lang="ar-SA" sz="3200" dirty="0">
                <a:solidFill>
                  <a:schemeClr val="tx1"/>
                </a:solidFill>
              </a:rPr>
              <a:t>وَثَنِيّ</a:t>
            </a:r>
            <a:r>
              <a:rPr lang="ar-LB" sz="3200" dirty="0">
                <a:solidFill>
                  <a:schemeClr val="tx1"/>
                </a:solidFill>
              </a:rPr>
              <a:t>ي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ومِنْشوف رجّال </a:t>
            </a:r>
            <a:r>
              <a:rPr lang="ar-SA" sz="3200" dirty="0">
                <a:solidFill>
                  <a:schemeClr val="tx1"/>
                </a:solidFill>
              </a:rPr>
              <a:t>وَثَنِي </a:t>
            </a:r>
            <a:r>
              <a:rPr lang="ar-LB" sz="3200" dirty="0">
                <a:solidFill>
                  <a:schemeClr val="tx1"/>
                </a:solidFill>
              </a:rPr>
              <a:t>عَم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طلُب الم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عمودِيّة </a:t>
            </a:r>
            <a:r>
              <a:rPr lang="ar-LB" sz="3200" dirty="0">
                <a:solidFill>
                  <a:schemeClr val="tx1"/>
                </a:solidFill>
              </a:rPr>
              <a:t>مِن </a:t>
            </a:r>
            <a:r>
              <a:rPr lang="ar-SA" sz="3200" dirty="0">
                <a:solidFill>
                  <a:schemeClr val="tx1"/>
                </a:solidFill>
              </a:rPr>
              <a:t>بَعد </a:t>
            </a:r>
            <a:r>
              <a:rPr lang="ar-LB" sz="3200" dirty="0">
                <a:solidFill>
                  <a:schemeClr val="tx1"/>
                </a:solidFill>
              </a:rPr>
              <a:t>ما</a:t>
            </a: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تعَرَّف </a:t>
            </a:r>
            <a:r>
              <a:rPr lang="ar-LB" sz="3200" dirty="0">
                <a:solidFill>
                  <a:schemeClr val="tx1"/>
                </a:solidFill>
              </a:rPr>
              <a:t>ع</a:t>
            </a:r>
            <a:r>
              <a:rPr lang="ar-SA" sz="3200" dirty="0">
                <a:solidFill>
                  <a:schemeClr val="tx1"/>
                </a:solidFill>
              </a:rPr>
              <a:t>لمَسيحِ بِواسِطة</a:t>
            </a:r>
            <a:r>
              <a:rPr lang="ar-LB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شَرح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فيلِبُّسَ </a:t>
            </a:r>
            <a:r>
              <a:rPr lang="ar-LB" sz="3200" dirty="0">
                <a:solidFill>
                  <a:schemeClr val="tx1"/>
                </a:solidFill>
              </a:rPr>
              <a:t>لَ</a:t>
            </a:r>
            <a:r>
              <a:rPr lang="ar-SA" sz="3200" dirty="0">
                <a:solidFill>
                  <a:schemeClr val="tx1"/>
                </a:solidFill>
              </a:rPr>
              <a:t>لكتاب المُقَدَّسِ </a:t>
            </a:r>
            <a:r>
              <a:rPr lang="ar-LB" sz="3200" dirty="0">
                <a:solidFill>
                  <a:schemeClr val="tx1"/>
                </a:solidFill>
              </a:rPr>
              <a:t>يلَّي</a:t>
            </a:r>
            <a:r>
              <a:rPr lang="ar-SA" sz="3200" dirty="0">
                <a:solidFill>
                  <a:schemeClr val="tx1"/>
                </a:solidFill>
              </a:rPr>
              <a:t> ­­حَرَّك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فيهِ شَوق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لَ</a:t>
            </a:r>
            <a:r>
              <a:rPr lang="ar-SA" sz="3200" dirty="0">
                <a:solidFill>
                  <a:schemeClr val="tx1"/>
                </a:solidFill>
              </a:rPr>
              <a:t>لمَسيح،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فَ</a:t>
            </a:r>
            <a:r>
              <a:rPr lang="ar-LB" sz="3200" dirty="0">
                <a:solidFill>
                  <a:schemeClr val="tx1"/>
                </a:solidFill>
              </a:rPr>
              <a:t>إِجِت </a:t>
            </a:r>
            <a:r>
              <a:rPr lang="ar-SA" sz="3200" dirty="0">
                <a:solidFill>
                  <a:schemeClr val="tx1"/>
                </a:solidFill>
              </a:rPr>
              <a:t>المَعمودِيّة بَعد التَّعليمِ</a:t>
            </a:r>
            <a:r>
              <a:rPr lang="en-US" sz="2625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171" y="2441575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56813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-116114" y="-1"/>
            <a:ext cx="8926241" cy="6966857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3600" b="1" dirty="0"/>
              <a:t> </a:t>
            </a:r>
          </a:p>
          <a:p>
            <a:pPr algn="r" rtl="1"/>
            <a:endParaRPr lang="ar-LB" sz="3600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600" dirty="0">
                <a:solidFill>
                  <a:schemeClr val="tx1"/>
                </a:solidFill>
              </a:rPr>
              <a:t> البِشارَة، سَماع كَلام </a:t>
            </a:r>
            <a:endParaRPr lang="ar-LB" sz="3600" dirty="0">
              <a:solidFill>
                <a:schemeClr val="tx1"/>
              </a:solidFill>
            </a:endParaRPr>
          </a:p>
          <a:p>
            <a:pPr algn="r" rtl="1"/>
            <a:r>
              <a:rPr lang="ar-LB" sz="3600" dirty="0">
                <a:solidFill>
                  <a:schemeClr val="tx1"/>
                </a:solidFill>
              </a:rPr>
              <a:t>         </a:t>
            </a:r>
            <a:r>
              <a:rPr lang="ar-SA" sz="3600" dirty="0">
                <a:solidFill>
                  <a:schemeClr val="tx1"/>
                </a:solidFill>
              </a:rPr>
              <a:t>فيليبُّس</a:t>
            </a:r>
            <a:r>
              <a:rPr lang="ar-LB" sz="3600" dirty="0">
                <a:solidFill>
                  <a:schemeClr val="tx1"/>
                </a:solidFill>
              </a:rPr>
              <a:t>.</a:t>
            </a: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600" dirty="0">
                <a:solidFill>
                  <a:schemeClr val="tx1"/>
                </a:solidFill>
              </a:rPr>
              <a:t>الإيمان،</a:t>
            </a:r>
            <a:endParaRPr lang="ar-LB" sz="3600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600" dirty="0">
                <a:solidFill>
                  <a:schemeClr val="tx1"/>
                </a:solidFill>
              </a:rPr>
              <a:t> الماء و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المَعمودِيّة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4" y="2543175"/>
            <a:ext cx="2564590" cy="4314825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986972" y="232228"/>
            <a:ext cx="6865258" cy="211908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chemeClr val="bg2"/>
                </a:solidFill>
              </a:rPr>
              <a:t> وَفيها </a:t>
            </a:r>
            <a:r>
              <a:rPr lang="ar-LB" sz="4000" b="1" dirty="0">
                <a:solidFill>
                  <a:schemeClr val="bg2"/>
                </a:solidFill>
              </a:rPr>
              <a:t>منشوف</a:t>
            </a:r>
            <a:r>
              <a:rPr lang="ar-SA" sz="4000" b="1" dirty="0">
                <a:solidFill>
                  <a:schemeClr val="bg2"/>
                </a:solidFill>
              </a:rPr>
              <a:t> </a:t>
            </a:r>
            <a:r>
              <a:rPr lang="ar-LB" sz="4000" b="1" dirty="0">
                <a:solidFill>
                  <a:schemeClr val="bg2"/>
                </a:solidFill>
              </a:rPr>
              <a:t>هَ</a:t>
            </a:r>
            <a:r>
              <a:rPr lang="ar-SA" sz="4000" b="1" dirty="0">
                <a:solidFill>
                  <a:schemeClr val="bg2"/>
                </a:solidFill>
              </a:rPr>
              <a:t>العَناصِر:</a:t>
            </a:r>
            <a:endParaRPr lang="ar-LB" sz="4000" b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17509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-29027" y="1"/>
            <a:ext cx="9008532" cy="6966856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1350" dirty="0"/>
              <a:t> </a:t>
            </a:r>
            <a:endParaRPr lang="en-US" sz="135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وشِفْنا </a:t>
            </a:r>
            <a:r>
              <a:rPr lang="ar-SA" sz="3200" b="1" dirty="0">
                <a:solidFill>
                  <a:schemeClr val="tx1"/>
                </a:solidFill>
              </a:rPr>
              <a:t>مَعمودِيّة قورنيليوسَ</a:t>
            </a:r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عَن </a:t>
            </a:r>
            <a:r>
              <a:rPr lang="ar-LB" sz="3200" dirty="0">
                <a:solidFill>
                  <a:schemeClr val="tx1"/>
                </a:solidFill>
              </a:rPr>
              <a:t>إيد </a:t>
            </a:r>
            <a:r>
              <a:rPr lang="ar-SA" sz="3200" dirty="0">
                <a:solidFill>
                  <a:schemeClr val="tx1"/>
                </a:solidFill>
              </a:rPr>
              <a:t>بُطرُس.</a:t>
            </a:r>
            <a:endParaRPr lang="ar-LB" sz="3200" dirty="0">
              <a:solidFill>
                <a:schemeClr val="tx1"/>
              </a:solidFill>
            </a:endParaRPr>
          </a:p>
          <a:p>
            <a:pPr algn="r" rtl="1"/>
            <a:r>
              <a:rPr lang="ar-SA" sz="3200" dirty="0">
                <a:solidFill>
                  <a:schemeClr val="tx1"/>
                </a:solidFill>
              </a:rPr>
              <a:t> والف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رق </a:t>
            </a:r>
            <a:r>
              <a:rPr lang="ar-LB" sz="3200" dirty="0">
                <a:solidFill>
                  <a:schemeClr val="tx1"/>
                </a:solidFill>
              </a:rPr>
              <a:t>بَيناتُن إِ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ّو</a:t>
            </a:r>
            <a:r>
              <a:rPr lang="ar-SA" sz="3200" dirty="0">
                <a:solidFill>
                  <a:schemeClr val="tx1"/>
                </a:solidFill>
              </a:rPr>
              <a:t> بُطر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س </a:t>
            </a:r>
            <a:r>
              <a:rPr lang="ar-LB" sz="3200" dirty="0">
                <a:solidFill>
                  <a:schemeClr val="tx1"/>
                </a:solidFill>
              </a:rPr>
              <a:t>لِاقَى</a:t>
            </a:r>
            <a:r>
              <a:rPr lang="ar-SA" sz="3200" dirty="0">
                <a:solidFill>
                  <a:schemeClr val="tx1"/>
                </a:solidFill>
              </a:rPr>
              <a:t> إيما</a:t>
            </a:r>
            <a:r>
              <a:rPr lang="ar-LB" sz="3200" dirty="0">
                <a:solidFill>
                  <a:schemeClr val="tx1"/>
                </a:solidFill>
              </a:rPr>
              <a:t>ن </a:t>
            </a:r>
            <a:r>
              <a:rPr lang="ar-SA" sz="3200" dirty="0">
                <a:solidFill>
                  <a:schemeClr val="tx1"/>
                </a:solidFill>
              </a:rPr>
              <a:t>سابِق لِحَديث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يَعني </a:t>
            </a:r>
            <a:r>
              <a:rPr lang="ar-SA" sz="3200" dirty="0">
                <a:solidFill>
                  <a:schemeClr val="tx1"/>
                </a:solidFill>
              </a:rPr>
              <a:t>قَبل </a:t>
            </a:r>
            <a:r>
              <a:rPr lang="ar-LB" sz="3200" dirty="0">
                <a:solidFill>
                  <a:schemeClr val="tx1"/>
                </a:solidFill>
              </a:rPr>
              <a:t>ما 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بَ</a:t>
            </a:r>
            <a:r>
              <a:rPr lang="ar-SA" sz="3200" dirty="0">
                <a:solidFill>
                  <a:schemeClr val="tx1"/>
                </a:solidFill>
              </a:rPr>
              <a:t>شِّر 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يَسوع، </a:t>
            </a:r>
            <a:r>
              <a:rPr lang="ar-SA" sz="3200" b="1" dirty="0">
                <a:solidFill>
                  <a:schemeClr val="tx1"/>
                </a:solidFill>
              </a:rPr>
              <a:t>فَكا</a:t>
            </a:r>
            <a:r>
              <a:rPr lang="ar-LB" sz="3200" b="1" dirty="0">
                <a:solidFill>
                  <a:schemeClr val="tx1"/>
                </a:solidFill>
              </a:rPr>
              <a:t>نِ</a:t>
            </a:r>
            <a:r>
              <a:rPr lang="ar-SA" sz="3200" b="1" dirty="0">
                <a:solidFill>
                  <a:schemeClr val="tx1"/>
                </a:solidFill>
              </a:rPr>
              <a:t>ت المَعمودِيّة ساب</a:t>
            </a:r>
            <a:r>
              <a:rPr lang="ar-LB" sz="3200" b="1" dirty="0">
                <a:solidFill>
                  <a:schemeClr val="tx1"/>
                </a:solidFill>
              </a:rPr>
              <a:t>ْ</a:t>
            </a:r>
            <a:r>
              <a:rPr lang="ar-SA" sz="3200" b="1" dirty="0">
                <a:solidFill>
                  <a:schemeClr val="tx1"/>
                </a:solidFill>
              </a:rPr>
              <a:t>ق</a:t>
            </a:r>
            <a:r>
              <a:rPr lang="ar-LB" sz="3200" b="1" dirty="0">
                <a:solidFill>
                  <a:schemeClr val="tx1"/>
                </a:solidFill>
              </a:rPr>
              <a:t>َ</a:t>
            </a:r>
            <a:r>
              <a:rPr lang="ar-SA" sz="3200" b="1" dirty="0">
                <a:solidFill>
                  <a:schemeClr val="tx1"/>
                </a:solidFill>
              </a:rPr>
              <a:t>ة </a:t>
            </a:r>
            <a:r>
              <a:rPr lang="ar-LB" sz="3200" b="1" dirty="0">
                <a:solidFill>
                  <a:schemeClr val="tx1"/>
                </a:solidFill>
              </a:rPr>
              <a:t>لَلتَّ</a:t>
            </a:r>
            <a:r>
              <a:rPr lang="ar-SA" sz="3200" b="1" dirty="0">
                <a:solidFill>
                  <a:schemeClr val="tx1"/>
                </a:solidFill>
              </a:rPr>
              <a:t>عليم:</a:t>
            </a:r>
            <a:endParaRPr lang="ar-LB" sz="3200" b="1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200" dirty="0">
                <a:solidFill>
                  <a:schemeClr val="tx1"/>
                </a:solidFill>
              </a:rPr>
              <a:t> إيمان</a:t>
            </a:r>
            <a:endParaRPr lang="ar-LB" sz="3200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200" dirty="0">
                <a:solidFill>
                  <a:schemeClr val="tx1"/>
                </a:solidFill>
              </a:rPr>
              <a:t> حُلول الرّوحِ القُد</a:t>
            </a:r>
            <a:r>
              <a:rPr lang="ar-LB" sz="3200" dirty="0">
                <a:solidFill>
                  <a:schemeClr val="tx1"/>
                </a:solidFill>
              </a:rPr>
              <a:t>س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ar-LB" sz="3200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200" dirty="0">
                <a:solidFill>
                  <a:schemeClr val="tx1"/>
                </a:solidFill>
              </a:rPr>
              <a:t>مَعمودِيّ</a:t>
            </a:r>
            <a:r>
              <a:rPr lang="ar-LB" sz="3200" dirty="0">
                <a:solidFill>
                  <a:schemeClr val="tx1"/>
                </a:solidFill>
              </a:rPr>
              <a:t>ة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ar-LB" sz="3200" dirty="0">
              <a:solidFill>
                <a:schemeClr val="tx1"/>
              </a:solidFill>
            </a:endParaRPr>
          </a:p>
          <a:p>
            <a:pPr marL="457200" indent="-457200" algn="r" rtl="1">
              <a:buFont typeface="Wingdings" pitchFamily="2" charset="2"/>
              <a:buChar char="q"/>
            </a:pPr>
            <a:r>
              <a:rPr lang="ar-SA" sz="3200" dirty="0">
                <a:solidFill>
                  <a:schemeClr val="tx1"/>
                </a:solidFill>
              </a:rPr>
              <a:t>تَعليم.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وما نِنْسَى إِنّو </a:t>
            </a:r>
            <a:r>
              <a:rPr lang="ar-SA" sz="3200" dirty="0">
                <a:solidFill>
                  <a:schemeClr val="tx1"/>
                </a:solidFill>
              </a:rPr>
              <a:t>قورنيليوس ر</a:t>
            </a:r>
            <a:r>
              <a:rPr lang="ar-LB" sz="3200" dirty="0">
                <a:solidFill>
                  <a:schemeClr val="tx1"/>
                </a:solidFill>
              </a:rPr>
              <a:t>جّال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أَصلو </a:t>
            </a:r>
            <a:r>
              <a:rPr lang="ar-SA" sz="3200" dirty="0">
                <a:solidFill>
                  <a:schemeClr val="tx1"/>
                </a:solidFill>
              </a:rPr>
              <a:t>وَثَنِيّ.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2547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965401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1243" y="40369"/>
            <a:ext cx="4874986" cy="6817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244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144000" cy="6857999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</a:t>
            </a:r>
            <a:r>
              <a:rPr lang="ar-LB" sz="3200" dirty="0">
                <a:solidFill>
                  <a:schemeClr val="tx1"/>
                </a:solidFill>
              </a:rPr>
              <a:t>يَلّي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ِلفُ</a:t>
            </a:r>
            <a:r>
              <a:rPr lang="ar-SA" sz="3200" dirty="0">
                <a:solidFill>
                  <a:schemeClr val="tx1"/>
                </a:solidFill>
              </a:rPr>
              <a:t>ت الانْتِباه</a:t>
            </a:r>
            <a:r>
              <a:rPr lang="ar-LB" sz="3200" dirty="0">
                <a:solidFill>
                  <a:schemeClr val="tx1"/>
                </a:solidFill>
              </a:rPr>
              <a:t>،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إِ</a:t>
            </a:r>
            <a:r>
              <a:rPr lang="ar-SA" sz="3200" dirty="0">
                <a:solidFill>
                  <a:schemeClr val="tx1"/>
                </a:solidFill>
              </a:rPr>
              <a:t>نّ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فيلب</a:t>
            </a:r>
            <a:r>
              <a:rPr lang="ar-LB" sz="3200" b="1" dirty="0">
                <a:solidFill>
                  <a:schemeClr val="tx1"/>
                </a:solidFill>
              </a:rPr>
              <a:t>ُّ</a:t>
            </a:r>
            <a:r>
              <a:rPr lang="ar-SA" sz="3200" b="1" dirty="0">
                <a:solidFill>
                  <a:schemeClr val="tx1"/>
                </a:solidFill>
              </a:rPr>
              <a:t>س </a:t>
            </a:r>
            <a:r>
              <a:rPr lang="ar-SA" sz="3200" dirty="0">
                <a:solidFill>
                  <a:schemeClr val="tx1"/>
                </a:solidFill>
              </a:rPr>
              <a:t>هُو</a:t>
            </a:r>
            <a:r>
              <a:rPr lang="ar-LB" sz="3200" dirty="0">
                <a:solidFill>
                  <a:schemeClr val="tx1"/>
                </a:solidFill>
              </a:rPr>
              <a:t>ّي يلَّي </a:t>
            </a:r>
            <a:r>
              <a:rPr lang="ar-SA" sz="3200" dirty="0">
                <a:solidFill>
                  <a:schemeClr val="tx1"/>
                </a:solidFill>
              </a:rPr>
              <a:t>أخَذ المُبادَرَة بِوَحيٍ مِن الرّوح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ول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حِق بِالحَب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شِيِّ </a:t>
            </a:r>
            <a:r>
              <a:rPr lang="ar-LB" sz="3200" dirty="0">
                <a:solidFill>
                  <a:schemeClr val="tx1"/>
                </a:solidFill>
              </a:rPr>
              <a:t>يَلّي </a:t>
            </a:r>
            <a:r>
              <a:rPr lang="ar-SA" sz="3200" dirty="0">
                <a:solidFill>
                  <a:schemeClr val="tx1"/>
                </a:solidFill>
              </a:rPr>
              <a:t>طَلَب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المَعمودِيّ</a:t>
            </a:r>
            <a:r>
              <a:rPr lang="ar-LB" sz="3200" dirty="0">
                <a:solidFill>
                  <a:schemeClr val="tx1"/>
                </a:solidFill>
              </a:rPr>
              <a:t>ة</a:t>
            </a:r>
            <a:r>
              <a:rPr lang="ar-SA" sz="3200" dirty="0">
                <a:solidFill>
                  <a:schemeClr val="tx1"/>
                </a:solidFill>
              </a:rPr>
              <a:t> بَعد الشَّرح،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أَمّا </a:t>
            </a:r>
            <a:r>
              <a:rPr lang="ar-SA" sz="3200" b="1" dirty="0">
                <a:solidFill>
                  <a:schemeClr val="tx1"/>
                </a:solidFill>
              </a:rPr>
              <a:t>قورنيليوس</a:t>
            </a:r>
            <a:r>
              <a:rPr lang="ar-SA" sz="3200" dirty="0">
                <a:solidFill>
                  <a:schemeClr val="tx1"/>
                </a:solidFill>
              </a:rPr>
              <a:t> فَب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اد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 هُو</a:t>
            </a:r>
            <a:r>
              <a:rPr lang="ar-LB" sz="3200" dirty="0">
                <a:solidFill>
                  <a:schemeClr val="tx1"/>
                </a:solidFill>
              </a:rPr>
              <a:t>ّي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وَدَعَا بُطرُس بِوَحيٍ مِن الرّوح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ي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سمَع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وينال المَعمودِيّة.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713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6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-105412" y="0"/>
            <a:ext cx="9365525" cy="68580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SA" sz="3800" dirty="0">
                <a:solidFill>
                  <a:schemeClr val="tx1"/>
                </a:solidFill>
              </a:rPr>
              <a:t>بُطر</a:t>
            </a:r>
            <a:r>
              <a:rPr lang="ar-LB" sz="3800" dirty="0">
                <a:solidFill>
                  <a:schemeClr val="tx1"/>
                </a:solidFill>
              </a:rPr>
              <a:t>ُ</a:t>
            </a:r>
            <a:r>
              <a:rPr lang="ar-SA" sz="3800" dirty="0">
                <a:solidFill>
                  <a:schemeClr val="tx1"/>
                </a:solidFill>
              </a:rPr>
              <a:t>س</a:t>
            </a:r>
            <a:r>
              <a:rPr lang="ar-LB" sz="3800" dirty="0">
                <a:solidFill>
                  <a:schemeClr val="tx1"/>
                </a:solidFill>
              </a:rPr>
              <a:t> لِقِي نَفسو</a:t>
            </a:r>
            <a:r>
              <a:rPr lang="ar-SA" sz="3800" dirty="0">
                <a:solidFill>
                  <a:schemeClr val="tx1"/>
                </a:solidFill>
              </a:rPr>
              <a:t> مُجبَ</a:t>
            </a:r>
            <a:r>
              <a:rPr lang="ar-LB" sz="3800" dirty="0">
                <a:solidFill>
                  <a:schemeClr val="tx1"/>
                </a:solidFill>
              </a:rPr>
              <a:t>ر</a:t>
            </a:r>
            <a:r>
              <a:rPr lang="ar-SA" sz="3800" dirty="0">
                <a:solidFill>
                  <a:schemeClr val="tx1"/>
                </a:solidFill>
              </a:rPr>
              <a:t> ع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لى م</a:t>
            </a:r>
            <a:r>
              <a:rPr lang="ar-LB" sz="3800" dirty="0">
                <a:solidFill>
                  <a:schemeClr val="tx1"/>
                </a:solidFill>
              </a:rPr>
              <a:t>َ</a:t>
            </a:r>
            <a:r>
              <a:rPr lang="ar-SA" sz="3800" dirty="0">
                <a:solidFill>
                  <a:schemeClr val="tx1"/>
                </a:solidFill>
              </a:rPr>
              <a:t>نح</a:t>
            </a:r>
            <a:r>
              <a:rPr lang="ar-LB" sz="3800" dirty="0">
                <a:solidFill>
                  <a:schemeClr val="tx1"/>
                </a:solidFill>
              </a:rPr>
              <a:t>و</a:t>
            </a:r>
            <a:r>
              <a:rPr lang="ar-SA" sz="3800" dirty="0">
                <a:solidFill>
                  <a:schemeClr val="tx1"/>
                </a:solidFill>
              </a:rPr>
              <a:t> المَعمودِيّة لمّا </a:t>
            </a:r>
            <a:r>
              <a:rPr lang="ar-LB" sz="3800" dirty="0">
                <a:solidFill>
                  <a:schemeClr val="tx1"/>
                </a:solidFill>
              </a:rPr>
              <a:t>شاف</a:t>
            </a:r>
          </a:p>
          <a:p>
            <a:pPr algn="ctr" rtl="1"/>
            <a:r>
              <a:rPr lang="ar-LB" sz="3800" dirty="0">
                <a:solidFill>
                  <a:schemeClr val="tx1"/>
                </a:solidFill>
              </a:rPr>
              <a:t> </a:t>
            </a:r>
            <a:r>
              <a:rPr lang="ar-SA" sz="3800" dirty="0">
                <a:solidFill>
                  <a:schemeClr val="tx1"/>
                </a:solidFill>
              </a:rPr>
              <a:t>فيه عَمَل الرّوح.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 و</a:t>
            </a:r>
            <a:r>
              <a:rPr lang="ar-LB" sz="3800" dirty="0">
                <a:solidFill>
                  <a:schemeClr val="tx1"/>
                </a:solidFill>
              </a:rPr>
              <a:t>هَيدا بيرَجِّعنا</a:t>
            </a:r>
            <a:r>
              <a:rPr lang="ar-SA" sz="3800" dirty="0">
                <a:solidFill>
                  <a:schemeClr val="tx1"/>
                </a:solidFill>
              </a:rPr>
              <a:t> </a:t>
            </a:r>
            <a:r>
              <a:rPr lang="ar-LB" sz="3800" dirty="0">
                <a:solidFill>
                  <a:schemeClr val="tx1"/>
                </a:solidFill>
              </a:rPr>
              <a:t>لَ</a:t>
            </a:r>
            <a:r>
              <a:rPr lang="ar-SA" sz="3800" dirty="0">
                <a:solidFill>
                  <a:schemeClr val="tx1"/>
                </a:solidFill>
              </a:rPr>
              <a:t>مَوضوع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 النِّقاشِ </a:t>
            </a:r>
            <a:r>
              <a:rPr lang="ar-LB" sz="3800" dirty="0">
                <a:solidFill>
                  <a:schemeClr val="tx1"/>
                </a:solidFill>
              </a:rPr>
              <a:t>بِ </a:t>
            </a:r>
            <a:r>
              <a:rPr lang="ar-SA" sz="3800" dirty="0">
                <a:solidFill>
                  <a:schemeClr val="tx1"/>
                </a:solidFill>
              </a:rPr>
              <a:t>مَجمَع أورَشَليم 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فيما خَصّ إِمكانِيّة قُبول الوَثَنيِّين </a:t>
            </a:r>
            <a:r>
              <a:rPr lang="ar-LB" sz="3800" dirty="0">
                <a:solidFill>
                  <a:schemeClr val="tx1"/>
                </a:solidFill>
              </a:rPr>
              <a:t>بِ</a:t>
            </a:r>
            <a:r>
              <a:rPr lang="ar-SA" sz="3800" dirty="0">
                <a:solidFill>
                  <a:schemeClr val="tx1"/>
                </a:solidFill>
              </a:rPr>
              <a:t>الكنيسَة مِن دون أَن </a:t>
            </a:r>
            <a:endParaRPr lang="ar-LB" sz="3800" dirty="0">
              <a:solidFill>
                <a:schemeClr val="tx1"/>
              </a:solidFill>
            </a:endParaRPr>
          </a:p>
          <a:p>
            <a:pPr algn="ctr" rtl="1"/>
            <a:r>
              <a:rPr lang="ar-SA" sz="3800" dirty="0">
                <a:solidFill>
                  <a:schemeClr val="tx1"/>
                </a:solidFill>
              </a:rPr>
              <a:t>ي</a:t>
            </a:r>
            <a:r>
              <a:rPr lang="ar-LB" sz="3800" dirty="0">
                <a:solidFill>
                  <a:schemeClr val="tx1"/>
                </a:solidFill>
              </a:rPr>
              <a:t>ْ</a:t>
            </a:r>
            <a:r>
              <a:rPr lang="ar-SA" sz="3800" dirty="0">
                <a:solidFill>
                  <a:schemeClr val="tx1"/>
                </a:solidFill>
              </a:rPr>
              <a:t>مُرّوا بِمَرحَلة الخِتان</a:t>
            </a:r>
            <a:r>
              <a:rPr lang="en-US" sz="3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1713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3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9027885" cy="68580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خازِن مَلِك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ة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الحَبشة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 ما طلب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التَّعَرُّفَ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ا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لمَسيح،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بَل كانَ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هيدا الشّي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طَبيعِيّ، مِن خِلالِ تَفسيرِ فيلبُّس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ل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لنَّبيَّ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أشعيا،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يعني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العَهد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القَديم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و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فيلبُّس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 ما رفض </a:t>
            </a:r>
          </a:p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إ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ن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و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يعَمِّد الخازن،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بعد ما شاف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أَنّ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و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إيمان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و</a:t>
            </a: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بِيَسوعَ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 المسيح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اكتَمَل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en-US" sz="3200" b="1" dirty="0"/>
              <a:t>.</a:t>
            </a:r>
          </a:p>
          <a:p>
            <a:pPr algn="ctr" rtl="1"/>
            <a:endParaRPr lang="en-US" sz="29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114" y="2300741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150020"/>
            <a:ext cx="6290072" cy="4726780"/>
          </a:xfrm>
          <a:prstGeom prst="cloudCallout">
            <a:avLst>
              <a:gd name="adj1" fmla="val 58430"/>
              <a:gd name="adj2" fmla="val 10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/>
              <a:t>مِن خِلال الفِيلم </a:t>
            </a:r>
            <a:endParaRPr lang="en-US" sz="3750" dirty="0"/>
          </a:p>
          <a:p>
            <a:pPr algn="ctr" rtl="1"/>
            <a:r>
              <a:rPr lang="ar-LB" sz="3200" dirty="0"/>
              <a:t>(أَو أَعمال 10/ 24-48) </a:t>
            </a:r>
          </a:p>
          <a:p>
            <a:pPr algn="ctr" rtl="1"/>
            <a:r>
              <a:rPr lang="ar-LB" sz="3750" dirty="0"/>
              <a:t>و المَشهَد يَلّي قريتُوه... عَبّوا هَالجَدوَل..</a:t>
            </a:r>
            <a:endParaRPr lang="en-US" sz="37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50728" y="2414587"/>
            <a:ext cx="3050398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9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36171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30"/>
          <a:stretch/>
        </p:blipFill>
        <p:spPr>
          <a:xfrm>
            <a:off x="246743" y="1059543"/>
            <a:ext cx="5660571" cy="11056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2121694"/>
            <a:ext cx="8990410" cy="3750469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3525441" y="2196703"/>
            <a:ext cx="2025253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750" dirty="0">
                <a:solidFill>
                  <a:schemeClr val="tx1"/>
                </a:solidFill>
              </a:rPr>
              <a:t>كلّا</a:t>
            </a: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85826" y="2171701"/>
            <a:ext cx="2025253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750" dirty="0">
                <a:solidFill>
                  <a:schemeClr val="tx1"/>
                </a:solidFill>
              </a:rPr>
              <a:t>كلّا</a:t>
            </a: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521870" y="3500437"/>
            <a:ext cx="2025253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chemeClr val="tx1"/>
                </a:solidFill>
              </a:rPr>
              <a:t>وَثَنِيًّا</a:t>
            </a: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03685" y="3464719"/>
            <a:ext cx="2025253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chemeClr val="tx1"/>
                </a:solidFill>
              </a:rPr>
              <a:t>وَثَنِيًّا</a:t>
            </a: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518298" y="4697016"/>
            <a:ext cx="2025253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chemeClr val="tx1"/>
                </a:solidFill>
              </a:rPr>
              <a:t>بُطرُس</a:t>
            </a: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89398" y="4725591"/>
            <a:ext cx="2025253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750" dirty="0">
                <a:solidFill>
                  <a:schemeClr val="tx1"/>
                </a:solidFill>
              </a:rPr>
              <a:t>فيلبّس</a:t>
            </a:r>
            <a:endParaRPr lang="en-US" sz="375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4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3125"/>
            <a:ext cx="9286876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175" y="1030513"/>
            <a:ext cx="9401175" cy="1091179"/>
          </a:xfrm>
        </p:spPr>
      </p:pic>
      <p:sp>
        <p:nvSpPr>
          <p:cNvPr id="8" name="Flowchart: Alternate Process 7"/>
          <p:cNvSpPr/>
          <p:nvPr/>
        </p:nvSpPr>
        <p:spPr>
          <a:xfrm>
            <a:off x="3136106" y="2246710"/>
            <a:ext cx="2528888" cy="137517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جَميع الّذينَ سَمِعوا كَلِمَةَ الله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400051" y="2489596"/>
            <a:ext cx="2025253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chemeClr val="tx1"/>
                </a:solidFill>
              </a:rPr>
              <a:t>لا أَحَد</a:t>
            </a:r>
            <a:endParaRPr lang="en-US" sz="3750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078956" y="3914774"/>
            <a:ext cx="2707481" cy="168592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دَعوَة بُطرُس، إيمان، حُلول الرّوح،مَعمودِيّة وتَعليم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0" y="3854053"/>
            <a:ext cx="2791112" cy="1807369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chemeClr val="tx1"/>
                </a:solidFill>
              </a:rPr>
              <a:t>أَخد المُبادَرة بِوَحيّ مِن الرّوح، بِشارَة، كَلام، إيمان، ماء ومَعمودِيّة 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290365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55" y="2080832"/>
            <a:ext cx="8767667" cy="379133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7175" y="857250"/>
            <a:ext cx="9401175" cy="1264443"/>
          </a:xfrm>
        </p:spPr>
      </p:pic>
      <p:sp>
        <p:nvSpPr>
          <p:cNvPr id="8" name="Flowchart: Alternate Process 7"/>
          <p:cNvSpPr/>
          <p:nvPr/>
        </p:nvSpPr>
        <p:spPr>
          <a:xfrm>
            <a:off x="2975372" y="3318272"/>
            <a:ext cx="2641094" cy="121086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700" dirty="0">
                <a:solidFill>
                  <a:schemeClr val="tx1"/>
                </a:solidFill>
              </a:rPr>
              <a:t>سَبق حُلول الرّوح وُجود بُطرُس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89360" y="4597004"/>
            <a:ext cx="4918472" cy="108227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25" dirty="0">
                <a:solidFill>
                  <a:schemeClr val="tx1"/>
                </a:solidFill>
              </a:rPr>
              <a:t>مَعمودِيّة قرنيليوس.. نِحنا تعَمَّدنا لأنّ أهلنا بِوَحي من الرّوح طَلَبوا مَعمودِيّتنا</a:t>
            </a:r>
            <a:endParaRPr lang="en-US" sz="2625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057525" y="2318147"/>
            <a:ext cx="2461022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سابِقَة لِلتَّعليم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46459" y="2303860"/>
            <a:ext cx="2461022" cy="90011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بَعدَ الشَّرح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96454" y="3428999"/>
            <a:ext cx="2664618" cy="110013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700" dirty="0">
                <a:solidFill>
                  <a:schemeClr val="tx1"/>
                </a:solidFill>
              </a:rPr>
              <a:t>لِحِق بِالحَبشِي بِوَحيّ مِنَ الرّوح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1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43375" y="192883"/>
            <a:ext cx="4457700" cy="4029074"/>
          </a:xfrm>
          <a:prstGeom prst="cloudCallout">
            <a:avLst>
              <a:gd name="adj1" fmla="val -80590"/>
              <a:gd name="adj2" fmla="val 28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/>
              <a:t>وهَلَّق رَح نِتحاوَر مِن خِلال هَالأسئِلَة...</a:t>
            </a:r>
            <a:endParaRPr lang="en-US" sz="37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2543175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4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284614"/>
            <a:ext cx="5425440" cy="457040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3600" b="1" dirty="0"/>
              <a:t>شو يَعني:</a:t>
            </a:r>
            <a:br>
              <a:rPr lang="ar-LB" sz="3600" b="1" dirty="0"/>
            </a:br>
            <a:br>
              <a:rPr lang="ar-LB" sz="3600" b="1" dirty="0"/>
            </a:br>
            <a:r>
              <a:rPr lang="ar-LB" sz="3600" b="1" dirty="0"/>
              <a:t>«</a:t>
            </a:r>
            <a:r>
              <a:rPr lang="ar-LB" sz="3750" dirty="0"/>
              <a:t> أَيَستَطيعُ أَحَدٌ </a:t>
            </a:r>
            <a:r>
              <a:rPr lang="ar-SA" sz="3750" dirty="0"/>
              <a:t>أ</a:t>
            </a:r>
            <a:r>
              <a:rPr lang="ar-LB" sz="3750" dirty="0"/>
              <a:t>َ</a:t>
            </a:r>
            <a:r>
              <a:rPr lang="ar-SA" sz="3750" dirty="0"/>
              <a:t>ن ي</a:t>
            </a:r>
            <a:r>
              <a:rPr lang="ar-LB" sz="3750" dirty="0"/>
              <a:t>َ</a:t>
            </a:r>
            <a:r>
              <a:rPr lang="ar-SA" sz="3750" dirty="0"/>
              <a:t>من</a:t>
            </a:r>
            <a:r>
              <a:rPr lang="ar-LB" sz="3750" dirty="0"/>
              <a:t>َ</a:t>
            </a:r>
            <a:r>
              <a:rPr lang="ar-SA" sz="3750" dirty="0"/>
              <a:t>ع</a:t>
            </a:r>
            <a:r>
              <a:rPr lang="ar-LB" sz="3750" dirty="0"/>
              <a:t>َ</a:t>
            </a:r>
            <a:r>
              <a:rPr lang="ar-SA" sz="3750" dirty="0"/>
              <a:t> ه</a:t>
            </a:r>
            <a:r>
              <a:rPr lang="ar-LB" sz="3750" dirty="0"/>
              <a:t>َ</a:t>
            </a:r>
            <a:r>
              <a:rPr lang="ar-SA" sz="3750" dirty="0"/>
              <a:t>ؤلاء</a:t>
            </a:r>
            <a:r>
              <a:rPr lang="ar-LB" sz="3750" dirty="0"/>
              <a:t>ِ</a:t>
            </a:r>
            <a:r>
              <a:rPr lang="ar-SA" sz="3750" dirty="0"/>
              <a:t> م</a:t>
            </a:r>
            <a:r>
              <a:rPr lang="ar-LB" sz="3750" dirty="0"/>
              <a:t>ِ</a:t>
            </a:r>
            <a:r>
              <a:rPr lang="ar-SA" sz="3750" dirty="0"/>
              <a:t>ن ماء</a:t>
            </a:r>
            <a:r>
              <a:rPr lang="ar-LB" sz="3750" dirty="0"/>
              <a:t>ِ</a:t>
            </a:r>
            <a:r>
              <a:rPr lang="ar-SA" sz="3750" dirty="0"/>
              <a:t> الم</a:t>
            </a:r>
            <a:r>
              <a:rPr lang="ar-LB" sz="3750" dirty="0"/>
              <a:t>َ</a:t>
            </a:r>
            <a:r>
              <a:rPr lang="ar-SA" sz="3750" dirty="0"/>
              <a:t>عمود</a:t>
            </a:r>
            <a:r>
              <a:rPr lang="ar-LB" sz="3750" dirty="0"/>
              <a:t>ِ</a:t>
            </a:r>
            <a:r>
              <a:rPr lang="ar-SA" sz="3750" dirty="0"/>
              <a:t>ي</a:t>
            </a:r>
            <a:r>
              <a:rPr lang="ar-LB" sz="3750" dirty="0"/>
              <a:t>َّ</a:t>
            </a:r>
            <a:r>
              <a:rPr lang="ar-SA" sz="3750" dirty="0"/>
              <a:t>ة</a:t>
            </a:r>
            <a:r>
              <a:rPr lang="ar-LB" sz="3750" dirty="0"/>
              <a:t>ِ</a:t>
            </a:r>
            <a:r>
              <a:rPr lang="ar-SA" sz="3750" dirty="0"/>
              <a:t> و</a:t>
            </a:r>
            <a:r>
              <a:rPr lang="ar-LB" sz="3750" dirty="0"/>
              <a:t>َ</a:t>
            </a:r>
            <a:r>
              <a:rPr lang="ar-SA" sz="3750" dirty="0"/>
              <a:t>ق</a:t>
            </a:r>
            <a:r>
              <a:rPr lang="ar-LB" sz="3750" dirty="0"/>
              <a:t>َ</a:t>
            </a:r>
            <a:r>
              <a:rPr lang="ar-SA" sz="3750" dirty="0"/>
              <a:t>د نالوا الر</a:t>
            </a:r>
            <a:r>
              <a:rPr lang="ar-LB" sz="3750" dirty="0"/>
              <a:t>ّ</a:t>
            </a:r>
            <a:r>
              <a:rPr lang="ar-SA" sz="3750" dirty="0"/>
              <a:t>وح</a:t>
            </a:r>
            <a:r>
              <a:rPr lang="ar-LB" sz="3750" dirty="0"/>
              <a:t>َ</a:t>
            </a:r>
            <a:r>
              <a:rPr lang="ar-SA" sz="3750" dirty="0"/>
              <a:t> الق</a:t>
            </a:r>
            <a:r>
              <a:rPr lang="ar-LB" sz="3750" dirty="0"/>
              <a:t>ُ</a:t>
            </a:r>
            <a:r>
              <a:rPr lang="ar-SA" sz="3750" dirty="0"/>
              <a:t>د</a:t>
            </a:r>
            <a:r>
              <a:rPr lang="ar-LB" sz="3750" dirty="0"/>
              <a:t>ُ</a:t>
            </a:r>
            <a:r>
              <a:rPr lang="ar-SA" sz="3750" dirty="0"/>
              <a:t>س</a:t>
            </a:r>
            <a:r>
              <a:rPr lang="ar-LB" sz="3750" dirty="0"/>
              <a:t>َ</a:t>
            </a:r>
            <a:r>
              <a:rPr lang="ar-SA" sz="3750" dirty="0"/>
              <a:t> م</a:t>
            </a:r>
            <a:r>
              <a:rPr lang="ar-LB" sz="3750" dirty="0"/>
              <a:t>ِ</a:t>
            </a:r>
            <a:r>
              <a:rPr lang="ar-SA" sz="3750" dirty="0"/>
              <a:t>ثل</a:t>
            </a:r>
            <a:r>
              <a:rPr lang="ar-LB" sz="3750" dirty="0"/>
              <a:t>َ</a:t>
            </a:r>
            <a:r>
              <a:rPr lang="ar-SA" sz="3750" dirty="0"/>
              <a:t>نا؟</a:t>
            </a:r>
            <a:r>
              <a:rPr lang="ar-LB" sz="3750" dirty="0"/>
              <a:t>»</a:t>
            </a:r>
            <a:br>
              <a:rPr lang="ar-LB" sz="3750" dirty="0"/>
            </a:br>
            <a:r>
              <a:rPr lang="ar-SA" sz="3750" dirty="0"/>
              <a:t> </a:t>
            </a:r>
            <a:r>
              <a:rPr lang="ar-SA" sz="3750" b="1" dirty="0"/>
              <a:t> </a:t>
            </a:r>
            <a:r>
              <a:rPr lang="ar-LB" sz="3750" b="1" dirty="0"/>
              <a:t>شو منِفهَم؟</a:t>
            </a:r>
            <a:endParaRPr lang="en-US" sz="375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71713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229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503" y="221797"/>
            <a:ext cx="6686549" cy="1697086"/>
          </a:xfrm>
        </p:spPr>
        <p:txBody>
          <a:bodyPr/>
          <a:lstStyle/>
          <a:p>
            <a:pPr algn="r" rtl="1"/>
            <a:r>
              <a:rPr lang="ar-L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اللِّقاءُ الرَّابِع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562" y="4082653"/>
            <a:ext cx="7453477" cy="1663115"/>
          </a:xfrm>
        </p:spPr>
        <p:txBody>
          <a:bodyPr>
            <a:normAutofit fontScale="92500"/>
          </a:bodyPr>
          <a:lstStyle/>
          <a:p>
            <a:pPr algn="ctr" rtl="1"/>
            <a:r>
              <a:rPr lang="ar-LB" sz="4350" b="1" dirty="0">
                <a:solidFill>
                  <a:schemeClr val="accent1">
                    <a:lumMod val="75000"/>
                  </a:schemeClr>
                </a:solidFill>
              </a:rPr>
              <a:t>لَيش أَنا مْعَمَّد؟</a:t>
            </a:r>
          </a:p>
          <a:p>
            <a:pPr algn="ctr" rtl="1"/>
            <a:r>
              <a:rPr lang="ar-LB" sz="4350" b="1" dirty="0">
                <a:solidFill>
                  <a:schemeClr val="accent1">
                    <a:lumMod val="75000"/>
                  </a:schemeClr>
                </a:solidFill>
              </a:rPr>
              <a:t>«هَذا ماء! فَما يَمنَعُ أَن أَعتَمِد»</a:t>
            </a:r>
            <a:endParaRPr lang="en-US" sz="435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310492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46744" y="131899"/>
            <a:ext cx="8563428" cy="4440101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300" dirty="0"/>
              <a:t>- </a:t>
            </a:r>
            <a:r>
              <a:rPr lang="ar-SA" sz="3300" dirty="0"/>
              <a:t>إ</a:t>
            </a:r>
            <a:r>
              <a:rPr lang="ar-LB" sz="3300" dirty="0"/>
              <a:t>ِ</a:t>
            </a:r>
            <a:r>
              <a:rPr lang="ar-SA" sz="3300" dirty="0"/>
              <a:t>ن</a:t>
            </a:r>
            <a:r>
              <a:rPr lang="ar-LB" sz="3300" dirty="0"/>
              <a:t>َّ</a:t>
            </a:r>
            <a:r>
              <a:rPr lang="ar-SA" sz="3300" dirty="0"/>
              <a:t> الله</a:t>
            </a:r>
            <a:r>
              <a:rPr lang="ar-LB" sz="3300" dirty="0"/>
              <a:t>َ</a:t>
            </a:r>
            <a:r>
              <a:rPr lang="ar-SA" sz="3300" dirty="0"/>
              <a:t> لا ي</a:t>
            </a:r>
            <a:r>
              <a:rPr lang="ar-LB" sz="3300" dirty="0"/>
              <a:t>ُ</a:t>
            </a:r>
            <a:r>
              <a:rPr lang="ar-SA" sz="3300" dirty="0"/>
              <a:t>راعي ظاه</a:t>
            </a:r>
            <a:r>
              <a:rPr lang="ar-LB" sz="3300" dirty="0"/>
              <a:t>ِ</a:t>
            </a:r>
            <a:r>
              <a:rPr lang="ar-SA" sz="3300" dirty="0"/>
              <a:t>ر</a:t>
            </a:r>
            <a:r>
              <a:rPr lang="ar-LB" sz="3300" dirty="0"/>
              <a:t>َ</a:t>
            </a:r>
            <a:r>
              <a:rPr lang="ar-SA" sz="3300" dirty="0"/>
              <a:t> الن</a:t>
            </a:r>
            <a:r>
              <a:rPr lang="ar-LB" sz="3300" dirty="0"/>
              <a:t>َّ</a:t>
            </a:r>
            <a:r>
              <a:rPr lang="ar-SA" sz="3300" dirty="0"/>
              <a:t>اس ،فمن ات</a:t>
            </a:r>
            <a:r>
              <a:rPr lang="ar-LB" sz="3300" dirty="0"/>
              <a:t>َّ</a:t>
            </a:r>
            <a:r>
              <a:rPr lang="ar-SA" sz="3300" dirty="0"/>
              <a:t>ق</a:t>
            </a:r>
            <a:r>
              <a:rPr lang="ar-LB" sz="3300" dirty="0"/>
              <a:t>َ</a:t>
            </a:r>
            <a:r>
              <a:rPr lang="ar-SA" sz="3300" dirty="0"/>
              <a:t>اه</a:t>
            </a:r>
            <a:r>
              <a:rPr lang="ar-LB" sz="3300" dirty="0"/>
              <a:t>ُ</a:t>
            </a:r>
            <a:r>
              <a:rPr lang="ar-SA" sz="3300" dirty="0"/>
              <a:t> م</a:t>
            </a:r>
            <a:r>
              <a:rPr lang="ar-LB" sz="3300" dirty="0"/>
              <a:t>ِ</a:t>
            </a:r>
            <a:r>
              <a:rPr lang="ar-SA" sz="3300" dirty="0"/>
              <a:t>ن أي</a:t>
            </a:r>
            <a:r>
              <a:rPr lang="ar-LB" sz="3300" dirty="0"/>
              <a:t>ِّ</a:t>
            </a:r>
            <a:r>
              <a:rPr lang="ar-SA" sz="3300" dirty="0"/>
              <a:t> أ</a:t>
            </a:r>
            <a:r>
              <a:rPr lang="ar-LB" sz="3300" dirty="0"/>
              <a:t>ُ</a:t>
            </a:r>
            <a:r>
              <a:rPr lang="ar-SA" sz="3300" dirty="0"/>
              <a:t>م</a:t>
            </a:r>
            <a:r>
              <a:rPr lang="ar-LB" sz="3300" dirty="0"/>
              <a:t>َّ</a:t>
            </a:r>
            <a:r>
              <a:rPr lang="ar-SA" sz="3300" dirty="0"/>
              <a:t>ةٍ كان</a:t>
            </a:r>
            <a:r>
              <a:rPr lang="ar-LB" sz="3300" dirty="0"/>
              <a:t>َ</a:t>
            </a:r>
            <a:r>
              <a:rPr lang="ar-SA" sz="3300" dirty="0"/>
              <a:t>ت وع</a:t>
            </a:r>
            <a:r>
              <a:rPr lang="ar-LB" sz="3300" dirty="0"/>
              <a:t>َ</a:t>
            </a:r>
            <a:r>
              <a:rPr lang="ar-SA" sz="3300" dirty="0"/>
              <a:t>م</a:t>
            </a:r>
            <a:r>
              <a:rPr lang="ar-LB" sz="3300" dirty="0"/>
              <a:t>ِ</a:t>
            </a:r>
            <a:r>
              <a:rPr lang="ar-SA" sz="3300" dirty="0"/>
              <a:t>ل</a:t>
            </a:r>
            <a:r>
              <a:rPr lang="ar-LB" sz="3300" dirty="0"/>
              <a:t>َ</a:t>
            </a:r>
            <a:r>
              <a:rPr lang="ar-SA" sz="3300" dirty="0"/>
              <a:t> الب</a:t>
            </a:r>
            <a:r>
              <a:rPr lang="ar-LB" sz="3300" dirty="0"/>
              <a:t>ِ</a:t>
            </a:r>
            <a:r>
              <a:rPr lang="ar-SA" sz="3300" dirty="0"/>
              <a:t>ر</a:t>
            </a:r>
            <a:r>
              <a:rPr lang="ar-LB" sz="3300" dirty="0"/>
              <a:t>َّ</a:t>
            </a:r>
            <a:r>
              <a:rPr lang="ar-SA" sz="3300" dirty="0"/>
              <a:t> كان</a:t>
            </a:r>
            <a:r>
              <a:rPr lang="ar-LB" sz="3300" dirty="0"/>
              <a:t>َ</a:t>
            </a:r>
            <a:r>
              <a:rPr lang="ar-SA" sz="3300" dirty="0"/>
              <a:t> ع</a:t>
            </a:r>
            <a:r>
              <a:rPr lang="ar-LB" sz="3300" dirty="0"/>
              <a:t>ِ</a:t>
            </a:r>
            <a:r>
              <a:rPr lang="ar-SA" sz="3300" dirty="0"/>
              <a:t>ند</a:t>
            </a:r>
            <a:r>
              <a:rPr lang="ar-LB" sz="3300" dirty="0"/>
              <a:t>َ</a:t>
            </a:r>
            <a:r>
              <a:rPr lang="ar-SA" sz="3300" dirty="0"/>
              <a:t>ه</a:t>
            </a:r>
            <a:r>
              <a:rPr lang="ar-LB" sz="3300" dirty="0"/>
              <a:t>ُ</a:t>
            </a:r>
            <a:r>
              <a:rPr lang="ar-SA" sz="3300" dirty="0"/>
              <a:t> م</a:t>
            </a:r>
            <a:r>
              <a:rPr lang="ar-LB" sz="3300" dirty="0"/>
              <a:t>َ</a:t>
            </a:r>
            <a:r>
              <a:rPr lang="ar-SA" sz="3300" dirty="0"/>
              <a:t>رض</a:t>
            </a:r>
            <a:r>
              <a:rPr lang="ar-LB" sz="3300" dirty="0"/>
              <a:t>ِ</a:t>
            </a:r>
            <a:r>
              <a:rPr lang="ar-SA" sz="3300" dirty="0"/>
              <a:t>ي</a:t>
            </a:r>
            <a:r>
              <a:rPr lang="ar-LB" sz="3300" dirty="0"/>
              <a:t>ّ</a:t>
            </a:r>
            <a:r>
              <a:rPr lang="ar-SA" sz="3300" dirty="0"/>
              <a:t>اً .</a:t>
            </a:r>
            <a:endParaRPr lang="en-US" sz="3300" dirty="0"/>
          </a:p>
          <a:p>
            <a:pPr algn="r" rtl="1"/>
            <a:r>
              <a:rPr lang="ar-SA" sz="3300" dirty="0"/>
              <a:t>-إ</a:t>
            </a:r>
            <a:r>
              <a:rPr lang="ar-LB" sz="3300" dirty="0"/>
              <a:t>ِ</a:t>
            </a:r>
            <a:r>
              <a:rPr lang="ar-SA" sz="3300" dirty="0"/>
              <a:t>ن</a:t>
            </a:r>
            <a:r>
              <a:rPr lang="ar-LB" sz="3300" dirty="0"/>
              <a:t>َّ</a:t>
            </a:r>
            <a:r>
              <a:rPr lang="ar-SA" sz="3300" dirty="0"/>
              <a:t> ي</a:t>
            </a:r>
            <a:r>
              <a:rPr lang="ar-LB" sz="3300" dirty="0"/>
              <a:t>َ</a:t>
            </a:r>
            <a:r>
              <a:rPr lang="ar-SA" sz="3300" dirty="0"/>
              <a:t>سوع</a:t>
            </a:r>
            <a:r>
              <a:rPr lang="ar-LB" sz="3300" dirty="0"/>
              <a:t>َ</a:t>
            </a:r>
            <a:r>
              <a:rPr lang="ar-SA" sz="3300" dirty="0"/>
              <a:t> الم</a:t>
            </a:r>
            <a:r>
              <a:rPr lang="ar-LB" sz="3300" dirty="0"/>
              <a:t>َ</a:t>
            </a:r>
            <a:r>
              <a:rPr lang="ar-SA" sz="3300" dirty="0"/>
              <a:t>سيح</a:t>
            </a:r>
            <a:r>
              <a:rPr lang="ar-LB" sz="3300" dirty="0"/>
              <a:t>َ</a:t>
            </a:r>
            <a:r>
              <a:rPr lang="ar-SA" sz="3300" dirty="0"/>
              <a:t> هو</a:t>
            </a:r>
            <a:r>
              <a:rPr lang="ar-LB" sz="3300" dirty="0"/>
              <a:t>َ</a:t>
            </a:r>
            <a:r>
              <a:rPr lang="ar-SA" sz="3300" dirty="0"/>
              <a:t> ر</a:t>
            </a:r>
            <a:r>
              <a:rPr lang="ar-LB" sz="3300" dirty="0"/>
              <a:t>َ</a:t>
            </a:r>
            <a:r>
              <a:rPr lang="ar-SA" sz="3300" dirty="0"/>
              <a:t>ب</a:t>
            </a:r>
            <a:r>
              <a:rPr lang="ar-LB" sz="3300" dirty="0"/>
              <a:t>ُّ</a:t>
            </a:r>
            <a:r>
              <a:rPr lang="ar-SA" sz="3300" dirty="0"/>
              <a:t> الن</a:t>
            </a:r>
            <a:r>
              <a:rPr lang="ar-LB" sz="3300" dirty="0"/>
              <a:t>َّ</a:t>
            </a:r>
            <a:r>
              <a:rPr lang="ar-SA" sz="3300" dirty="0"/>
              <a:t>اس</a:t>
            </a:r>
            <a:r>
              <a:rPr lang="ar-LB" sz="3300" dirty="0"/>
              <a:t>ِ</a:t>
            </a:r>
            <a:r>
              <a:rPr lang="ar-SA" sz="3300" dirty="0"/>
              <a:t> أجم</a:t>
            </a:r>
            <a:r>
              <a:rPr lang="ar-LB" sz="3300" dirty="0"/>
              <a:t>َ</a:t>
            </a:r>
            <a:r>
              <a:rPr lang="ar-SA" sz="3300" dirty="0"/>
              <a:t>عين </a:t>
            </a:r>
            <a:endParaRPr lang="en-US" sz="3300" dirty="0"/>
          </a:p>
          <a:p>
            <a:pPr algn="r" rtl="1"/>
            <a:r>
              <a:rPr lang="ar-SA" sz="3300" dirty="0"/>
              <a:t>-إ</a:t>
            </a:r>
            <a:r>
              <a:rPr lang="ar-LB" sz="3300" dirty="0"/>
              <a:t>ِ</a:t>
            </a:r>
            <a:r>
              <a:rPr lang="ar-SA" sz="3300" dirty="0"/>
              <a:t>ن</a:t>
            </a:r>
            <a:r>
              <a:rPr lang="ar-LB" sz="3300" dirty="0"/>
              <a:t>َّ</a:t>
            </a:r>
            <a:r>
              <a:rPr lang="ar-SA" sz="3300" dirty="0"/>
              <a:t> الله</a:t>
            </a:r>
            <a:r>
              <a:rPr lang="ar-LB" sz="3300" dirty="0"/>
              <a:t>َ</a:t>
            </a:r>
            <a:r>
              <a:rPr lang="ar-SA" sz="3300" dirty="0"/>
              <a:t> </a:t>
            </a:r>
            <a:r>
              <a:rPr lang="ar-LB" sz="3300" dirty="0"/>
              <a:t>أَ</a:t>
            </a:r>
            <a:r>
              <a:rPr lang="ar-SA" sz="3300" dirty="0"/>
              <a:t>ق</a:t>
            </a:r>
            <a:r>
              <a:rPr lang="ar-LB" sz="3300" dirty="0"/>
              <a:t>َ</a:t>
            </a:r>
            <a:r>
              <a:rPr lang="ar-SA" sz="3300" dirty="0"/>
              <a:t>ام</a:t>
            </a:r>
            <a:r>
              <a:rPr lang="ar-LB" sz="3300" dirty="0"/>
              <a:t>َ</a:t>
            </a:r>
            <a:r>
              <a:rPr lang="ar-SA" sz="3300" dirty="0"/>
              <a:t> يسوع</a:t>
            </a:r>
            <a:r>
              <a:rPr lang="ar-LB" sz="3300" dirty="0"/>
              <a:t>َ</a:t>
            </a:r>
            <a:r>
              <a:rPr lang="ar-SA" sz="3300" dirty="0"/>
              <a:t> م</a:t>
            </a:r>
            <a:r>
              <a:rPr lang="ar-LB" sz="3300" dirty="0"/>
              <a:t>ِ</a:t>
            </a:r>
            <a:r>
              <a:rPr lang="ar-SA" sz="3300" dirty="0"/>
              <a:t>ن</a:t>
            </a:r>
            <a:r>
              <a:rPr lang="ar-LB" sz="3300" dirty="0"/>
              <a:t>َ</a:t>
            </a:r>
            <a:r>
              <a:rPr lang="ar-SA" sz="3300" dirty="0"/>
              <a:t> الم</a:t>
            </a:r>
            <a:r>
              <a:rPr lang="ar-LB" sz="3300" dirty="0"/>
              <a:t>َ</a:t>
            </a:r>
            <a:r>
              <a:rPr lang="ar-SA" sz="3300" dirty="0"/>
              <a:t>وت</a:t>
            </a:r>
            <a:r>
              <a:rPr lang="ar-LB" sz="3300" dirty="0"/>
              <a:t>ِ</a:t>
            </a:r>
            <a:r>
              <a:rPr lang="ar-SA" sz="3300" dirty="0"/>
              <a:t> في اليوم</a:t>
            </a:r>
            <a:r>
              <a:rPr lang="ar-LB" sz="3300" dirty="0"/>
              <a:t>ِ</a:t>
            </a:r>
            <a:r>
              <a:rPr lang="ar-SA" sz="3300" dirty="0"/>
              <a:t> الث</a:t>
            </a:r>
            <a:r>
              <a:rPr lang="ar-LB" sz="3300" dirty="0"/>
              <a:t>َّ</a:t>
            </a:r>
            <a:r>
              <a:rPr lang="ar-SA" sz="3300" dirty="0"/>
              <a:t>ال</a:t>
            </a:r>
            <a:r>
              <a:rPr lang="ar-LB" sz="3300" dirty="0"/>
              <a:t>ِ</a:t>
            </a:r>
            <a:r>
              <a:rPr lang="ar-SA" sz="3300" dirty="0"/>
              <a:t>ث .</a:t>
            </a:r>
            <a:endParaRPr lang="en-US" sz="3300" dirty="0"/>
          </a:p>
          <a:p>
            <a:pPr algn="r" rtl="1"/>
            <a:r>
              <a:rPr lang="ar-SA" sz="3300" dirty="0"/>
              <a:t>-إ</a:t>
            </a:r>
            <a:r>
              <a:rPr lang="ar-LB" sz="3300" dirty="0"/>
              <a:t>ِ</a:t>
            </a:r>
            <a:r>
              <a:rPr lang="ar-SA" sz="3300" dirty="0"/>
              <a:t>ن</a:t>
            </a:r>
            <a:r>
              <a:rPr lang="ar-LB" sz="3300" dirty="0"/>
              <a:t>َّ</a:t>
            </a:r>
            <a:r>
              <a:rPr lang="ar-SA" sz="3300" dirty="0"/>
              <a:t> الله</a:t>
            </a:r>
            <a:r>
              <a:rPr lang="ar-LB" sz="3300" dirty="0"/>
              <a:t>َ</a:t>
            </a:r>
            <a:r>
              <a:rPr lang="ar-SA" sz="3300" dirty="0"/>
              <a:t> أ</a:t>
            </a:r>
            <a:r>
              <a:rPr lang="ar-LB" sz="3300" dirty="0"/>
              <a:t>َ</a:t>
            </a:r>
            <a:r>
              <a:rPr lang="ar-SA" sz="3300" dirty="0"/>
              <a:t>ق</a:t>
            </a:r>
            <a:r>
              <a:rPr lang="ar-LB" sz="3300" dirty="0"/>
              <a:t>َ</a:t>
            </a:r>
            <a:r>
              <a:rPr lang="ar-SA" sz="3300" dirty="0"/>
              <a:t>ام</a:t>
            </a:r>
            <a:r>
              <a:rPr lang="ar-LB" sz="3300" dirty="0"/>
              <a:t>َ</a:t>
            </a:r>
            <a:r>
              <a:rPr lang="ar-SA" sz="3300" dirty="0"/>
              <a:t> ي</a:t>
            </a:r>
            <a:r>
              <a:rPr lang="ar-LB" sz="3300" dirty="0"/>
              <a:t>َ</a:t>
            </a:r>
            <a:r>
              <a:rPr lang="ar-SA" sz="3300" dirty="0"/>
              <a:t>سوع</a:t>
            </a:r>
            <a:r>
              <a:rPr lang="ar-LB" sz="3300" dirty="0"/>
              <a:t>َ</a:t>
            </a:r>
            <a:r>
              <a:rPr lang="ar-SA" sz="3300" dirty="0"/>
              <a:t> د</a:t>
            </a:r>
            <a:r>
              <a:rPr lang="ar-LB" sz="3300" dirty="0"/>
              <a:t>َ</a:t>
            </a:r>
            <a:r>
              <a:rPr lang="ar-SA" sz="3300" dirty="0"/>
              <a:t>ي</a:t>
            </a:r>
            <a:r>
              <a:rPr lang="ar-LB" sz="3300" dirty="0"/>
              <a:t>َّ</a:t>
            </a:r>
            <a:r>
              <a:rPr lang="ar-SA" sz="3300" dirty="0"/>
              <a:t>اناً لل</a:t>
            </a:r>
            <a:r>
              <a:rPr lang="ar-LB" sz="3300" dirty="0"/>
              <a:t>أَ</a:t>
            </a:r>
            <a:r>
              <a:rPr lang="ar-SA" sz="3300" dirty="0"/>
              <a:t>حياء</a:t>
            </a:r>
            <a:r>
              <a:rPr lang="ar-LB" sz="3300" dirty="0"/>
              <a:t>ِ</a:t>
            </a:r>
            <a:r>
              <a:rPr lang="ar-SA" sz="3300" dirty="0"/>
              <a:t> والأ</a:t>
            </a:r>
            <a:r>
              <a:rPr lang="ar-LB" sz="3300" dirty="0"/>
              <a:t>َ</a:t>
            </a:r>
            <a:r>
              <a:rPr lang="ar-SA" sz="3300" dirty="0"/>
              <a:t>موات .</a:t>
            </a:r>
            <a:endParaRPr lang="en-US" sz="3300" dirty="0"/>
          </a:p>
          <a:p>
            <a:pPr algn="r" rtl="1"/>
            <a:r>
              <a:rPr lang="ar-SA" sz="3300" dirty="0"/>
              <a:t>- إ</a:t>
            </a:r>
            <a:r>
              <a:rPr lang="ar-LB" sz="3300" dirty="0"/>
              <a:t>ِ</a:t>
            </a:r>
            <a:r>
              <a:rPr lang="ar-SA" sz="3300" dirty="0"/>
              <a:t>ن</a:t>
            </a:r>
            <a:r>
              <a:rPr lang="ar-LB" sz="3300" dirty="0"/>
              <a:t>َّ</a:t>
            </a:r>
            <a:r>
              <a:rPr lang="ar-SA" sz="3300" dirty="0"/>
              <a:t> ك</a:t>
            </a:r>
            <a:r>
              <a:rPr lang="ar-LB" sz="3300" dirty="0"/>
              <a:t>ُ</a:t>
            </a:r>
            <a:r>
              <a:rPr lang="ar-SA" sz="3300" dirty="0"/>
              <a:t>ل</a:t>
            </a:r>
            <a:r>
              <a:rPr lang="ar-LB" sz="3300" dirty="0"/>
              <a:t>َّ</a:t>
            </a:r>
            <a:r>
              <a:rPr lang="ar-SA" sz="3300" dirty="0"/>
              <a:t> م</a:t>
            </a:r>
            <a:r>
              <a:rPr lang="ar-LB" sz="3300" dirty="0"/>
              <a:t>َ</a:t>
            </a:r>
            <a:r>
              <a:rPr lang="ar-SA" sz="3300" dirty="0"/>
              <a:t>ن آم</a:t>
            </a:r>
            <a:r>
              <a:rPr lang="ar-LB" sz="3300" dirty="0"/>
              <a:t>َ</a:t>
            </a:r>
            <a:r>
              <a:rPr lang="ar-SA" sz="3300" dirty="0"/>
              <a:t>ن</a:t>
            </a:r>
            <a:r>
              <a:rPr lang="ar-LB" sz="3300" dirty="0"/>
              <a:t>َ</a:t>
            </a:r>
            <a:r>
              <a:rPr lang="ar-SA" sz="3300" dirty="0"/>
              <a:t> بي</a:t>
            </a:r>
            <a:r>
              <a:rPr lang="ar-LB" sz="3300" dirty="0"/>
              <a:t>َ</a:t>
            </a:r>
            <a:r>
              <a:rPr lang="ar-SA" sz="3300" dirty="0"/>
              <a:t>سوع</a:t>
            </a:r>
            <a:r>
              <a:rPr lang="ar-LB" sz="3300" dirty="0"/>
              <a:t>َ</a:t>
            </a:r>
            <a:r>
              <a:rPr lang="ar-SA" sz="3300" dirty="0"/>
              <a:t> ينال</a:t>
            </a:r>
            <a:r>
              <a:rPr lang="ar-LB" sz="3300" dirty="0"/>
              <a:t>ُ</a:t>
            </a:r>
            <a:r>
              <a:rPr lang="ar-SA" sz="3300" dirty="0"/>
              <a:t> ب</a:t>
            </a:r>
            <a:r>
              <a:rPr lang="ar-LB" sz="3300" dirty="0"/>
              <a:t>ا</a:t>
            </a:r>
            <a:r>
              <a:rPr lang="ar-SA" sz="3300" dirty="0"/>
              <a:t>سم</a:t>
            </a:r>
            <a:r>
              <a:rPr lang="ar-LB" sz="3300" dirty="0"/>
              <a:t>ِ</a:t>
            </a:r>
            <a:r>
              <a:rPr lang="ar-SA" sz="3300" dirty="0"/>
              <a:t>ه</a:t>
            </a:r>
            <a:r>
              <a:rPr lang="ar-LB" sz="3300" dirty="0"/>
              <a:t>ِ</a:t>
            </a:r>
            <a:r>
              <a:rPr lang="ar-SA" sz="3300" dirty="0"/>
              <a:t> غ</a:t>
            </a:r>
            <a:r>
              <a:rPr lang="ar-LB" sz="3300" dirty="0"/>
              <a:t>ُ</a:t>
            </a:r>
            <a:r>
              <a:rPr lang="ar-SA" sz="3300" dirty="0"/>
              <a:t>فران</a:t>
            </a:r>
            <a:r>
              <a:rPr lang="ar-LB" sz="3300" dirty="0"/>
              <a:t>َ</a:t>
            </a:r>
            <a:r>
              <a:rPr lang="ar-SA" sz="3300" dirty="0"/>
              <a:t> الخ</a:t>
            </a:r>
            <a:r>
              <a:rPr lang="ar-LB" sz="3300" dirty="0"/>
              <a:t>َ</a:t>
            </a:r>
            <a:r>
              <a:rPr lang="ar-SA" sz="3300" dirty="0"/>
              <a:t>ط</a:t>
            </a:r>
            <a:r>
              <a:rPr lang="ar-LB" sz="3300" dirty="0"/>
              <a:t>َ</a:t>
            </a:r>
            <a:r>
              <a:rPr lang="ar-SA" sz="3300" dirty="0"/>
              <a:t>ايا </a:t>
            </a:r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4" y="4522839"/>
            <a:ext cx="9144000" cy="2335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392245"/>
            <a:ext cx="5425440" cy="428042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4125" b="1" dirty="0"/>
              <a:t>لَيش</a:t>
            </a:r>
            <a:br>
              <a:rPr lang="ar-LB" sz="4125" b="1" dirty="0"/>
            </a:br>
            <a:br>
              <a:rPr lang="ar-LB" sz="4125" b="1" dirty="0"/>
            </a:br>
            <a:r>
              <a:rPr lang="ar-SA" sz="4125" b="1" dirty="0"/>
              <a:t> </a:t>
            </a:r>
            <a:r>
              <a:rPr lang="ar-SA" sz="4125" dirty="0"/>
              <a:t>ع</a:t>
            </a:r>
            <a:r>
              <a:rPr lang="ar-LB" sz="4125" dirty="0"/>
              <a:t>َ</a:t>
            </a:r>
            <a:r>
              <a:rPr lang="ar-SA" sz="4125" dirty="0"/>
              <a:t>م</a:t>
            </a:r>
            <a:r>
              <a:rPr lang="ar-LB" sz="4125" dirty="0"/>
              <a:t>َّ</a:t>
            </a:r>
            <a:r>
              <a:rPr lang="ar-SA" sz="4125" dirty="0"/>
              <a:t>د فيليب</a:t>
            </a:r>
            <a:r>
              <a:rPr lang="ar-LB" sz="4125" dirty="0"/>
              <a:t>ُّ</a:t>
            </a:r>
            <a:r>
              <a:rPr lang="ar-SA" sz="4125" dirty="0"/>
              <a:t>س</a:t>
            </a:r>
            <a:r>
              <a:rPr lang="ar-LB" sz="4125" dirty="0"/>
              <a:t> خازن ملكة الحبشة </a:t>
            </a:r>
            <a:r>
              <a:rPr lang="ar-SA" sz="4125" dirty="0"/>
              <a:t>و</a:t>
            </a:r>
            <a:r>
              <a:rPr lang="ar-LB" sz="4125" dirty="0"/>
              <a:t>َ</a:t>
            </a:r>
            <a:r>
              <a:rPr lang="ar-SA" sz="4125" dirty="0"/>
              <a:t>ب</a:t>
            </a:r>
            <a:r>
              <a:rPr lang="ar-LB" sz="4125" dirty="0"/>
              <a:t>ُ</a:t>
            </a:r>
            <a:r>
              <a:rPr lang="ar-SA" sz="4125" dirty="0"/>
              <a:t>طر</a:t>
            </a:r>
            <a:r>
              <a:rPr lang="ar-LB" sz="4125" dirty="0"/>
              <a:t>ُ</a:t>
            </a:r>
            <a:r>
              <a:rPr lang="ar-SA" sz="4125" dirty="0"/>
              <a:t>س </a:t>
            </a:r>
            <a:r>
              <a:rPr lang="ar-LB" sz="4125" dirty="0"/>
              <a:t>ق</a:t>
            </a:r>
            <a:r>
              <a:rPr lang="ar-SA" sz="4125" dirty="0"/>
              <a:t>ورنيليوس وتاب</a:t>
            </a:r>
            <a:r>
              <a:rPr lang="ar-LB" sz="4125" dirty="0"/>
              <a:t>َ</a:t>
            </a:r>
            <a:r>
              <a:rPr lang="ar-SA" sz="4125" dirty="0"/>
              <a:t>عوا ه</a:t>
            </a:r>
            <a:r>
              <a:rPr lang="ar-LB" sz="4125" dirty="0"/>
              <a:t>َيد</a:t>
            </a:r>
            <a:r>
              <a:rPr lang="ar-SA" sz="4125" dirty="0"/>
              <a:t>ا الع</a:t>
            </a:r>
            <a:r>
              <a:rPr lang="ar-LB" sz="4125" dirty="0"/>
              <a:t>َ</a:t>
            </a:r>
            <a:r>
              <a:rPr lang="ar-SA" sz="4125" dirty="0"/>
              <a:t>م</a:t>
            </a:r>
            <a:r>
              <a:rPr lang="ar-LB" sz="4125" dirty="0"/>
              <a:t>َ</a:t>
            </a:r>
            <a:r>
              <a:rPr lang="ar-SA" sz="4125" dirty="0"/>
              <a:t>ل؟</a:t>
            </a:r>
            <a:r>
              <a:rPr lang="ar-SA" sz="3600" dirty="0"/>
              <a:t> </a:t>
            </a:r>
            <a:br>
              <a:rPr lang="en-US" sz="3600" dirty="0"/>
            </a:br>
            <a:r>
              <a:rPr lang="ar-SA" sz="3750" b="1" dirty="0"/>
              <a:t> </a:t>
            </a:r>
            <a:endParaRPr lang="en-US" sz="375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" y="2357438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056760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33828" y="159657"/>
            <a:ext cx="8650514" cy="4156166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750" dirty="0"/>
              <a:t>ما د</a:t>
            </a:r>
            <a:r>
              <a:rPr lang="ar-LB" sz="3750" dirty="0"/>
              <a:t>َ</a:t>
            </a:r>
            <a:r>
              <a:rPr lang="ar-SA" sz="3750" dirty="0"/>
              <a:t>ف</a:t>
            </a:r>
            <a:r>
              <a:rPr lang="ar-LB" sz="3750" dirty="0"/>
              <a:t>َ</a:t>
            </a:r>
            <a:r>
              <a:rPr lang="ar-SA" sz="3750" dirty="0"/>
              <a:t>ع ب</a:t>
            </a:r>
            <a:r>
              <a:rPr lang="ar-LB" sz="3750" dirty="0"/>
              <a:t>ُ</a:t>
            </a:r>
            <a:r>
              <a:rPr lang="ar-SA" sz="3750" dirty="0"/>
              <a:t>طرس ليعم</a:t>
            </a:r>
            <a:r>
              <a:rPr lang="ar-LB" sz="3750" dirty="0"/>
              <a:t>ّ</a:t>
            </a:r>
            <a:r>
              <a:rPr lang="ar-SA" sz="3750" dirty="0"/>
              <a:t>د قورنيلي</a:t>
            </a:r>
            <a:r>
              <a:rPr lang="ar-LB" sz="3750" dirty="0"/>
              <a:t>و</a:t>
            </a:r>
            <a:r>
              <a:rPr lang="ar-SA" sz="3750" dirty="0"/>
              <a:t>س وكل</a:t>
            </a:r>
            <a:r>
              <a:rPr lang="ar-LB" sz="3750" dirty="0"/>
              <a:t>ّ</a:t>
            </a:r>
            <a:r>
              <a:rPr lang="ar-SA" sz="3750" dirty="0"/>
              <a:t> بيته هو حلول الروح الق</a:t>
            </a:r>
            <a:r>
              <a:rPr lang="ar-LB" sz="3750" dirty="0"/>
              <a:t>ُ</a:t>
            </a:r>
            <a:r>
              <a:rPr lang="ar-SA" sz="3750" dirty="0"/>
              <a:t>د</a:t>
            </a:r>
            <a:r>
              <a:rPr lang="ar-LB" sz="3750" dirty="0"/>
              <a:t>ُ</a:t>
            </a:r>
            <a:r>
              <a:rPr lang="ar-SA" sz="3750" dirty="0"/>
              <a:t>س ع</a:t>
            </a:r>
            <a:r>
              <a:rPr lang="ar-LB" sz="3750" dirty="0"/>
              <a:t>َ</a:t>
            </a:r>
            <a:r>
              <a:rPr lang="ar-SA" sz="3750" dirty="0"/>
              <a:t>لى جميع الذين  س</a:t>
            </a:r>
            <a:r>
              <a:rPr lang="ar-LB" sz="3750" dirty="0"/>
              <a:t>ِ</a:t>
            </a:r>
            <a:r>
              <a:rPr lang="ar-SA" sz="3750" dirty="0"/>
              <a:t>معوا كلمة الله .</a:t>
            </a:r>
            <a:endParaRPr lang="ar-LB" sz="3750" dirty="0"/>
          </a:p>
          <a:p>
            <a:pPr algn="ctr" rtl="1"/>
            <a:r>
              <a:rPr lang="ar-SA" sz="3750" dirty="0"/>
              <a:t>أما فيليب</a:t>
            </a:r>
            <a:r>
              <a:rPr lang="ar-LB" sz="3750" dirty="0"/>
              <a:t>ُ</a:t>
            </a:r>
            <a:r>
              <a:rPr lang="ar-SA" sz="3750" dirty="0"/>
              <a:t>س فعم</a:t>
            </a:r>
            <a:r>
              <a:rPr lang="ar-LB" sz="3750" dirty="0"/>
              <a:t>َّ</a:t>
            </a:r>
            <a:r>
              <a:rPr lang="ar-SA" sz="3750" dirty="0"/>
              <a:t>د الخ</a:t>
            </a:r>
            <a:r>
              <a:rPr lang="ar-LB" sz="3750" dirty="0"/>
              <a:t>ِ</a:t>
            </a:r>
            <a:r>
              <a:rPr lang="ar-SA" sz="3750" dirty="0"/>
              <a:t>ص</a:t>
            </a:r>
            <a:r>
              <a:rPr lang="ar-LB" sz="3750" dirty="0"/>
              <a:t>ِ</a:t>
            </a:r>
            <a:r>
              <a:rPr lang="ar-SA" sz="3750" dirty="0"/>
              <a:t>ي</a:t>
            </a:r>
            <a:r>
              <a:rPr lang="ar-LB" sz="3750" dirty="0"/>
              <a:t>ّ</a:t>
            </a:r>
            <a:r>
              <a:rPr lang="ar-SA" sz="3750" dirty="0"/>
              <a:t> لأ</a:t>
            </a:r>
            <a:r>
              <a:rPr lang="ar-LB" sz="3750" dirty="0"/>
              <a:t>َ</a:t>
            </a:r>
            <a:r>
              <a:rPr lang="ar-SA" sz="3750" dirty="0"/>
              <a:t>ن</a:t>
            </a:r>
            <a:r>
              <a:rPr lang="ar-LB" sz="3750" dirty="0"/>
              <a:t>ُّ</a:t>
            </a:r>
            <a:r>
              <a:rPr lang="ar-SA" sz="3750" dirty="0"/>
              <a:t>ه ل</a:t>
            </a:r>
            <a:r>
              <a:rPr lang="ar-LB" sz="3750" dirty="0"/>
              <a:t>َ</a:t>
            </a:r>
            <a:r>
              <a:rPr lang="ar-SA" sz="3750" dirty="0"/>
              <a:t>م</a:t>
            </a:r>
            <a:r>
              <a:rPr lang="ar-LB" sz="3750" dirty="0"/>
              <a:t>َ</a:t>
            </a:r>
            <a:r>
              <a:rPr lang="ar-SA" sz="3750" dirty="0"/>
              <a:t>س ع</a:t>
            </a:r>
            <a:r>
              <a:rPr lang="ar-LB" sz="3750" dirty="0"/>
              <a:t>ِ</a:t>
            </a:r>
            <a:r>
              <a:rPr lang="ar-SA" sz="3750" dirty="0"/>
              <a:t>ند</a:t>
            </a:r>
            <a:r>
              <a:rPr lang="ar-LB" sz="3750" dirty="0"/>
              <a:t>ُ</a:t>
            </a:r>
            <a:r>
              <a:rPr lang="ar-SA" sz="3750" dirty="0"/>
              <a:t>ه إيماناً بيسوع .ولا ننسى أن</a:t>
            </a:r>
            <a:r>
              <a:rPr lang="ar-LB" sz="3750" dirty="0"/>
              <a:t>َّ</a:t>
            </a:r>
            <a:r>
              <a:rPr lang="ar-SA" sz="3750" dirty="0"/>
              <a:t> الروح القدس د</a:t>
            </a:r>
            <a:r>
              <a:rPr lang="ar-LB" sz="3750" dirty="0"/>
              <a:t>َ</a:t>
            </a:r>
            <a:r>
              <a:rPr lang="ar-SA" sz="3750" dirty="0"/>
              <a:t>ف</a:t>
            </a:r>
            <a:r>
              <a:rPr lang="ar-LB" sz="3750" dirty="0"/>
              <a:t>َ</a:t>
            </a:r>
            <a:r>
              <a:rPr lang="ar-SA" sz="3750" dirty="0"/>
              <a:t>عه إلى ذ</a:t>
            </a:r>
            <a:r>
              <a:rPr lang="ar-LB" sz="3750" dirty="0"/>
              <a:t>َ</a:t>
            </a:r>
            <a:r>
              <a:rPr lang="ar-SA" sz="3750" dirty="0"/>
              <a:t>ل</a:t>
            </a:r>
            <a:r>
              <a:rPr lang="ar-LB" sz="3750" dirty="0"/>
              <a:t>ِ</a:t>
            </a:r>
            <a:r>
              <a:rPr lang="ar-SA" sz="3750" dirty="0"/>
              <a:t>ك </a:t>
            </a:r>
            <a:r>
              <a:rPr lang="ar-SA" sz="3300" dirty="0"/>
              <a:t>.</a:t>
            </a:r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2839"/>
            <a:ext cx="9144000" cy="2335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12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040" y="1117926"/>
            <a:ext cx="5425440" cy="443324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4125" b="1" dirty="0"/>
              <a:t>مين </a:t>
            </a:r>
            <a:br>
              <a:rPr lang="ar-LB" sz="4125" b="1" dirty="0"/>
            </a:br>
            <a:br>
              <a:rPr lang="ar-LB" sz="4125" b="1" dirty="0"/>
            </a:br>
            <a:r>
              <a:rPr lang="ar-LB" sz="4125" dirty="0"/>
              <a:t>عَمّ </a:t>
            </a:r>
            <a:r>
              <a:rPr lang="ar-LB" sz="4050" dirty="0"/>
              <a:t>ب</a:t>
            </a:r>
            <a:r>
              <a:rPr lang="ar-SA" sz="4050" dirty="0"/>
              <a:t>يتاب</a:t>
            </a:r>
            <a:r>
              <a:rPr lang="ar-LB" sz="4050" dirty="0"/>
              <a:t>ِ</a:t>
            </a:r>
            <a:r>
              <a:rPr lang="ar-SA" sz="4050" dirty="0"/>
              <a:t>ع ع</a:t>
            </a:r>
            <a:r>
              <a:rPr lang="ar-LB" sz="4050" dirty="0"/>
              <a:t>َ</a:t>
            </a:r>
            <a:r>
              <a:rPr lang="ar-SA" sz="4050" dirty="0"/>
              <a:t>م</a:t>
            </a:r>
            <a:r>
              <a:rPr lang="ar-LB" sz="4050" dirty="0"/>
              <a:t>َ</a:t>
            </a:r>
            <a:r>
              <a:rPr lang="ar-SA" sz="4050" dirty="0"/>
              <a:t>ل الر</a:t>
            </a:r>
            <a:r>
              <a:rPr lang="ar-LB" sz="4050" dirty="0"/>
              <a:t>ُّ</a:t>
            </a:r>
            <a:r>
              <a:rPr lang="ar-SA" sz="4050" dirty="0"/>
              <a:t>س</a:t>
            </a:r>
            <a:r>
              <a:rPr lang="ar-LB" sz="4050" dirty="0"/>
              <a:t>ُ</a:t>
            </a:r>
            <a:r>
              <a:rPr lang="ar-SA" sz="4050" dirty="0"/>
              <a:t>ل الي</a:t>
            </a:r>
            <a:r>
              <a:rPr lang="ar-LB" sz="4050" dirty="0"/>
              <a:t>َ</a:t>
            </a:r>
            <a:r>
              <a:rPr lang="ar-SA" sz="4050" dirty="0"/>
              <a:t>وم ويع</a:t>
            </a:r>
            <a:r>
              <a:rPr lang="ar-LB" sz="4050" dirty="0"/>
              <a:t>َ</a:t>
            </a:r>
            <a:r>
              <a:rPr lang="ar-SA" sz="4050" dirty="0"/>
              <a:t>م</a:t>
            </a:r>
            <a:r>
              <a:rPr lang="ar-LB" sz="4050" dirty="0"/>
              <a:t>ِّ</a:t>
            </a:r>
            <a:r>
              <a:rPr lang="ar-SA" sz="4050" dirty="0"/>
              <a:t>د ب</a:t>
            </a:r>
            <a:r>
              <a:rPr lang="ar-LB" sz="4050" dirty="0"/>
              <a:t>ِ</a:t>
            </a:r>
            <a:r>
              <a:rPr lang="ar-SA" sz="4050" dirty="0"/>
              <a:t>إسم</a:t>
            </a:r>
            <a:r>
              <a:rPr lang="ar-LB" sz="4050" dirty="0"/>
              <a:t>ِ</a:t>
            </a:r>
            <a:r>
              <a:rPr lang="ar-SA" sz="4050" dirty="0"/>
              <a:t> الآب والإب</a:t>
            </a:r>
            <a:r>
              <a:rPr lang="ar-LB" sz="4050" dirty="0"/>
              <a:t>ِ</a:t>
            </a:r>
            <a:r>
              <a:rPr lang="ar-SA" sz="4050" dirty="0"/>
              <a:t>ن و</a:t>
            </a:r>
            <a:r>
              <a:rPr lang="ar-LB" sz="4050" dirty="0"/>
              <a:t>َ</a:t>
            </a:r>
            <a:r>
              <a:rPr lang="ar-SA" sz="4050" dirty="0"/>
              <a:t>الر</a:t>
            </a:r>
            <a:r>
              <a:rPr lang="ar-LB" sz="4050" dirty="0"/>
              <a:t>ّ</a:t>
            </a:r>
            <a:r>
              <a:rPr lang="ar-SA" sz="4050" dirty="0"/>
              <a:t>وح الق</a:t>
            </a:r>
            <a:r>
              <a:rPr lang="ar-LB" sz="4050" dirty="0"/>
              <a:t>ُ</a:t>
            </a:r>
            <a:r>
              <a:rPr lang="ar-SA" sz="4050" dirty="0"/>
              <a:t>د</a:t>
            </a:r>
            <a:r>
              <a:rPr lang="ar-LB" sz="4050" dirty="0"/>
              <a:t>ُ</a:t>
            </a:r>
            <a:r>
              <a:rPr lang="ar-SA" sz="4050" dirty="0"/>
              <a:t>س؟ </a:t>
            </a:r>
            <a:br>
              <a:rPr lang="ar-LB" sz="4050" dirty="0"/>
            </a:br>
            <a:br>
              <a:rPr lang="ar-LB" sz="4050" dirty="0"/>
            </a:br>
            <a:r>
              <a:rPr lang="ar-SA" sz="4050" b="1" dirty="0"/>
              <a:t>ل</a:t>
            </a:r>
            <a:r>
              <a:rPr lang="ar-LB" sz="4050" b="1" dirty="0"/>
              <a:t>َيش</a:t>
            </a:r>
            <a:r>
              <a:rPr lang="ar-SA" sz="4050" b="1" dirty="0"/>
              <a:t>؟</a:t>
            </a:r>
            <a:r>
              <a:rPr lang="ar-SA" sz="4050" dirty="0"/>
              <a:t> </a:t>
            </a:r>
            <a:br>
              <a:rPr lang="en-US" sz="4050" dirty="0"/>
            </a:br>
            <a:endParaRPr lang="en-US" sz="375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481" y="2117106"/>
            <a:ext cx="2025012" cy="3665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53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251032" y="152401"/>
            <a:ext cx="6856332" cy="332898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/>
              <a:t>الك</a:t>
            </a:r>
            <a:r>
              <a:rPr lang="ar-LB" sz="3600" dirty="0"/>
              <a:t>َ</a:t>
            </a:r>
            <a:r>
              <a:rPr lang="ar-SA" sz="3600" dirty="0"/>
              <a:t>نيس</a:t>
            </a:r>
            <a:r>
              <a:rPr lang="ar-LB" sz="3600" dirty="0"/>
              <a:t>َةُ</a:t>
            </a:r>
            <a:r>
              <a:rPr lang="ar-SA" sz="3600" dirty="0"/>
              <a:t> ع</a:t>
            </a:r>
            <a:r>
              <a:rPr lang="ar-LB" sz="3600" dirty="0"/>
              <a:t>َ</a:t>
            </a:r>
            <a:r>
              <a:rPr lang="ar-SA" sz="3600" dirty="0"/>
              <a:t>م</a:t>
            </a:r>
            <a:r>
              <a:rPr lang="ar-LB" sz="3600" dirty="0"/>
              <a:t>َ</a:t>
            </a:r>
            <a:r>
              <a:rPr lang="ar-SA" sz="3600" dirty="0"/>
              <a:t>لاً ب</a:t>
            </a:r>
            <a:r>
              <a:rPr lang="ar-LB" sz="3600" dirty="0"/>
              <a:t>ِ</a:t>
            </a:r>
            <a:r>
              <a:rPr lang="ar-SA" sz="3600" dirty="0"/>
              <a:t>و</a:t>
            </a:r>
            <a:r>
              <a:rPr lang="ar-LB" sz="3600" dirty="0"/>
              <a:t>َ</a:t>
            </a:r>
            <a:r>
              <a:rPr lang="ar-SA" sz="3600" dirty="0"/>
              <a:t>ص</a:t>
            </a:r>
            <a:r>
              <a:rPr lang="ar-LB" sz="3600" dirty="0"/>
              <a:t>ِ</a:t>
            </a:r>
            <a:r>
              <a:rPr lang="ar-SA" sz="3600" dirty="0"/>
              <a:t>ي</a:t>
            </a:r>
            <a:r>
              <a:rPr lang="ar-LB" sz="3600" dirty="0"/>
              <a:t>َّ</a:t>
            </a:r>
            <a:r>
              <a:rPr lang="ar-SA" sz="3600" dirty="0"/>
              <a:t>ة</a:t>
            </a:r>
            <a:r>
              <a:rPr lang="ar-LB" sz="3600" dirty="0"/>
              <a:t>ِ</a:t>
            </a:r>
            <a:r>
              <a:rPr lang="ar-SA" sz="3600" dirty="0"/>
              <a:t> ي</a:t>
            </a:r>
            <a:r>
              <a:rPr lang="ar-LB" sz="3600" dirty="0"/>
              <a:t>َ</a:t>
            </a:r>
            <a:r>
              <a:rPr lang="ar-SA" sz="3600" dirty="0"/>
              <a:t>سوع</a:t>
            </a:r>
            <a:r>
              <a:rPr lang="ar-LB" sz="3600" dirty="0"/>
              <a:t>َ</a:t>
            </a:r>
            <a:r>
              <a:rPr lang="ar-SA" sz="3600" dirty="0"/>
              <a:t> الم</a:t>
            </a:r>
            <a:r>
              <a:rPr lang="ar-LB" sz="3600" dirty="0"/>
              <a:t>َ</a:t>
            </a:r>
            <a:r>
              <a:rPr lang="ar-SA" sz="3600" dirty="0"/>
              <a:t>سيح «</a:t>
            </a:r>
            <a:r>
              <a:rPr lang="ar-LB" sz="3600" dirty="0"/>
              <a:t>إِ</a:t>
            </a:r>
            <a:r>
              <a:rPr lang="ar-SA" sz="3600" dirty="0"/>
              <a:t>ذه</a:t>
            </a:r>
            <a:r>
              <a:rPr lang="ar-LB" sz="3600" dirty="0"/>
              <a:t>َ</a:t>
            </a:r>
            <a:r>
              <a:rPr lang="ar-SA" sz="3600" dirty="0"/>
              <a:t>بوا و</a:t>
            </a:r>
            <a:r>
              <a:rPr lang="ar-LB" sz="3600" dirty="0"/>
              <a:t>َ</a:t>
            </a:r>
            <a:r>
              <a:rPr lang="ar-SA" sz="3600" dirty="0"/>
              <a:t>ت</a:t>
            </a:r>
            <a:r>
              <a:rPr lang="ar-LB" sz="3600" dirty="0"/>
              <a:t>َ</a:t>
            </a:r>
            <a:r>
              <a:rPr lang="ar-SA" sz="3600" dirty="0"/>
              <a:t>لم</a:t>
            </a:r>
            <a:r>
              <a:rPr lang="ar-LB" sz="3600" dirty="0"/>
              <a:t>ِ</a:t>
            </a:r>
            <a:r>
              <a:rPr lang="ar-SA" sz="3600" dirty="0"/>
              <a:t>ذوا ك</a:t>
            </a:r>
            <a:r>
              <a:rPr lang="ar-LB" sz="3600" dirty="0"/>
              <a:t>ُ</a:t>
            </a:r>
            <a:r>
              <a:rPr lang="ar-SA" sz="3600" dirty="0"/>
              <a:t>ل</a:t>
            </a:r>
            <a:r>
              <a:rPr lang="ar-LB" sz="3600" dirty="0"/>
              <a:t>َّ</a:t>
            </a:r>
            <a:r>
              <a:rPr lang="ar-SA" sz="3600" dirty="0"/>
              <a:t> الأ</a:t>
            </a:r>
            <a:r>
              <a:rPr lang="ar-LB" sz="3600" dirty="0"/>
              <a:t>ُ</a:t>
            </a:r>
            <a:r>
              <a:rPr lang="ar-SA" sz="3600" dirty="0"/>
              <a:t>م</a:t>
            </a:r>
            <a:r>
              <a:rPr lang="ar-LB" sz="3600" dirty="0"/>
              <a:t>َّ</a:t>
            </a:r>
            <a:r>
              <a:rPr lang="ar-SA" sz="3600" dirty="0"/>
              <a:t>م و</a:t>
            </a:r>
            <a:r>
              <a:rPr lang="ar-LB" sz="3600" dirty="0"/>
              <a:t>َ</a:t>
            </a:r>
            <a:r>
              <a:rPr lang="ar-SA" sz="3600" dirty="0"/>
              <a:t>ع</a:t>
            </a:r>
            <a:r>
              <a:rPr lang="ar-LB" sz="3600" dirty="0"/>
              <a:t>َ</a:t>
            </a:r>
            <a:r>
              <a:rPr lang="ar-SA" sz="3600" dirty="0"/>
              <a:t>م</a:t>
            </a:r>
            <a:r>
              <a:rPr lang="ar-LB" sz="3600" dirty="0"/>
              <a:t>ِّ</a:t>
            </a:r>
            <a:r>
              <a:rPr lang="ar-SA" sz="3600" dirty="0"/>
              <a:t>دوه</a:t>
            </a:r>
            <a:r>
              <a:rPr lang="ar-LB" sz="3600" dirty="0"/>
              <a:t>ُ</a:t>
            </a:r>
            <a:r>
              <a:rPr lang="ar-SA" sz="3600" dirty="0"/>
              <a:t>م ب</a:t>
            </a:r>
            <a:r>
              <a:rPr lang="ar-LB" sz="3600" dirty="0"/>
              <a:t>ِا</a:t>
            </a:r>
            <a:r>
              <a:rPr lang="ar-SA" sz="3600" dirty="0"/>
              <a:t>سم</a:t>
            </a:r>
            <a:r>
              <a:rPr lang="ar-LB" sz="3600" dirty="0"/>
              <a:t>ِ</a:t>
            </a:r>
            <a:r>
              <a:rPr lang="ar-SA" sz="3600" dirty="0"/>
              <a:t> الآب</a:t>
            </a:r>
            <a:r>
              <a:rPr lang="ar-LB" sz="3600" dirty="0"/>
              <a:t>ِ</a:t>
            </a:r>
            <a:r>
              <a:rPr lang="ar-SA" sz="3600" dirty="0"/>
              <a:t> و</a:t>
            </a:r>
            <a:r>
              <a:rPr lang="ar-LB" sz="3600" dirty="0"/>
              <a:t>َ</a:t>
            </a:r>
            <a:r>
              <a:rPr lang="ar-SA" sz="3600" dirty="0"/>
              <a:t>الإبن</a:t>
            </a:r>
            <a:r>
              <a:rPr lang="ar-LB" sz="3600" dirty="0"/>
              <a:t>ِ</a:t>
            </a:r>
            <a:r>
              <a:rPr lang="ar-SA" sz="3600" dirty="0"/>
              <a:t> و</a:t>
            </a:r>
            <a:r>
              <a:rPr lang="ar-LB" sz="3600" dirty="0"/>
              <a:t>َ</a:t>
            </a:r>
            <a:r>
              <a:rPr lang="ar-SA" sz="3600" dirty="0"/>
              <a:t>الر</a:t>
            </a:r>
            <a:r>
              <a:rPr lang="ar-LB" sz="3600" dirty="0"/>
              <a:t>ّ</a:t>
            </a:r>
            <a:r>
              <a:rPr lang="ar-SA" sz="3600" dirty="0"/>
              <a:t>وح</a:t>
            </a:r>
            <a:r>
              <a:rPr lang="ar-LB" sz="3600" dirty="0"/>
              <a:t>ِ</a:t>
            </a:r>
            <a:r>
              <a:rPr lang="ar-SA" sz="3600" dirty="0"/>
              <a:t> الق</a:t>
            </a:r>
            <a:r>
              <a:rPr lang="ar-LB" sz="3600" dirty="0"/>
              <a:t>ُ</a:t>
            </a:r>
            <a:r>
              <a:rPr lang="ar-SA" sz="3600" dirty="0"/>
              <a:t>د</a:t>
            </a:r>
            <a:r>
              <a:rPr lang="ar-LB" sz="3600" dirty="0"/>
              <a:t>ُ</a:t>
            </a:r>
            <a:r>
              <a:rPr lang="ar-SA" sz="3600" dirty="0"/>
              <a:t>س".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4" y="4332622"/>
            <a:ext cx="9144000" cy="2335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338153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284614"/>
            <a:ext cx="5425440" cy="33016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SA" sz="3800" dirty="0"/>
              <a:t>هَل مَعمودِيَّتنا </a:t>
            </a:r>
            <a:r>
              <a:rPr lang="ar-LB" sz="3800" dirty="0"/>
              <a:t>ب</a:t>
            </a:r>
            <a:r>
              <a:rPr lang="ar-SA" sz="3800" dirty="0"/>
              <a:t>تشبِه مَعمودِيَّة خازن مَلِكَة الحَبش، أَ</a:t>
            </a:r>
            <a:r>
              <a:rPr lang="ar-LB" sz="3800" dirty="0"/>
              <a:t>و</a:t>
            </a:r>
            <a:r>
              <a:rPr lang="ar-SA" sz="3800" dirty="0"/>
              <a:t> مَعمودِيَّة قورنيليوس</a:t>
            </a:r>
            <a:r>
              <a:rPr lang="ar-SA" dirty="0"/>
              <a:t>؟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71713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1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19315" y="304800"/>
            <a:ext cx="8504646" cy="3773714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600" dirty="0"/>
          </a:p>
          <a:p>
            <a:pPr algn="r" rtl="1"/>
            <a:r>
              <a:rPr lang="ar-SA" sz="3600" dirty="0"/>
              <a:t>في أَغلَبِ الأَحيانِ تَتِمُّ مَعمودِيَّتُنا على شَكلِ مَعمودِيَّةِ قورنيليوس. </a:t>
            </a:r>
            <a:endParaRPr lang="ar-LB" sz="3600" dirty="0"/>
          </a:p>
          <a:p>
            <a:pPr algn="r" rtl="1"/>
            <a:r>
              <a:rPr lang="ar-LB" sz="3600" dirty="0"/>
              <a:t>أعني أنَّ </a:t>
            </a:r>
            <a:r>
              <a:rPr lang="ar-SA" sz="3600" dirty="0"/>
              <a:t>مَعمودِيَّتُنا وَنَحنُ ال</a:t>
            </a:r>
            <a:r>
              <a:rPr lang="ar-LB" sz="3600" dirty="0"/>
              <a:t>أ</a:t>
            </a:r>
            <a:r>
              <a:rPr lang="ar-SA" sz="3600" dirty="0"/>
              <a:t>َطفال تُشبِهُ مَعمودِيَّةَ قورنيليوسَ،</a:t>
            </a:r>
            <a:r>
              <a:rPr lang="ar-LB" sz="3600" dirty="0"/>
              <a:t> لماذا؟</a:t>
            </a:r>
            <a:r>
              <a:rPr lang="en-US" sz="3600" dirty="0"/>
              <a:t> </a:t>
            </a:r>
            <a:r>
              <a:rPr lang="ar-SA" sz="3600" dirty="0"/>
              <a:t>لأَنَّ أَهلَنا بِوَحيٍ مِنَ الرّوحِ طَلَبوا لَنا المَعمودِيَّةَ على أَن تُتَمِّمَ الكَنيسَةُ تَعليمَنا</a:t>
            </a:r>
            <a:r>
              <a:rPr lang="en-US" sz="3600" dirty="0"/>
              <a:t>. </a:t>
            </a:r>
          </a:p>
          <a:p>
            <a:pPr algn="r" rtl="1"/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4" y="4332622"/>
            <a:ext cx="9144000" cy="2335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52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29013" y="716644"/>
            <a:ext cx="5257799" cy="2678906"/>
          </a:xfrm>
          <a:prstGeom prst="cloudCallout">
            <a:avLst>
              <a:gd name="adj1" fmla="val -70029"/>
              <a:gd name="adj2" fmla="val 3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شو لازم نتذكّر دايمًا بعد هَاللّقاء؟ </a:t>
            </a:r>
            <a:endParaRPr lang="en-US" sz="4000" b="1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2414588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389340"/>
      </p:ext>
    </p:extLst>
  </p:cSld>
  <p:clrMapOvr>
    <a:masterClrMapping/>
  </p:clrMapOvr>
  <p:transition spd="slow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453"/>
            <a:ext cx="9144000" cy="51006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259665"/>
      </p:ext>
    </p:extLst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99985" y="411844"/>
            <a:ext cx="5257799" cy="2678906"/>
          </a:xfrm>
          <a:prstGeom prst="cloudCallout">
            <a:avLst>
              <a:gd name="adj1" fmla="val -70029"/>
              <a:gd name="adj2" fmla="val 38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bg2"/>
                </a:solidFill>
              </a:rPr>
              <a:t>شو هِيِّي العُصارَة </a:t>
            </a:r>
          </a:p>
          <a:p>
            <a:pPr algn="ctr" rtl="1"/>
            <a:r>
              <a:rPr lang="ar-LB" sz="3000" b="1" dirty="0">
                <a:solidFill>
                  <a:schemeClr val="bg2"/>
                </a:solidFill>
              </a:rPr>
              <a:t>يلّي فينا ناخِدْها النا مِن هَاللّقاء؟ </a:t>
            </a:r>
            <a:endParaRPr lang="en-US" sz="3000" b="1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2414588"/>
            <a:ext cx="2564590" cy="4314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3079" y="3607594"/>
            <a:ext cx="6163733" cy="27601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إِنّو نِحنا وأَ</a:t>
            </a:r>
            <a:r>
              <a:rPr lang="ar-SA" sz="3200" dirty="0">
                <a:solidFill>
                  <a:schemeClr val="tx1"/>
                </a:solidFill>
              </a:rPr>
              <a:t>طف</a:t>
            </a:r>
            <a:r>
              <a:rPr lang="ar-LB" sz="3200" dirty="0">
                <a:solidFill>
                  <a:schemeClr val="tx1"/>
                </a:solidFill>
              </a:rPr>
              <a:t>ال تعَمَّدنا</a:t>
            </a:r>
            <a:r>
              <a:rPr lang="ar-SA" sz="3200" dirty="0">
                <a:solidFill>
                  <a:schemeClr val="tx1"/>
                </a:solidFill>
              </a:rPr>
              <a:t> استِنادًا </a:t>
            </a:r>
            <a:r>
              <a:rPr lang="ar-LB" sz="3200" dirty="0">
                <a:solidFill>
                  <a:schemeClr val="tx1"/>
                </a:solidFill>
              </a:rPr>
              <a:t>لَ</a:t>
            </a:r>
            <a:r>
              <a:rPr lang="ar-SA" sz="3200" dirty="0">
                <a:solidFill>
                  <a:schemeClr val="tx1"/>
                </a:solidFill>
              </a:rPr>
              <a:t> إيمان أَهل</a:t>
            </a:r>
            <a:r>
              <a:rPr lang="ar-LB" sz="3200" dirty="0">
                <a:solidFill>
                  <a:schemeClr val="tx1"/>
                </a:solidFill>
              </a:rPr>
              <a:t>نا</a:t>
            </a:r>
            <a:r>
              <a:rPr lang="ar-SA" sz="3200" dirty="0">
                <a:solidFill>
                  <a:schemeClr val="tx1"/>
                </a:solidFill>
              </a:rPr>
              <a:t>، </a:t>
            </a:r>
            <a:r>
              <a:rPr lang="ar-LB" sz="3200" dirty="0">
                <a:solidFill>
                  <a:schemeClr val="tx1"/>
                </a:solidFill>
              </a:rPr>
              <a:t>وإِنّو نِحنا اليَوم مَدعُوّين لَ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نِقبَل هَ</a:t>
            </a:r>
            <a:r>
              <a:rPr lang="ar-SA" sz="3200" dirty="0">
                <a:solidFill>
                  <a:schemeClr val="tx1"/>
                </a:solidFill>
              </a:rPr>
              <a:t>المَعمودِيّة شَخصِيًّا </a:t>
            </a:r>
            <a:r>
              <a:rPr lang="ar-LB" sz="3200" dirty="0">
                <a:solidFill>
                  <a:schemeClr val="tx1"/>
                </a:solidFill>
              </a:rPr>
              <a:t>حتّى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نِ</a:t>
            </a:r>
            <a:r>
              <a:rPr lang="ar-SA" sz="3200" dirty="0">
                <a:solidFill>
                  <a:schemeClr val="tx1"/>
                </a:solidFill>
              </a:rPr>
              <a:t>حم</a:t>
            </a:r>
            <a:r>
              <a:rPr lang="ar-LB" sz="3200" dirty="0">
                <a:solidFill>
                  <a:schemeClr val="tx1"/>
                </a:solidFill>
              </a:rPr>
              <a:t>ُ</a:t>
            </a:r>
            <a:r>
              <a:rPr lang="ar-SA" sz="3200" dirty="0">
                <a:solidFill>
                  <a:schemeClr val="tx1"/>
                </a:solidFill>
              </a:rPr>
              <a:t>ل المَسيح بِأَقوال</a:t>
            </a:r>
            <a:r>
              <a:rPr lang="ar-LB" sz="3200" dirty="0">
                <a:solidFill>
                  <a:schemeClr val="tx1"/>
                </a:solidFill>
              </a:rPr>
              <a:t>ْنا</a:t>
            </a:r>
            <a:r>
              <a:rPr lang="ar-SA" sz="3200" dirty="0">
                <a:solidFill>
                  <a:schemeClr val="tx1"/>
                </a:solidFill>
              </a:rPr>
              <a:t> وَأَفعال</a:t>
            </a:r>
            <a:r>
              <a:rPr lang="ar-LB" sz="3200" dirty="0">
                <a:solidFill>
                  <a:schemeClr val="tx1"/>
                </a:solidFill>
              </a:rPr>
              <a:t>ْنا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لَ</a:t>
            </a:r>
            <a:r>
              <a:rPr lang="ar-SA" sz="3200" dirty="0">
                <a:solidFill>
                  <a:schemeClr val="tx1"/>
                </a:solidFill>
              </a:rPr>
              <a:t>لآخَرين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43049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641" y="128588"/>
            <a:ext cx="5646318" cy="672941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4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14" y="2293258"/>
            <a:ext cx="8810172" cy="4564742"/>
          </a:xfrm>
        </p:spPr>
      </p:pic>
      <p:sp>
        <p:nvSpPr>
          <p:cNvPr id="4" name="Flowchart: Alternate Process 3"/>
          <p:cNvSpPr/>
          <p:nvPr/>
        </p:nvSpPr>
        <p:spPr>
          <a:xfrm>
            <a:off x="5186965" y="508000"/>
            <a:ext cx="3139226" cy="118544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/>
              <a:t>وَقفَةُ صَلاة</a:t>
            </a:r>
            <a:endParaRPr lang="en-US" sz="37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4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740229"/>
            <a:ext cx="9042399" cy="526052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F4E1B5-97BA-45AA-85A5-AC870EA7367E}"/>
              </a:ext>
            </a:extLst>
          </p:cNvPr>
          <p:cNvSpPr/>
          <p:nvPr/>
        </p:nvSpPr>
        <p:spPr>
          <a:xfrm>
            <a:off x="485679" y="4174837"/>
            <a:ext cx="2118976" cy="1819564"/>
          </a:xfrm>
          <a:prstGeom prst="rect">
            <a:avLst/>
          </a:prstGeom>
          <a:solidFill>
            <a:srgbClr val="FEEBED"/>
          </a:solidFill>
          <a:ln>
            <a:solidFill>
              <a:srgbClr val="FE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DCD3EE-ABE0-4DAD-AC43-8D3DDF42F700}"/>
              </a:ext>
            </a:extLst>
          </p:cNvPr>
          <p:cNvSpPr/>
          <p:nvPr/>
        </p:nvSpPr>
        <p:spPr>
          <a:xfrm>
            <a:off x="485678" y="1230351"/>
            <a:ext cx="3430539" cy="469140"/>
          </a:xfrm>
          <a:prstGeom prst="rect">
            <a:avLst/>
          </a:prstGeom>
          <a:solidFill>
            <a:srgbClr val="FEEBED"/>
          </a:solidFill>
          <a:ln>
            <a:solidFill>
              <a:srgbClr val="FE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BF4581-7099-4898-9190-4214E872FB93}"/>
              </a:ext>
            </a:extLst>
          </p:cNvPr>
          <p:cNvSpPr/>
          <p:nvPr/>
        </p:nvSpPr>
        <p:spPr>
          <a:xfrm>
            <a:off x="485678" y="4042824"/>
            <a:ext cx="548796" cy="469140"/>
          </a:xfrm>
          <a:prstGeom prst="rect">
            <a:avLst/>
          </a:prstGeom>
          <a:solidFill>
            <a:srgbClr val="FEEBED"/>
          </a:solidFill>
          <a:ln>
            <a:solidFill>
              <a:srgbClr val="FE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3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26533" y="233785"/>
            <a:ext cx="8161867" cy="689419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4000" b="1" dirty="0"/>
              <a:t>أنا كلّي إيمان </a:t>
            </a:r>
            <a:endParaRPr lang="en-US" sz="4000" b="1" dirty="0"/>
          </a:p>
          <a:p>
            <a:pPr algn="r" rtl="1"/>
            <a:r>
              <a:rPr lang="ar-SA" sz="2400" dirty="0"/>
              <a:t> </a:t>
            </a:r>
            <a:endParaRPr lang="en-US" sz="2400" dirty="0"/>
          </a:p>
          <a:p>
            <a:pPr algn="r" rtl="1"/>
            <a:r>
              <a:rPr lang="ar-SA" sz="2400" dirty="0"/>
              <a:t>من صمت الكون أدعوك من عمق وجودي أشدوك </a:t>
            </a:r>
            <a:endParaRPr lang="en-US" sz="2400" dirty="0"/>
          </a:p>
          <a:p>
            <a:pPr algn="r" rtl="1"/>
            <a:r>
              <a:rPr lang="ar-SA" sz="2400" dirty="0"/>
              <a:t>أسكن في قلبي وروحي واملأني سلاماً</a:t>
            </a:r>
            <a:endParaRPr lang="en-US" sz="2400" dirty="0"/>
          </a:p>
          <a:p>
            <a:pPr algn="r" rtl="1"/>
            <a:r>
              <a:rPr lang="ar-SA" sz="2400" dirty="0"/>
              <a:t>إقبلني طفلاً في سماك واملأ عينيّ بسناك</a:t>
            </a:r>
            <a:endParaRPr lang="en-US" sz="2400" dirty="0"/>
          </a:p>
          <a:p>
            <a:pPr algn="r" rtl="1"/>
            <a:r>
              <a:rPr lang="ar-SA" sz="2400" dirty="0"/>
              <a:t>لا استحقّ الغفران لكن أرجوك </a:t>
            </a:r>
            <a:endParaRPr lang="en-US" sz="2400" dirty="0"/>
          </a:p>
          <a:p>
            <a:pPr algn="r" rtl="1"/>
            <a:r>
              <a:rPr lang="ar-SA" sz="2400" dirty="0"/>
              <a:t>من عرشك تحنو على نفسي تمحو آلامي ويأسي</a:t>
            </a:r>
            <a:endParaRPr lang="en-US" sz="2400" dirty="0"/>
          </a:p>
          <a:p>
            <a:pPr algn="r" rtl="1"/>
            <a:r>
              <a:rPr lang="ar-SA" sz="2400" dirty="0"/>
              <a:t> تملأني حبّاً يا ربّي يكفيني سلامك </a:t>
            </a:r>
            <a:endParaRPr lang="en-US" sz="2400" dirty="0"/>
          </a:p>
          <a:p>
            <a:pPr algn="r" rtl="1"/>
            <a:r>
              <a:rPr lang="ar-SA" sz="2400" dirty="0"/>
              <a:t> </a:t>
            </a:r>
            <a:endParaRPr lang="en-US" sz="2400" dirty="0"/>
          </a:p>
          <a:p>
            <a:pPr algn="r" rtl="1"/>
            <a:r>
              <a:rPr lang="ar-SA" sz="2400" dirty="0"/>
              <a:t>أنا كلّي إيمان لك فيّ وجود ولعرش النعم ولقدس الأقداس أتوق</a:t>
            </a:r>
            <a:endParaRPr lang="en-US" sz="2400" dirty="0"/>
          </a:p>
          <a:p>
            <a:pPr algn="r" rtl="1"/>
            <a:r>
              <a:rPr lang="ar-SA" sz="2400" dirty="0"/>
              <a:t> </a:t>
            </a:r>
            <a:endParaRPr lang="en-US" sz="2400" dirty="0"/>
          </a:p>
          <a:p>
            <a:pPr algn="r" rtl="1"/>
            <a:r>
              <a:rPr lang="ar-SA" sz="2400" dirty="0"/>
              <a:t>آمنت دوماً بكياني برغم قلّة إيماني </a:t>
            </a:r>
            <a:endParaRPr lang="en-US" sz="2400" dirty="0"/>
          </a:p>
          <a:p>
            <a:pPr algn="r" rtl="1"/>
            <a:r>
              <a:rPr lang="ar-SA" sz="2400" dirty="0"/>
              <a:t>وبعين الآب ترعاني يغمرني حبّك</a:t>
            </a:r>
            <a:endParaRPr lang="en-US" sz="2400" dirty="0"/>
          </a:p>
          <a:p>
            <a:pPr algn="r" rtl="1"/>
            <a:r>
              <a:rPr lang="ar-SA" sz="2400" dirty="0"/>
              <a:t>باركت عمري وأمالي أشبعت خيراً أيامي </a:t>
            </a:r>
            <a:endParaRPr lang="en-US" sz="2400" dirty="0"/>
          </a:p>
          <a:p>
            <a:pPr algn="r" rtl="1"/>
            <a:r>
              <a:rPr lang="ar-SA" sz="2400" dirty="0"/>
              <a:t>غفرت كلّ آثامي فصرت ملكك</a:t>
            </a:r>
            <a:endParaRPr lang="en-US" sz="2400" dirty="0"/>
          </a:p>
          <a:p>
            <a:pPr algn="r" rtl="1"/>
            <a:r>
              <a:rPr lang="ar-SA" sz="2400" dirty="0"/>
              <a:t>إليك أرفع تهاليلي كلّ أفراحي وتسابيحي </a:t>
            </a:r>
            <a:endParaRPr lang="en-US" sz="2400" dirty="0"/>
          </a:p>
          <a:p>
            <a:pPr algn="r" rtl="1"/>
            <a:r>
              <a:rPr lang="ar-SA" sz="2400" dirty="0"/>
              <a:t>فتفرح قلبك أناشيدي وأعلن مجدك</a:t>
            </a:r>
            <a:endParaRPr lang="en-US" sz="2400" dirty="0"/>
          </a:p>
          <a:p>
            <a:pPr algn="r" rtl="1"/>
            <a:r>
              <a:rPr lang="ar-SA" dirty="0"/>
              <a:t> 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960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357189" y="1028700"/>
            <a:ext cx="4957762" cy="3064669"/>
          </a:xfrm>
          <a:prstGeom prst="cloudCallout">
            <a:avLst>
              <a:gd name="adj1" fmla="val 73915"/>
              <a:gd name="adj2" fmla="val 20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b="1" dirty="0"/>
              <a:t>باي باي...بشوفكن الأسبوع يلي جايي</a:t>
            </a:r>
            <a:endParaRPr lang="en-US" sz="3375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0790" y="2371725"/>
            <a:ext cx="269321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2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93153" y="208474"/>
            <a:ext cx="4875608" cy="1896097"/>
          </a:xfrm>
          <a:prstGeom prst="cloudCallout">
            <a:avLst>
              <a:gd name="adj1" fmla="val 63141"/>
              <a:gd name="adj2" fmla="val 47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/>
              <a:t>شو هَدَفْنا مِن هَاللِّقاء؟</a:t>
            </a:r>
            <a:endParaRPr lang="en-US" sz="375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322286"/>
            <a:ext cx="8524779" cy="5735561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sz="2925" dirty="0"/>
              <a:t>*</a:t>
            </a:r>
            <a:r>
              <a:rPr lang="ar-LB" sz="2925" b="1" dirty="0">
                <a:solidFill>
                  <a:srgbClr val="FF0000"/>
                </a:solidFill>
              </a:rPr>
              <a:t> </a:t>
            </a:r>
            <a:r>
              <a:rPr lang="ar-LB" sz="4400" b="1" dirty="0">
                <a:solidFill>
                  <a:schemeClr val="accent1">
                    <a:lumMod val="75000"/>
                  </a:schemeClr>
                </a:solidFill>
              </a:rPr>
              <a:t>نش</a:t>
            </a: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</a:rPr>
              <a:t>رَح</a:t>
            </a:r>
            <a:r>
              <a:rPr lang="ar-LB" sz="4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LB" sz="4400" dirty="0"/>
              <a:t>إِ</a:t>
            </a:r>
            <a:r>
              <a:rPr lang="ar-SA" sz="4400" dirty="0"/>
              <a:t>نّ</a:t>
            </a:r>
            <a:r>
              <a:rPr lang="ar-LB" sz="4400" dirty="0"/>
              <a:t>و</a:t>
            </a:r>
            <a:r>
              <a:rPr lang="ar-SA" sz="4400" dirty="0"/>
              <a:t> </a:t>
            </a:r>
            <a:r>
              <a:rPr lang="ar-LB" sz="4400" dirty="0"/>
              <a:t>يَلّي بيقبَل المَعمودِيّة بِي</a:t>
            </a:r>
            <a:r>
              <a:rPr lang="ar-SA" sz="4400" dirty="0"/>
              <a:t>تشَبَّه بِيَسوع، بِمَوت</a:t>
            </a:r>
            <a:r>
              <a:rPr lang="ar-LB" sz="4400" dirty="0"/>
              <a:t>و</a:t>
            </a:r>
            <a:r>
              <a:rPr lang="ar-SA" sz="4400" dirty="0"/>
              <a:t> وَقِيام</a:t>
            </a:r>
            <a:r>
              <a:rPr lang="ar-LB" sz="4400" dirty="0"/>
              <a:t>تو</a:t>
            </a:r>
            <a:r>
              <a:rPr lang="ar-SA" sz="4400" dirty="0"/>
              <a:t>،</a:t>
            </a:r>
            <a:br>
              <a:rPr lang="ar-LB" sz="4400" dirty="0"/>
            </a:br>
            <a:r>
              <a:rPr lang="ar-SA" sz="4400" dirty="0"/>
              <a:t> لأَنَّ</a:t>
            </a:r>
            <a:r>
              <a:rPr lang="ar-LB" sz="4400" dirty="0"/>
              <a:t>و</a:t>
            </a:r>
            <a:r>
              <a:rPr lang="ar-SA" sz="4400" dirty="0"/>
              <a:t> </a:t>
            </a:r>
            <a:r>
              <a:rPr lang="ar-LB" sz="4400" dirty="0"/>
              <a:t>بآمِن فيه. </a:t>
            </a:r>
            <a:br>
              <a:rPr lang="ar-LB" sz="4400" dirty="0"/>
            </a:br>
            <a:r>
              <a:rPr lang="ar-LB" sz="4400" dirty="0"/>
              <a:t>*</a:t>
            </a:r>
            <a:r>
              <a:rPr lang="ar-LB" sz="4400" b="1" dirty="0">
                <a:solidFill>
                  <a:schemeClr val="accent1">
                    <a:lumMod val="75000"/>
                  </a:schemeClr>
                </a:solidFill>
              </a:rPr>
              <a:t> نكتِشِف </a:t>
            </a:r>
            <a:r>
              <a:rPr lang="ar-LB" sz="4400" dirty="0"/>
              <a:t>إنّو مَعمُوديّتنا بتِشبَه </a:t>
            </a:r>
            <a:br>
              <a:rPr lang="ar-LB" sz="4400" dirty="0"/>
            </a:br>
            <a:r>
              <a:rPr lang="ar-LB" sz="4400" dirty="0"/>
              <a:t>مَعمُوديّة قورنيليوس وأهل بيتو، لأنّو كلْنا تعَمَّدْنا</a:t>
            </a:r>
            <a:r>
              <a:rPr lang="ar-SA" sz="4400" dirty="0"/>
              <a:t> </a:t>
            </a:r>
            <a:r>
              <a:rPr lang="ar-LB" sz="4400" dirty="0"/>
              <a:t>ونِحنا أ</a:t>
            </a:r>
            <a:r>
              <a:rPr lang="ar-SA" sz="4400" dirty="0"/>
              <a:t>ط</a:t>
            </a:r>
            <a:r>
              <a:rPr lang="ar-LB" sz="4400" dirty="0"/>
              <a:t>ْ</a:t>
            </a:r>
            <a:r>
              <a:rPr lang="ar-SA" sz="4400" dirty="0"/>
              <a:t>ف</a:t>
            </a:r>
            <a:r>
              <a:rPr lang="ar-LB" sz="4400" dirty="0"/>
              <a:t>ال </a:t>
            </a:r>
            <a:r>
              <a:rPr lang="ar-SA" sz="4400" dirty="0"/>
              <a:t>استِنادًا </a:t>
            </a:r>
            <a:r>
              <a:rPr lang="ar-LB" sz="4400" dirty="0"/>
              <a:t>لَ</a:t>
            </a:r>
            <a:r>
              <a:rPr lang="ar-SA" sz="4400" dirty="0"/>
              <a:t> إيمان أَهل</a:t>
            </a:r>
            <a:r>
              <a:rPr lang="ar-LB" sz="4400" dirty="0"/>
              <a:t>نا.</a:t>
            </a:r>
            <a:br>
              <a:rPr lang="en-US" sz="4400" dirty="0"/>
            </a:br>
            <a:br>
              <a:rPr lang="ar-LB" sz="4400" dirty="0"/>
            </a:b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25599" y="4995332"/>
            <a:ext cx="7038447" cy="127000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554" y="0"/>
            <a:ext cx="1870192" cy="2410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3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21869" y="810817"/>
            <a:ext cx="5364956" cy="4029074"/>
          </a:xfrm>
          <a:prstGeom prst="cloudCallout">
            <a:avLst>
              <a:gd name="adj1" fmla="val -59531"/>
              <a:gd name="adj2" fmla="val 6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أَصدِقائي... </a:t>
            </a:r>
            <a:endParaRPr lang="en-US" sz="3600" b="1" dirty="0"/>
          </a:p>
          <a:p>
            <a:pPr algn="ctr" rtl="1"/>
            <a:r>
              <a:rPr lang="ar-LB" sz="3600" dirty="0"/>
              <a:t>خَلّونا نِنطُلِق مِن الحالة المَوجودِة بِ كتابكُن صَفحَة 17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2" y="2388053"/>
            <a:ext cx="2564590" cy="4314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0104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99" y="1151963"/>
            <a:ext cx="8819001" cy="500209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39069" y="551542"/>
            <a:ext cx="5498874" cy="3638889"/>
          </a:xfrm>
          <a:prstGeom prst="cloudCallout">
            <a:avLst>
              <a:gd name="adj1" fmla="val 65348"/>
              <a:gd name="adj2" fmla="val 14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/>
              <a:t>إِنتو شو بِتقولوا؟</a:t>
            </a:r>
          </a:p>
          <a:p>
            <a:pPr algn="ctr" rtl="1"/>
            <a:r>
              <a:rPr lang="ar-LB" sz="4200" dirty="0"/>
              <a:t>مِن رَأي </a:t>
            </a:r>
          </a:p>
          <a:p>
            <a:pPr algn="ctr" rtl="1"/>
            <a:r>
              <a:rPr lang="ar-LB" sz="4200" dirty="0"/>
              <a:t>سَليم</a:t>
            </a:r>
          </a:p>
          <a:p>
            <a:pPr algn="ctr" rtl="1"/>
            <a:r>
              <a:rPr lang="ar-LB" sz="4200" dirty="0"/>
              <a:t> أَم حَنّا؟ 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120" y="2515057"/>
            <a:ext cx="2451398" cy="4173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3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isp">
  <a:themeElements>
    <a:clrScheme name="Custom 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45A5ED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816</TotalTime>
  <Words>1726</Words>
  <Application>Microsoft Office PowerPoint</Application>
  <PresentationFormat>On-screen Show (4:3)</PresentationFormat>
  <Paragraphs>208</Paragraphs>
  <Slides>53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Century Gothic</vt:lpstr>
      <vt:lpstr>Wingdings</vt:lpstr>
      <vt:lpstr>Wingdings 3</vt:lpstr>
      <vt:lpstr>Wisp</vt:lpstr>
      <vt:lpstr>مَركَزُ التَّربِيَّةِ الدّينِيَّة رُهبانِيَّةُ القَلبَينِ الأَقدَسَين </vt:lpstr>
      <vt:lpstr>كِتابُ الثّامِنِ أَساسِيّ</vt:lpstr>
      <vt:lpstr>PowerPoint Presentation</vt:lpstr>
      <vt:lpstr>اللِّقاءُ الرَّابِع </vt:lpstr>
      <vt:lpstr>PowerPoint Presentation</vt:lpstr>
      <vt:lpstr>* نشرَح إِنّو يَلّي بيقبَل المَعمودِيّة بِيتشَبَّه بِيَسوع، بِمَوتو وَقِيامتو،  لأَنَّو بآمِن فيه.  * نكتِشِف إنّو مَعمُوديّتنا بتِشبَه  مَعمُوديّة قورنيليوس وأهل بيتو، لأنّو كلْنا تعَمَّدْنا ونِحنا أطْفال استِنادًا لَ إيمان أَهلنا.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شو يَعني:  « أَيَستَطيعُ أَحَدٌ أَن يَمنَعَ هَؤلاءِ مِن ماءِ المَعمودِيَّةِ وَقَد نالوا الرّوحَ القُدُسَ مِثلَنا؟»   شو منِفهَم؟</vt:lpstr>
      <vt:lpstr>PowerPoint Presentation</vt:lpstr>
      <vt:lpstr>لَيش   عَمَّد فيليبُّس خازن ملكة الحبشة وَبُطرُس قورنيليوس وتابَعوا هَيدا العَمَل؟   </vt:lpstr>
      <vt:lpstr>PowerPoint Presentation</vt:lpstr>
      <vt:lpstr>مين   عَمّ بيتابِع عَمَل الرُّسُل اليَوم ويعَمِّد بِإسمِ الآب والإبِن وَالرّوح القُدُس؟   لَيش؟  </vt:lpstr>
      <vt:lpstr>PowerPoint Presentation</vt:lpstr>
      <vt:lpstr>هَل مَعمودِيَّتنا بتشبِه مَعمودِيَّة خازن مَلِكَة الحَبش، أَو مَعمودِيَّة قورنيليوس؟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eb8-renc-04</dc:title>
  <dc:creator>Michel Haddad</dc:creator>
  <cp:lastModifiedBy>Michel Haddad (Prof)</cp:lastModifiedBy>
  <cp:revision>84</cp:revision>
  <dcterms:created xsi:type="dcterms:W3CDTF">2020-07-10T08:51:45Z</dcterms:created>
  <dcterms:modified xsi:type="dcterms:W3CDTF">2021-12-03T20:15:37Z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435FA91D-A83D-49DD-A7BD-CCB672F2AFA0</vt:lpwstr>
  </property>
  <property fmtid="{D5CDD505-2E9C-101B-9397-08002B2CF9AE}" pid="3" name="ArticulatePath">
    <vt:lpwstr>4-ليش انا معمد</vt:lpwstr>
  </property>
</Properties>
</file>