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  <p:sldMasterId id="2147484076" r:id="rId2"/>
  </p:sldMasterIdLst>
  <p:notesMasterIdLst>
    <p:notesMasterId r:id="rId36"/>
  </p:notesMasterIdLst>
  <p:sldIdLst>
    <p:sldId id="256" r:id="rId3"/>
    <p:sldId id="257" r:id="rId4"/>
    <p:sldId id="354" r:id="rId5"/>
    <p:sldId id="304" r:id="rId6"/>
    <p:sldId id="269" r:id="rId7"/>
    <p:sldId id="264" r:id="rId8"/>
    <p:sldId id="306" r:id="rId9"/>
    <p:sldId id="355" r:id="rId10"/>
    <p:sldId id="346" r:id="rId11"/>
    <p:sldId id="329" r:id="rId12"/>
    <p:sldId id="337" r:id="rId13"/>
    <p:sldId id="338" r:id="rId14"/>
    <p:sldId id="339" r:id="rId15"/>
    <p:sldId id="340" r:id="rId16"/>
    <p:sldId id="341" r:id="rId17"/>
    <p:sldId id="305" r:id="rId18"/>
    <p:sldId id="308" r:id="rId19"/>
    <p:sldId id="342" r:id="rId20"/>
    <p:sldId id="333" r:id="rId21"/>
    <p:sldId id="309" r:id="rId22"/>
    <p:sldId id="334" r:id="rId23"/>
    <p:sldId id="356" r:id="rId24"/>
    <p:sldId id="335" r:id="rId25"/>
    <p:sldId id="331" r:id="rId26"/>
    <p:sldId id="343" r:id="rId27"/>
    <p:sldId id="350" r:id="rId28"/>
    <p:sldId id="352" r:id="rId29"/>
    <p:sldId id="353" r:id="rId30"/>
    <p:sldId id="344" r:id="rId31"/>
    <p:sldId id="336" r:id="rId32"/>
    <p:sldId id="345" r:id="rId33"/>
    <p:sldId id="267" r:id="rId34"/>
    <p:sldId id="351" r:id="rId35"/>
  </p:sldIdLst>
  <p:sldSz cx="9144000" cy="6858000" type="screen4x3"/>
  <p:notesSz cx="9144000" cy="6858000"/>
  <p:custDataLst>
    <p:tags r:id="rId37"/>
  </p:custDataLst>
  <p:defaultTextStyle>
    <a:defPPr>
      <a:defRPr lang="en-US"/>
    </a:defPPr>
    <a:lvl1pPr marL="0" algn="l" defTabSz="794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7490" algn="l" defTabSz="794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4979" algn="l" defTabSz="794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92469" algn="l" defTabSz="794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89959" algn="l" defTabSz="794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87448" algn="l" defTabSz="794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84938" algn="l" defTabSz="794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82428" algn="l" defTabSz="794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79917" algn="l" defTabSz="7949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F5048D-6F74-4D98-9DB5-9A0D4A569A5E}">
          <p14:sldIdLst>
            <p14:sldId id="256"/>
            <p14:sldId id="257"/>
            <p14:sldId id="354"/>
            <p14:sldId id="304"/>
            <p14:sldId id="269"/>
            <p14:sldId id="264"/>
            <p14:sldId id="306"/>
            <p14:sldId id="355"/>
            <p14:sldId id="346"/>
            <p14:sldId id="329"/>
            <p14:sldId id="337"/>
            <p14:sldId id="338"/>
            <p14:sldId id="339"/>
            <p14:sldId id="340"/>
            <p14:sldId id="341"/>
            <p14:sldId id="305"/>
            <p14:sldId id="308"/>
            <p14:sldId id="342"/>
            <p14:sldId id="333"/>
            <p14:sldId id="309"/>
            <p14:sldId id="334"/>
            <p14:sldId id="356"/>
            <p14:sldId id="335"/>
            <p14:sldId id="331"/>
            <p14:sldId id="343"/>
            <p14:sldId id="350"/>
            <p14:sldId id="352"/>
            <p14:sldId id="353"/>
            <p14:sldId id="344"/>
            <p14:sldId id="336"/>
            <p14:sldId id="345"/>
            <p14:sldId id="267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6" y="84"/>
      </p:cViewPr>
      <p:guideLst>
        <p:guide orient="horz" pos="2160"/>
        <p:guide pos="3840"/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86133-D760-456F-B309-62769FA6D63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302D-6BBC-49FD-93DE-A7153C35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9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49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7490" algn="l" defTabSz="7949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4979" algn="l" defTabSz="7949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92469" algn="l" defTabSz="7949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89959" algn="l" defTabSz="7949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87448" algn="l" defTabSz="7949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84938" algn="l" defTabSz="7949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82428" algn="l" defTabSz="7949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79917" algn="l" defTabSz="79497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98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35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2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9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08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0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19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2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83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00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96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9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5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86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18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9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63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02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7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41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90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38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918-C02A-458B-9A50-B79B12DE2B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2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8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9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5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9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302D-6BBC-49FD-93DE-A7153C35C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2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4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2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84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82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79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6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2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5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49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924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99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874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849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82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799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2" y="3178177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1"/>
            <a:ext cx="584826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1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97490" indent="0">
              <a:buFontTx/>
              <a:buNone/>
              <a:defRPr/>
            </a:lvl2pPr>
            <a:lvl3pPr marL="794979" indent="0">
              <a:buFontTx/>
              <a:buNone/>
              <a:defRPr/>
            </a:lvl3pPr>
            <a:lvl4pPr marL="1192469" indent="0">
              <a:buFontTx/>
              <a:buNone/>
              <a:defRPr/>
            </a:lvl4pPr>
            <a:lvl5pPr marL="15899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5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49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924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99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874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849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82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799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2" y="3178177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1"/>
            <a:ext cx="584826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79498" tIns="39749" rIns="79498" bIns="39749" rtlCol="0" anchor="ctr">
            <a:noAutofit/>
          </a:bodyPr>
          <a:lstStyle/>
          <a:p>
            <a:pPr lvl="0"/>
            <a:r>
              <a:rPr lang="en-US" sz="7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7"/>
            <a:ext cx="457200" cy="584776"/>
          </a:xfrm>
          <a:prstGeom prst="rect">
            <a:avLst/>
          </a:prstGeom>
        </p:spPr>
        <p:txBody>
          <a:bodyPr vert="horz" lIns="79498" tIns="39749" rIns="79498" bIns="39749" rtlCol="0" anchor="ctr">
            <a:noAutofit/>
          </a:bodyPr>
          <a:lstStyle/>
          <a:p>
            <a:pPr lvl="0"/>
            <a:r>
              <a:rPr lang="en-US" sz="7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05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2"/>
            <a:ext cx="6686550" cy="2724845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599"/>
            <a:ext cx="6686550" cy="729622"/>
          </a:xfrm>
        </p:spPr>
        <p:txBody>
          <a:bodyPr vert="horz" lIns="79498" tIns="39749" rIns="79498" bIns="39749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2" y="4911727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9"/>
            <a:ext cx="584826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3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00">
                <a:solidFill>
                  <a:schemeClr val="accent1"/>
                </a:solidFill>
              </a:defRPr>
            </a:lvl1pPr>
            <a:lvl2pPr marL="397490" indent="0">
              <a:buFontTx/>
              <a:buNone/>
              <a:defRPr/>
            </a:lvl2pPr>
            <a:lvl3pPr marL="794979" indent="0">
              <a:buFontTx/>
              <a:buNone/>
              <a:defRPr/>
            </a:lvl3pPr>
            <a:lvl4pPr marL="1192469" indent="0">
              <a:buFontTx/>
              <a:buNone/>
              <a:defRPr/>
            </a:lvl4pPr>
            <a:lvl5pPr marL="15899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599"/>
            <a:ext cx="6686550" cy="729622"/>
          </a:xfrm>
        </p:spPr>
        <p:txBody>
          <a:bodyPr vert="horz" lIns="79498" tIns="39749" rIns="79498" bIns="39749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2" y="4911727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9"/>
            <a:ext cx="584826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79498" tIns="39749" rIns="79498" bIns="39749" rtlCol="0" anchor="ctr">
            <a:noAutofit/>
          </a:bodyPr>
          <a:lstStyle/>
          <a:p>
            <a:pPr lvl="0"/>
            <a:r>
              <a:rPr lang="en-US" sz="7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7"/>
            <a:ext cx="457200" cy="584776"/>
          </a:xfrm>
          <a:prstGeom prst="rect">
            <a:avLst/>
          </a:prstGeom>
        </p:spPr>
        <p:txBody>
          <a:bodyPr vert="horz" lIns="79498" tIns="39749" rIns="79498" bIns="39749" rtlCol="0" anchor="ctr">
            <a:noAutofit/>
          </a:bodyPr>
          <a:lstStyle/>
          <a:p>
            <a:pPr lvl="0"/>
            <a:r>
              <a:rPr lang="en-US" sz="7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29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00">
                <a:solidFill>
                  <a:schemeClr val="accent1"/>
                </a:solidFill>
              </a:defRPr>
            </a:lvl1pPr>
            <a:lvl2pPr marL="397490" indent="0">
              <a:buFontTx/>
              <a:buNone/>
              <a:defRPr/>
            </a:lvl2pPr>
            <a:lvl3pPr marL="794979" indent="0">
              <a:buFontTx/>
              <a:buNone/>
              <a:defRPr/>
            </a:lvl3pPr>
            <a:lvl4pPr marL="1192469" indent="0">
              <a:buFontTx/>
              <a:buNone/>
              <a:defRPr/>
            </a:lvl4pPr>
            <a:lvl5pPr marL="15899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599"/>
            <a:ext cx="6686550" cy="729622"/>
          </a:xfrm>
        </p:spPr>
        <p:txBody>
          <a:bodyPr vert="horz" lIns="79498" tIns="39749" rIns="79498" bIns="39749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2" y="4911727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9"/>
            <a:ext cx="584826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8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2" y="714378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54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0" y="627407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7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2" y="714378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05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36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97" y="2129780"/>
            <a:ext cx="7773207" cy="14702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38" y="3885382"/>
            <a:ext cx="6399725" cy="17537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2161-14D4-4FEF-AC3E-F2B57F13A4CF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5F47-3DEB-43C6-B972-AB492834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9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2161-14D4-4FEF-AC3E-F2B57F13A4CF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5F47-3DEB-43C6-B972-AB492834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2" y="714378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6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83" y="4406959"/>
            <a:ext cx="7773207" cy="13625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83" y="2906478"/>
            <a:ext cx="7773207" cy="15004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2161-14D4-4FEF-AC3E-F2B57F13A4CF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5F47-3DEB-43C6-B972-AB492834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68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2" y="1600642"/>
            <a:ext cx="4050561" cy="45260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508" y="1600642"/>
            <a:ext cx="4050561" cy="45260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2161-14D4-4FEF-AC3E-F2B57F13A4CF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5F47-3DEB-43C6-B972-AB492834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02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32" y="1534499"/>
            <a:ext cx="4039809" cy="6406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32" y="2175134"/>
            <a:ext cx="4039809" cy="39515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4499"/>
            <a:ext cx="4042497" cy="6406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5134"/>
            <a:ext cx="4042497" cy="39515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2161-14D4-4FEF-AC3E-F2B57F13A4CF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5F47-3DEB-43C6-B972-AB492834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30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2161-14D4-4FEF-AC3E-F2B57F13A4CF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5F47-3DEB-43C6-B972-AB492834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0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2161-14D4-4FEF-AC3E-F2B57F13A4CF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5F47-3DEB-43C6-B972-AB492834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84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32" y="272130"/>
            <a:ext cx="3009027" cy="11622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15" y="272128"/>
            <a:ext cx="5112254" cy="5854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32" y="1434342"/>
            <a:ext cx="3009027" cy="4692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2161-14D4-4FEF-AC3E-F2B57F13A4CF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5F47-3DEB-43C6-B972-AB492834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64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83" y="4800034"/>
            <a:ext cx="5485863" cy="5669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83" y="612288"/>
            <a:ext cx="5485863" cy="4115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83" y="5366967"/>
            <a:ext cx="5485863" cy="8050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2161-14D4-4FEF-AC3E-F2B57F13A4CF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5F47-3DEB-43C6-B972-AB492834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9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2161-14D4-4FEF-AC3E-F2B57F13A4CF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5F47-3DEB-43C6-B972-AB492834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66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535" y="274019"/>
            <a:ext cx="2057534" cy="5852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31" y="274019"/>
            <a:ext cx="6043588" cy="5852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2161-14D4-4FEF-AC3E-F2B57F13A4CF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5F47-3DEB-43C6-B972-AB492834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6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1"/>
            <a:ext cx="6686549" cy="1468800"/>
          </a:xfrm>
        </p:spPr>
        <p:txBody>
          <a:bodyPr anchor="b"/>
          <a:lstStyle>
            <a:lvl1pPr algn="l">
              <a:defRPr sz="35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49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924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99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874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849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82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799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2" y="3178177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1"/>
            <a:ext cx="584826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10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2" y="714378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4"/>
            <a:ext cx="584826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4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97490" indent="0">
              <a:buNone/>
              <a:defRPr sz="1700" b="1"/>
            </a:lvl2pPr>
            <a:lvl3pPr marL="794979" indent="0">
              <a:buNone/>
              <a:defRPr sz="1600" b="1"/>
            </a:lvl3pPr>
            <a:lvl4pPr marL="1192469" indent="0">
              <a:buNone/>
              <a:defRPr sz="1400" b="1"/>
            </a:lvl4pPr>
            <a:lvl5pPr marL="1589959" indent="0">
              <a:buNone/>
              <a:defRPr sz="1400" b="1"/>
            </a:lvl5pPr>
            <a:lvl6pPr marL="1987448" indent="0">
              <a:buNone/>
              <a:defRPr sz="1400" b="1"/>
            </a:lvl6pPr>
            <a:lvl7pPr marL="2384938" indent="0">
              <a:buNone/>
              <a:defRPr sz="1400" b="1"/>
            </a:lvl7pPr>
            <a:lvl8pPr marL="2782428" indent="0">
              <a:buNone/>
              <a:defRPr sz="1400" b="1"/>
            </a:lvl8pPr>
            <a:lvl9pPr marL="317991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10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3" y="1969475"/>
            <a:ext cx="299925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97490" indent="0">
              <a:buNone/>
              <a:defRPr sz="1700" b="1"/>
            </a:lvl2pPr>
            <a:lvl3pPr marL="794979" indent="0">
              <a:buNone/>
              <a:defRPr sz="1600" b="1"/>
            </a:lvl3pPr>
            <a:lvl4pPr marL="1192469" indent="0">
              <a:buNone/>
              <a:defRPr sz="1400" b="1"/>
            </a:lvl4pPr>
            <a:lvl5pPr marL="1589959" indent="0">
              <a:buNone/>
              <a:defRPr sz="1400" b="1"/>
            </a:lvl5pPr>
            <a:lvl6pPr marL="1987448" indent="0">
              <a:buNone/>
              <a:defRPr sz="1400" b="1"/>
            </a:lvl6pPr>
            <a:lvl7pPr marL="2384938" indent="0">
              <a:buNone/>
              <a:defRPr sz="1400" b="1"/>
            </a:lvl7pPr>
            <a:lvl8pPr marL="2782428" indent="0">
              <a:buNone/>
              <a:defRPr sz="1400" b="1"/>
            </a:lvl8pPr>
            <a:lvl9pPr marL="317991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2" y="714378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4"/>
            <a:ext cx="584826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4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2" y="714378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4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2" y="714378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4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9"/>
            <a:ext cx="2628899" cy="976312"/>
          </a:xfrm>
        </p:spPr>
        <p:txBody>
          <a:bodyPr anchor="b"/>
          <a:lstStyle>
            <a:lvl1pPr algn="l">
              <a:defRPr sz="1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200"/>
            </a:lvl1pPr>
            <a:lvl2pPr marL="397490" indent="0">
              <a:buNone/>
              <a:defRPr sz="1000"/>
            </a:lvl2pPr>
            <a:lvl3pPr marL="794979" indent="0">
              <a:buNone/>
              <a:defRPr sz="900"/>
            </a:lvl3pPr>
            <a:lvl4pPr marL="1192469" indent="0">
              <a:buNone/>
              <a:defRPr sz="800"/>
            </a:lvl4pPr>
            <a:lvl5pPr marL="1589959" indent="0">
              <a:buNone/>
              <a:defRPr sz="800"/>
            </a:lvl5pPr>
            <a:lvl6pPr marL="1987448" indent="0">
              <a:buNone/>
              <a:defRPr sz="800"/>
            </a:lvl6pPr>
            <a:lvl7pPr marL="2384938" indent="0">
              <a:buNone/>
              <a:defRPr sz="800"/>
            </a:lvl7pPr>
            <a:lvl8pPr marL="2782428" indent="0">
              <a:buNone/>
              <a:defRPr sz="800"/>
            </a:lvl8pPr>
            <a:lvl9pPr marL="317991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2" y="714378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4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6"/>
            <a:ext cx="6686550" cy="385497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397490" indent="0">
              <a:buNone/>
              <a:defRPr sz="1400"/>
            </a:lvl2pPr>
            <a:lvl3pPr marL="794979" indent="0">
              <a:buNone/>
              <a:defRPr sz="1400"/>
            </a:lvl3pPr>
            <a:lvl4pPr marL="1192469" indent="0">
              <a:buNone/>
              <a:defRPr sz="1400"/>
            </a:lvl4pPr>
            <a:lvl5pPr marL="1589959" indent="0">
              <a:buNone/>
              <a:defRPr sz="1400"/>
            </a:lvl5pPr>
            <a:lvl6pPr marL="1987448" indent="0">
              <a:buNone/>
              <a:defRPr sz="1400"/>
            </a:lvl6pPr>
            <a:lvl7pPr marL="2384938" indent="0">
              <a:buNone/>
              <a:defRPr sz="1400"/>
            </a:lvl7pPr>
            <a:lvl8pPr marL="2782428" indent="0">
              <a:buNone/>
              <a:defRPr sz="1400"/>
            </a:lvl8pPr>
            <a:lvl9pPr marL="3179917" indent="0">
              <a:buNone/>
              <a:defRPr sz="1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9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97490" indent="0">
              <a:buNone/>
              <a:defRPr sz="1000"/>
            </a:lvl2pPr>
            <a:lvl3pPr marL="794979" indent="0">
              <a:buNone/>
              <a:defRPr sz="900"/>
            </a:lvl3pPr>
            <a:lvl4pPr marL="1192469" indent="0">
              <a:buNone/>
              <a:defRPr sz="800"/>
            </a:lvl4pPr>
            <a:lvl5pPr marL="1589959" indent="0">
              <a:buNone/>
              <a:defRPr sz="800"/>
            </a:lvl5pPr>
            <a:lvl6pPr marL="1987448" indent="0">
              <a:buNone/>
              <a:defRPr sz="800"/>
            </a:lvl6pPr>
            <a:lvl7pPr marL="2384938" indent="0">
              <a:buNone/>
              <a:defRPr sz="800"/>
            </a:lvl7pPr>
            <a:lvl8pPr marL="2782428" indent="0">
              <a:buNone/>
              <a:defRPr sz="800"/>
            </a:lvl8pPr>
            <a:lvl9pPr marL="317991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2" y="4911727"/>
            <a:ext cx="119139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9"/>
            <a:ext cx="584826" cy="365125"/>
          </a:xfrm>
        </p:spPr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1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1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5"/>
            <a:ext cx="1767506" cy="6854040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3" y="624110"/>
            <a:ext cx="6683766" cy="1280890"/>
          </a:xfrm>
          <a:prstGeom prst="rect">
            <a:avLst/>
          </a:prstGeom>
        </p:spPr>
        <p:txBody>
          <a:bodyPr vert="horz" lIns="79498" tIns="39749" rIns="79498" bIns="39749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79498" tIns="39749" rIns="79498" bIns="397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79498" tIns="39749" rIns="79498" bIns="3974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10"/>
            <a:ext cx="5714999" cy="365125"/>
          </a:xfrm>
          <a:prstGeom prst="rect">
            <a:avLst/>
          </a:prstGeom>
        </p:spPr>
        <p:txBody>
          <a:bodyPr vert="horz" lIns="79498" tIns="39749" rIns="79498" bIns="3974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4"/>
            <a:ext cx="584826" cy="365125"/>
          </a:xfrm>
          <a:prstGeom prst="rect">
            <a:avLst/>
          </a:prstGeom>
        </p:spPr>
        <p:txBody>
          <a:bodyPr vert="horz" lIns="79498" tIns="39749" rIns="79498" bIns="39749" rtlCol="0" anchor="ctr"/>
          <a:lstStyle>
            <a:lvl1pPr algn="r">
              <a:defRPr sz="1700">
                <a:solidFill>
                  <a:srgbClr val="FEFFFF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</p:sldLayoutIdLst>
  <p:txStyles>
    <p:titleStyle>
      <a:lvl1pPr algn="l" defTabSz="397490" rtl="0" eaLnBrk="1" latinLnBrk="0" hangingPunct="1">
        <a:spcBef>
          <a:spcPct val="0"/>
        </a:spcBef>
        <a:buNone/>
        <a:defRPr sz="31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8117" indent="-298117" algn="l" defTabSz="397490" rtl="0" eaLnBrk="1" latinLnBrk="0" hangingPunct="1">
        <a:spcBef>
          <a:spcPts val="8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5921" indent="-248431" algn="l" defTabSz="397490" rtl="0" eaLnBrk="1" latinLnBrk="0" hangingPunct="1">
        <a:spcBef>
          <a:spcPts val="8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93724" indent="-198745" algn="l" defTabSz="397490" rtl="0" eaLnBrk="1" latinLnBrk="0" hangingPunct="1">
        <a:spcBef>
          <a:spcPts val="8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91214" indent="-198745" algn="l" defTabSz="397490" rtl="0" eaLnBrk="1" latinLnBrk="0" hangingPunct="1">
        <a:spcBef>
          <a:spcPts val="8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88704" indent="-198745" algn="l" defTabSz="397490" rtl="0" eaLnBrk="1" latinLnBrk="0" hangingPunct="1">
        <a:spcBef>
          <a:spcPts val="8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86193" indent="-198745" algn="l" defTabSz="397490" rtl="0" eaLnBrk="1" latinLnBrk="0" hangingPunct="1">
        <a:spcBef>
          <a:spcPts val="8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583683" indent="-198745" algn="l" defTabSz="397490" rtl="0" eaLnBrk="1" latinLnBrk="0" hangingPunct="1">
        <a:spcBef>
          <a:spcPts val="8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81173" indent="-198745" algn="l" defTabSz="397490" rtl="0" eaLnBrk="1" latinLnBrk="0" hangingPunct="1">
        <a:spcBef>
          <a:spcPts val="8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78662" indent="-198745" algn="l" defTabSz="397490" rtl="0" eaLnBrk="1" latinLnBrk="0" hangingPunct="1">
        <a:spcBef>
          <a:spcPts val="8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74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490" algn="l" defTabSz="3974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4979" algn="l" defTabSz="3974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2469" algn="l" defTabSz="3974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9959" algn="l" defTabSz="3974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7448" algn="l" defTabSz="3974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4938" algn="l" defTabSz="3974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428" algn="l" defTabSz="3974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9917" algn="l" defTabSz="3974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932" y="274019"/>
            <a:ext cx="8230137" cy="1143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32" y="1600642"/>
            <a:ext cx="8230137" cy="452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932" y="6357210"/>
            <a:ext cx="2134137" cy="364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2161-14D4-4FEF-AC3E-F2B57F13A4CF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604" y="6357210"/>
            <a:ext cx="2894793" cy="364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932" y="6357210"/>
            <a:ext cx="2134137" cy="364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5F47-3DEB-43C6-B972-AB492834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9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1.jpeg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3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8167" y="2116491"/>
            <a:ext cx="5825202" cy="1646302"/>
          </a:xfrm>
        </p:spPr>
        <p:txBody>
          <a:bodyPr>
            <a:normAutofit/>
          </a:bodyPr>
          <a:lstStyle/>
          <a:p>
            <a:pPr algn="ctr" rtl="1"/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مَركَزُ التَّربِيَّةِ الدّينِيَّة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7414" y="4433977"/>
            <a:ext cx="4838278" cy="912692"/>
          </a:xfrm>
        </p:spPr>
        <p:txBody>
          <a:bodyPr>
            <a:normAutofit/>
          </a:bodyPr>
          <a:lstStyle/>
          <a:p>
            <a:pPr algn="ctr" rtl="1"/>
            <a:r>
              <a:rPr lang="ar-LB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التّاسع أَسَاسِيّ</a:t>
            </a:r>
            <a:endParaRPr lang="en-US" sz="4300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>
            <a:extLst>
              <a:ext uri="{FF2B5EF4-FFF2-40B4-BE49-F238E27FC236}">
                <a16:creationId xmlns:a16="http://schemas.microsoft.com/office/drawing/2014/main" id="{356510A9-B402-4BAB-A8DA-C51F106F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58" y="350501"/>
            <a:ext cx="447009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616"/>
            <a:ext cx="9144000" cy="6144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89490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369090" y="701055"/>
            <a:ext cx="5526742" cy="4689812"/>
          </a:xfrm>
          <a:prstGeom prst="cloudCallout">
            <a:avLst>
              <a:gd name="adj1" fmla="val -83140"/>
              <a:gd name="adj2" fmla="val -1661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algn="ctr" rtl="1"/>
            <a:r>
              <a:rPr lang="ar-LB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وهَلَّق بَدّي إِطلُب مِنكُن تِتْمَعَّنوا بِهَالمَزمور</a:t>
            </a:r>
            <a:endParaRPr lang="ar-LB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9518" y="1358367"/>
            <a:ext cx="2733114" cy="5904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14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750" y="0"/>
            <a:ext cx="653025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2"/>
          <a:stretch/>
        </p:blipFill>
        <p:spPr>
          <a:xfrm>
            <a:off x="655092" y="2102477"/>
            <a:ext cx="3111690" cy="3009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245320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2692" y="122779"/>
            <a:ext cx="4714988" cy="66123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53" y="3689812"/>
            <a:ext cx="3616657" cy="3168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677" y="732796"/>
            <a:ext cx="3914493" cy="2460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6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369" y="0"/>
            <a:ext cx="391690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197" y="614149"/>
            <a:ext cx="3029803" cy="2477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9"/>
          <a:stretch/>
        </p:blipFill>
        <p:spPr>
          <a:xfrm>
            <a:off x="232013" y="2132818"/>
            <a:ext cx="3439662" cy="343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05944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328147" y="578224"/>
            <a:ext cx="5526742" cy="4853585"/>
          </a:xfrm>
          <a:prstGeom prst="cloudCallout">
            <a:avLst>
              <a:gd name="adj1" fmla="val -79522"/>
              <a:gd name="adj2" fmla="val -1706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algn="ctr" rtl="1"/>
            <a:r>
              <a:rPr lang="ar-LB" sz="4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مِن بَعد ما تمَعَّنْتوا بِالمَزمور، جَرّبوا جاوبوا عَ هَالأَسئِلِة</a:t>
            </a:r>
            <a:endParaRPr lang="ar-LB" sz="4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280" y="1262832"/>
            <a:ext cx="3153271" cy="5904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36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77" y="1118291"/>
            <a:ext cx="8399046" cy="5037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3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" y="3"/>
            <a:ext cx="9052560" cy="6857999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algn="r" rtl="1"/>
            <a:endParaRPr lang="ar-LB" sz="3500" b="1" dirty="0">
              <a:solidFill>
                <a:schemeClr val="accent2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lvl="0" algn="ctr" rtl="1"/>
            <a:r>
              <a:rPr lang="ar-SA" sz="4300" dirty="0">
                <a:solidFill>
                  <a:schemeClr val="tx1"/>
                </a:solidFill>
                <a:cs typeface="+mj-cs"/>
              </a:rPr>
              <a:t> هَ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يدا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 المَزمور هُو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ّي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 المَزمور الأَوّل مِن مَزاميرِ التَّوبَةِ السَّبعَة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،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 وَهُو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ّي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 صَلاة مَريض 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عَم 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يَت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ْ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ضَرَّع 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ل 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اللّه. التَّعابير 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يلّي بِ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تد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ِ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ل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ّ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 ع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َ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 الشُّعور كَ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ت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يرة، 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كِرمال هيك لازِم تنتِبهوا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َ 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لَ 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تَعاقُب المَشاعِر وَ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 لَ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 انتِقال الكاتِب مِن شُعور </a:t>
            </a:r>
            <a:r>
              <a:rPr lang="ar-LB" sz="4300" dirty="0">
                <a:solidFill>
                  <a:schemeClr val="tx1"/>
                </a:solidFill>
                <a:cs typeface="+mj-cs"/>
              </a:rPr>
              <a:t>لَ </a:t>
            </a:r>
            <a:r>
              <a:rPr lang="ar-SA" sz="4300" dirty="0">
                <a:solidFill>
                  <a:schemeClr val="tx1"/>
                </a:solidFill>
                <a:cs typeface="+mj-cs"/>
              </a:rPr>
              <a:t>شُعور.</a:t>
            </a:r>
            <a:endParaRPr lang="en-US" sz="4300" dirty="0">
              <a:solidFill>
                <a:schemeClr val="tx1"/>
              </a:solidFill>
              <a:cs typeface="+mj-cs"/>
            </a:endParaRPr>
          </a:p>
          <a:p>
            <a:pPr algn="ctr" rtl="1"/>
            <a:endParaRPr lang="en-US" sz="3500" dirty="0">
              <a:solidFill>
                <a:schemeClr val="tx1"/>
              </a:solidFill>
              <a:latin typeface="Adobe Arabic" panose="02040503050201020203" pitchFamily="18" charset="-78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7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91204" y="936456"/>
            <a:ext cx="5526742" cy="4809251"/>
          </a:xfrm>
          <a:prstGeom prst="cloudCallout">
            <a:avLst>
              <a:gd name="adj1" fmla="val -83441"/>
              <a:gd name="adj2" fmla="val -1977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algn="ctr" rtl="1"/>
            <a:r>
              <a:rPr lang="ar-LB" sz="4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وتَ تِفْهَموا هَالمَزمور أَكتَر،رح ذّكّركُم بالمَشاعِر يلّي حامِلها:</a:t>
            </a:r>
            <a:endParaRPr lang="ar-LB" sz="4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696" y="1308391"/>
            <a:ext cx="2733114" cy="5904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095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78223" y="162370"/>
            <a:ext cx="6055592" cy="18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lvl="0" algn="ctr" rtl="1"/>
            <a:r>
              <a:rPr lang="ar-SA" sz="4300" b="1" dirty="0">
                <a:solidFill>
                  <a:schemeClr val="bg1"/>
                </a:solidFill>
              </a:rPr>
              <a:t>المَشَاعِر </a:t>
            </a:r>
            <a:r>
              <a:rPr lang="ar-LB" sz="4300" b="1" dirty="0">
                <a:solidFill>
                  <a:schemeClr val="bg1"/>
                </a:solidFill>
              </a:rPr>
              <a:t>يَلّي</a:t>
            </a:r>
            <a:r>
              <a:rPr lang="ar-SA" sz="4300" b="1" dirty="0">
                <a:solidFill>
                  <a:schemeClr val="bg1"/>
                </a:solidFill>
              </a:rPr>
              <a:t> فيهِ هِ</a:t>
            </a:r>
            <a:r>
              <a:rPr lang="ar-LB" sz="4300" b="1" dirty="0">
                <a:solidFill>
                  <a:schemeClr val="bg1"/>
                </a:solidFill>
              </a:rPr>
              <a:t>يّ</a:t>
            </a:r>
            <a:r>
              <a:rPr lang="ar-SA" sz="4300" b="1" dirty="0">
                <a:solidFill>
                  <a:schemeClr val="bg1"/>
                </a:solidFill>
              </a:rPr>
              <a:t>ي:</a:t>
            </a:r>
            <a:endParaRPr lang="ar-LB" sz="43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6591" y="2333685"/>
            <a:ext cx="4353635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/>
            <a:r>
              <a:rPr lang="ar-LB" sz="3200" b="1" dirty="0"/>
              <a:t>1- </a:t>
            </a:r>
            <a:r>
              <a:rPr lang="ar-SA" sz="3200" b="1" dirty="0"/>
              <a:t>الشُّعورُ بِاليَأسِ</a:t>
            </a:r>
            <a:endParaRPr lang="en-US" sz="3200" dirty="0"/>
          </a:p>
          <a:p>
            <a:pPr marL="496862" indent="-496862" algn="ctr" rtl="1">
              <a:buFont typeface="Arial" panose="020B0604020202020204" pitchFamily="34" charset="0"/>
              <a:buChar char="•"/>
            </a:pPr>
            <a:r>
              <a:rPr lang="ar-SA" sz="3200" dirty="0"/>
              <a:t>لا قُوَّةَ لي – عِظامي قَد تَزَعْزَعَتْ</a:t>
            </a:r>
            <a:endParaRPr lang="en-US" sz="3200" dirty="0"/>
          </a:p>
          <a:p>
            <a:pPr marL="496862" indent="-496862" algn="ctr" rtl="1">
              <a:buFont typeface="Arial" panose="020B0604020202020204" pitchFamily="34" charset="0"/>
              <a:buChar char="•"/>
            </a:pPr>
            <a:r>
              <a:rPr lang="ar-SA" sz="3200" dirty="0"/>
              <a:t>نَفسي اضطَّرَبَت كَثيرًا</a:t>
            </a:r>
            <a:endParaRPr lang="en-US" sz="3200" dirty="0"/>
          </a:p>
          <a:p>
            <a:pPr marL="496862" indent="-496862" algn="ctr" rtl="1">
              <a:buFont typeface="Arial" panose="020B0604020202020204" pitchFamily="34" charset="0"/>
              <a:buChar char="•"/>
            </a:pPr>
            <a:r>
              <a:rPr lang="ar-SA" sz="3200" dirty="0"/>
              <a:t>قَد تَعِبْتُ مِن تَنَهُّدي</a:t>
            </a:r>
            <a:endParaRPr lang="en-US" sz="3200" dirty="0"/>
          </a:p>
          <a:p>
            <a:pPr marL="496862" indent="-496862" algn="ctr" rtl="1">
              <a:buFont typeface="Arial" panose="020B0604020202020204" pitchFamily="34" charset="0"/>
              <a:buChar char="•"/>
            </a:pPr>
            <a:r>
              <a:rPr lang="ar-SA" sz="3200" dirty="0"/>
              <a:t>وَبِدُموعي أُبَلِّلُ فِراشي</a:t>
            </a:r>
            <a:endParaRPr lang="en-US" sz="3200" dirty="0"/>
          </a:p>
          <a:p>
            <a:pPr marL="496862" indent="-496862" algn="ctr" rtl="1">
              <a:buFont typeface="Arial" panose="020B0604020202020204" pitchFamily="34" charset="0"/>
              <a:buChar char="•"/>
            </a:pPr>
            <a:r>
              <a:rPr lang="ar-SA" sz="3200" dirty="0"/>
              <a:t>أَكَلَ الغَمُّ عَينَيَّ – هَرِمْت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463" y="2893325"/>
            <a:ext cx="4088483" cy="2825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946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5785" y="0"/>
            <a:ext cx="50087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356" y="259309"/>
            <a:ext cx="7383438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600" b="1" dirty="0"/>
              <a:t>2-</a:t>
            </a:r>
            <a:r>
              <a:rPr lang="ar-SA" sz="3600" b="1" dirty="0"/>
              <a:t>الشُّعورُ بِالأَمَل</a:t>
            </a:r>
            <a:endParaRPr lang="en-US" sz="3600" dirty="0"/>
          </a:p>
          <a:p>
            <a:pPr marL="596235" indent="-596235" algn="r" rtl="1">
              <a:buFont typeface="Arial" panose="020B0604020202020204" pitchFamily="34" charset="0"/>
              <a:buChar char="•"/>
            </a:pPr>
            <a:r>
              <a:rPr lang="ar-SA" sz="3600" dirty="0"/>
              <a:t>لأَنَّ الرَّبَّ استَجاب</a:t>
            </a:r>
            <a:endParaRPr lang="en-US" sz="3600" dirty="0"/>
          </a:p>
          <a:p>
            <a:pPr marL="596235" indent="-596235" algn="r" rtl="1">
              <a:buFont typeface="Arial" panose="020B0604020202020204" pitchFamily="34" charset="0"/>
              <a:buChar char="•"/>
            </a:pPr>
            <a:r>
              <a:rPr lang="ar-SA" sz="3600" dirty="0"/>
              <a:t>إِنَّ الرَّبَّ سَمِعَ صَوتَ بُكائي</a:t>
            </a:r>
            <a:endParaRPr lang="en-US" sz="3600" dirty="0"/>
          </a:p>
          <a:p>
            <a:pPr marL="596235" indent="-596235" algn="r" rtl="1">
              <a:buFont typeface="Arial" panose="020B0604020202020204" pitchFamily="34" charset="0"/>
              <a:buChar char="•"/>
            </a:pPr>
            <a:r>
              <a:rPr lang="ar-SA" sz="3600" dirty="0"/>
              <a:t>سَمِعَ تَضَرُّعي</a:t>
            </a:r>
            <a:endParaRPr lang="en-US" sz="3600" dirty="0"/>
          </a:p>
          <a:p>
            <a:pPr marL="596235" indent="-596235" algn="r" rtl="1">
              <a:buFont typeface="Arial" panose="020B0604020202020204" pitchFamily="34" charset="0"/>
              <a:buChar char="•"/>
            </a:pPr>
            <a:r>
              <a:rPr lang="ar-SA" sz="3600" dirty="0"/>
              <a:t>الرَّبُّ يَتَقَبَّلُ صَلاتي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86" y="2988859"/>
            <a:ext cx="5803711" cy="3869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3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-2" y="0"/>
            <a:ext cx="9144002" cy="6864825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lvl="0" algn="ctr" rtl="1"/>
            <a:r>
              <a:rPr lang="ar-LB" sz="3200" b="1" dirty="0">
                <a:solidFill>
                  <a:schemeClr val="tx1"/>
                </a:solidFill>
              </a:rPr>
              <a:t>ه</a:t>
            </a:r>
            <a:r>
              <a:rPr lang="ar-SA" sz="3200" b="1" dirty="0">
                <a:solidFill>
                  <a:schemeClr val="tx1"/>
                </a:solidFill>
              </a:rPr>
              <a:t>المَشاعِرَ </a:t>
            </a:r>
            <a:r>
              <a:rPr lang="ar-LB" sz="3200" b="1" dirty="0">
                <a:solidFill>
                  <a:schemeClr val="tx1"/>
                </a:solidFill>
              </a:rPr>
              <a:t>موجودِة </a:t>
            </a:r>
            <a:r>
              <a:rPr lang="ar-SA" sz="3200" b="1" dirty="0">
                <a:solidFill>
                  <a:schemeClr val="tx1"/>
                </a:solidFill>
              </a:rPr>
              <a:t>عِن</a:t>
            </a:r>
            <a:r>
              <a:rPr lang="ar-LB" sz="3200" b="1" dirty="0">
                <a:solidFill>
                  <a:schemeClr val="tx1"/>
                </a:solidFill>
              </a:rPr>
              <a:t>دكُن. </a:t>
            </a:r>
          </a:p>
          <a:p>
            <a:pPr lvl="0" algn="ctr" rtl="1"/>
            <a:r>
              <a:rPr lang="ar-LB" sz="3200" dirty="0">
                <a:solidFill>
                  <a:schemeClr val="tx1"/>
                </a:solidFill>
              </a:rPr>
              <a:t>مَرّة بِتحِسّوا بِالفَرَح وَمَرّة بِتحِسّوا بِالحِزِن وَالكَآبِة. وَأَحياناً ما بتِفهَموا حالكُن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وبِتحِسّوا إِنّو ما عِندكُن حَدا تِلجأوُلوا 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َ </a:t>
            </a:r>
            <a:r>
              <a:rPr lang="ar-SA" sz="3200" dirty="0">
                <a:solidFill>
                  <a:schemeClr val="tx1"/>
                </a:solidFill>
              </a:rPr>
              <a:t>يساعِد</a:t>
            </a:r>
            <a:r>
              <a:rPr lang="ar-LB" sz="3200" dirty="0">
                <a:solidFill>
                  <a:schemeClr val="tx1"/>
                </a:solidFill>
              </a:rPr>
              <a:t>كُن</a:t>
            </a:r>
            <a:r>
              <a:rPr lang="ar-SA" sz="3200" dirty="0">
                <a:solidFill>
                  <a:schemeClr val="tx1"/>
                </a:solidFill>
              </a:rPr>
              <a:t> ع فَهم ه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المَشاعِر.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مِن هَون </a:t>
            </a:r>
            <a:r>
              <a:rPr lang="ar-SA" sz="3200" dirty="0">
                <a:solidFill>
                  <a:schemeClr val="tx1"/>
                </a:solidFill>
              </a:rPr>
              <a:t>التَّقَلُّب </a:t>
            </a:r>
            <a:r>
              <a:rPr lang="ar-LB" sz="3200" dirty="0">
                <a:solidFill>
                  <a:schemeClr val="tx1"/>
                </a:solidFill>
              </a:rPr>
              <a:t>المَوجود </a:t>
            </a:r>
            <a:r>
              <a:rPr lang="ar-SA" sz="3200" dirty="0">
                <a:solidFill>
                  <a:schemeClr val="tx1"/>
                </a:solidFill>
              </a:rPr>
              <a:t>عِند كاتِب هَالمَزمور </a:t>
            </a:r>
            <a:r>
              <a:rPr lang="ar-LB" sz="3200" dirty="0">
                <a:solidFill>
                  <a:schemeClr val="tx1"/>
                </a:solidFill>
              </a:rPr>
              <a:t>مُمكِن </a:t>
            </a:r>
            <a:r>
              <a:rPr lang="ar-SA" sz="3200" dirty="0">
                <a:solidFill>
                  <a:schemeClr val="tx1"/>
                </a:solidFill>
              </a:rPr>
              <a:t>يعَزّ</a:t>
            </a:r>
            <a:r>
              <a:rPr lang="ar-LB" sz="3200" dirty="0">
                <a:solidFill>
                  <a:schemeClr val="tx1"/>
                </a:solidFill>
              </a:rPr>
              <a:t>يكن</a:t>
            </a:r>
            <a:r>
              <a:rPr lang="ar-SA" sz="3200" dirty="0">
                <a:solidFill>
                  <a:schemeClr val="tx1"/>
                </a:solidFill>
              </a:rPr>
              <a:t> لأَن</a:t>
            </a:r>
            <a:r>
              <a:rPr lang="ar-LB" sz="3200" dirty="0">
                <a:solidFill>
                  <a:schemeClr val="tx1"/>
                </a:solidFill>
              </a:rPr>
              <a:t>كُن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رَح تِفهَموا إِنّو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تغَيُّر</a:t>
            </a:r>
            <a:r>
              <a:rPr lang="ar-SA" sz="3200" dirty="0">
                <a:solidFill>
                  <a:schemeClr val="tx1"/>
                </a:solidFill>
              </a:rPr>
              <a:t> المَشاعِر</a:t>
            </a:r>
            <a:r>
              <a:rPr lang="ar-LB" sz="3200" dirty="0">
                <a:solidFill>
                  <a:schemeClr val="tx1"/>
                </a:solidFill>
              </a:rPr>
              <a:t> إِلو </a:t>
            </a:r>
            <a:r>
              <a:rPr lang="ar-SA" sz="3200" dirty="0">
                <a:solidFill>
                  <a:schemeClr val="tx1"/>
                </a:solidFill>
              </a:rPr>
              <a:t>أَسباب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، وَهُ</a:t>
            </a:r>
            <a:r>
              <a:rPr lang="ar-LB" sz="3200" dirty="0">
                <a:solidFill>
                  <a:schemeClr val="tx1"/>
                </a:solidFill>
              </a:rPr>
              <a:t>ون كان </a:t>
            </a:r>
            <a:r>
              <a:rPr lang="ar-SA" sz="3200" dirty="0">
                <a:solidFill>
                  <a:schemeClr val="tx1"/>
                </a:solidFill>
              </a:rPr>
              <a:t> السَّبَب "أَنَّ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الرَّبّ سمِع" وَتَقَبَّل،  فَانتَقَل مِنَ اليَأس إلى الرَّجاء.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8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23814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6221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531408" y="537885"/>
            <a:ext cx="6494930" cy="4733363"/>
          </a:xfrm>
          <a:prstGeom prst="cloudCallout">
            <a:avLst>
              <a:gd name="adj1" fmla="val -65843"/>
              <a:gd name="adj2" fmla="val -842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lvl="0" algn="ctr" rtl="1"/>
            <a:r>
              <a:rPr lang="ar-LB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وهَلَّق جَرْبوا كتُبوا مَزمور تعَبْروا فيه عَن مَشاعِركُن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279" y="1262832"/>
            <a:ext cx="2733114" cy="5904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0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365176" y="353770"/>
            <a:ext cx="2642346" cy="135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algn="ctr" rtl="1"/>
            <a:r>
              <a:rPr lang="ar-LB" sz="4300" dirty="0"/>
              <a:t>قِراءات</a:t>
            </a:r>
            <a:endParaRPr lang="en-US" sz="43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65" y="103094"/>
            <a:ext cx="5518243" cy="675490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985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385672" y="154643"/>
            <a:ext cx="2642346" cy="135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algn="ctr"/>
            <a:r>
              <a:rPr lang="ar-LB" sz="4300" dirty="0"/>
              <a:t>قِراءات</a:t>
            </a:r>
            <a:endParaRPr lang="en-US" sz="43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67" y="368410"/>
            <a:ext cx="6428096" cy="638040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07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55" y="920951"/>
            <a:ext cx="7681988" cy="5937049"/>
          </a:xfrm>
        </p:spPr>
      </p:pic>
      <p:sp>
        <p:nvSpPr>
          <p:cNvPr id="5" name="Oval 4"/>
          <p:cNvSpPr/>
          <p:nvPr/>
        </p:nvSpPr>
        <p:spPr>
          <a:xfrm>
            <a:off x="5516863" y="0"/>
            <a:ext cx="2849214" cy="948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algn="ctr"/>
            <a:r>
              <a:rPr lang="ar-LB" sz="4300" dirty="0"/>
              <a:t>قِراءات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41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27" y="1560394"/>
            <a:ext cx="7020969" cy="518842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42052" y="327547"/>
            <a:ext cx="2432957" cy="1059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algn="ctr"/>
            <a:r>
              <a:rPr lang="ar-LB" sz="4300" dirty="0"/>
              <a:t>قِراءات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3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249" y="1118555"/>
            <a:ext cx="7189502" cy="56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456158" y="277155"/>
            <a:ext cx="2642346" cy="84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algn="ctr"/>
            <a:r>
              <a:rPr lang="ar-LB" sz="4300" dirty="0"/>
              <a:t>قِراءات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9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581835" y="504827"/>
            <a:ext cx="6494930" cy="4733363"/>
          </a:xfrm>
          <a:prstGeom prst="cloudCallout">
            <a:avLst>
              <a:gd name="adj1" fmla="val -67602"/>
              <a:gd name="adj2" fmla="val -922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lvl="0" algn="ctr" rtl="1"/>
            <a:r>
              <a:rPr lang="ar-LB" sz="4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العُصارَة يَلّي فينا ناخِدْها مِن هَاللِّقاء؟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279" y="1262832"/>
            <a:ext cx="2733114" cy="5904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10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4951" y="558964"/>
            <a:ext cx="3744198" cy="1203768"/>
          </a:xfrm>
        </p:spPr>
        <p:txBody>
          <a:bodyPr>
            <a:normAutofit/>
          </a:bodyPr>
          <a:lstStyle/>
          <a:p>
            <a:pPr rtl="1"/>
            <a:r>
              <a:rPr lang="ar-L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اللِّقاءُ الثّالث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3571" y="5130370"/>
            <a:ext cx="6034366" cy="1283905"/>
          </a:xfrm>
        </p:spPr>
        <p:txBody>
          <a:bodyPr>
            <a:normAutofit/>
          </a:bodyPr>
          <a:lstStyle/>
          <a:p>
            <a:pPr algn="ctr" rtl="1"/>
            <a:r>
              <a:rPr lang="ar-LB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أَنا إِنسانٌ جَديد»</a:t>
            </a:r>
            <a:endParaRPr lang="en-US" sz="4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2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96" y="1064526"/>
            <a:ext cx="8714184" cy="545910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0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531408" y="537885"/>
            <a:ext cx="6494930" cy="4733363"/>
          </a:xfrm>
          <a:prstGeom prst="cloudCallout">
            <a:avLst>
              <a:gd name="adj1" fmla="val -67309"/>
              <a:gd name="adj2" fmla="val -942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lvl="0" algn="ctr" rtl="1"/>
            <a:r>
              <a:rPr lang="ar-L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بِالخِتام،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صَلّوا مِن خِلال المَزمور يَلّي كَتَبْتوه وَمِن خِلال </a:t>
            </a:r>
            <a:r>
              <a:rPr lang="ar-LB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هَالصّورَة والصلاة الأخيرة</a:t>
            </a:r>
            <a:endParaRPr lang="ar-LB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279" y="1262832"/>
            <a:ext cx="2733114" cy="5904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1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8" t="-1158"/>
          <a:stretch/>
        </p:blipFill>
        <p:spPr>
          <a:xfrm>
            <a:off x="109182" y="-354848"/>
            <a:ext cx="8866029" cy="7143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945" y="0"/>
            <a:ext cx="5894348" cy="69074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56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330" y="131541"/>
            <a:ext cx="5600347" cy="672645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82" y="4277907"/>
            <a:ext cx="8548968" cy="2405283"/>
          </a:xfrm>
        </p:spPr>
        <p:txBody>
          <a:bodyPr>
            <a:normAutofit/>
          </a:bodyPr>
          <a:lstStyle/>
          <a:p>
            <a:pPr algn="r" rtl="1"/>
            <a:r>
              <a:rPr lang="ar-LB" sz="3500" b="1" dirty="0">
                <a:solidFill>
                  <a:srgbClr val="FF0000"/>
                </a:solidFill>
              </a:rPr>
              <a:t>نِتنَبَّه</a:t>
            </a:r>
            <a:r>
              <a:rPr lang="ar-LB" sz="3500" dirty="0"/>
              <a:t> لإنّو</a:t>
            </a:r>
            <a:r>
              <a:rPr lang="ar-SA" sz="3500" dirty="0"/>
              <a:t> المَشاعِر </a:t>
            </a:r>
            <a:r>
              <a:rPr lang="ar-LB" sz="3500" dirty="0"/>
              <a:t>يَلّي عَم نِمرُق فيها مَنّا </a:t>
            </a:r>
            <a:r>
              <a:rPr lang="ar-SA" sz="3500" dirty="0"/>
              <a:t> وَليد</a:t>
            </a:r>
            <a:r>
              <a:rPr lang="ar-LB" sz="3500" dirty="0"/>
              <a:t>ِ</a:t>
            </a:r>
            <a:r>
              <a:rPr lang="ar-SA" sz="3500" dirty="0"/>
              <a:t>ة الصُّد</a:t>
            </a:r>
            <a:r>
              <a:rPr lang="ar-LB" sz="3500" dirty="0"/>
              <a:t>ْ</a:t>
            </a:r>
            <a:r>
              <a:rPr lang="ar-SA" sz="3500" dirty="0"/>
              <a:t>فة، بَل هِ</a:t>
            </a:r>
            <a:r>
              <a:rPr lang="ar-LB" sz="3500" dirty="0"/>
              <a:t>يّ</a:t>
            </a:r>
            <a:r>
              <a:rPr lang="ar-SA" sz="3500" dirty="0"/>
              <a:t>ي </a:t>
            </a:r>
            <a:r>
              <a:rPr lang="ar-LB" sz="3500" dirty="0"/>
              <a:t>يَلّي بِ</a:t>
            </a:r>
            <a:r>
              <a:rPr lang="ar-SA" sz="3500" dirty="0"/>
              <a:t>ت</a:t>
            </a:r>
            <a:r>
              <a:rPr lang="ar-LB" sz="3500" dirty="0"/>
              <a:t>ْ</a:t>
            </a:r>
            <a:r>
              <a:rPr lang="ar-SA" sz="3500" dirty="0"/>
              <a:t>ساعِد</a:t>
            </a:r>
            <a:r>
              <a:rPr lang="ar-LB" sz="3500" dirty="0"/>
              <a:t>نا</a:t>
            </a:r>
            <a:r>
              <a:rPr lang="ar-SA" sz="3500" dirty="0"/>
              <a:t> ع</a:t>
            </a:r>
            <a:r>
              <a:rPr lang="ar-LB" sz="3500" dirty="0"/>
              <a:t>َ</a:t>
            </a:r>
            <a:r>
              <a:rPr lang="ar-SA" sz="3500" dirty="0"/>
              <a:t> النُّمُوِّ وَالنّضوج، إ</a:t>
            </a:r>
            <a:r>
              <a:rPr lang="ar-LB" sz="3500" dirty="0"/>
              <a:t>ذا</a:t>
            </a:r>
            <a:r>
              <a:rPr lang="ar-SA" sz="3500" dirty="0"/>
              <a:t> </a:t>
            </a:r>
            <a:r>
              <a:rPr lang="ar-LB" sz="3500" dirty="0"/>
              <a:t>فْهِمْناها مْنيح</a:t>
            </a:r>
            <a:r>
              <a:rPr lang="ar-SA" sz="3500" dirty="0"/>
              <a:t>، حَتَّى </a:t>
            </a:r>
            <a:r>
              <a:rPr lang="ar-LB" sz="3500" dirty="0"/>
              <a:t>بِ</a:t>
            </a:r>
            <a:r>
              <a:rPr lang="ar-SA" sz="3500" dirty="0"/>
              <a:t>المَجال الرّوحِيّ، والعَلاقة ب</a:t>
            </a:r>
            <a:r>
              <a:rPr lang="ar-LB" sz="3500" dirty="0"/>
              <a:t>ِ</a:t>
            </a:r>
            <a:r>
              <a:rPr lang="ar-SA" sz="3500" dirty="0"/>
              <a:t>اللّه.</a:t>
            </a:r>
            <a:endParaRPr lang="en-US" sz="3500" dirty="0"/>
          </a:p>
          <a:p>
            <a:pPr algn="r" rtl="1"/>
            <a:endParaRPr lang="ar-LB" dirty="0"/>
          </a:p>
          <a:p>
            <a:pPr algn="r" rtl="1"/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104615" y="362295"/>
            <a:ext cx="3793476" cy="2039711"/>
          </a:xfrm>
          <a:prstGeom prst="cloudCallout">
            <a:avLst>
              <a:gd name="adj1" fmla="val -87179"/>
              <a:gd name="adj2" fmla="val -807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algn="ctr"/>
            <a:r>
              <a:rPr lang="ar-LB" sz="3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هَدَفنا مِن هَاللِّقاء؟</a:t>
            </a:r>
            <a:endParaRPr lang="en-US" sz="3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35900" y="3045258"/>
            <a:ext cx="7280355" cy="1069543"/>
          </a:xfrm>
          <a:prstGeom prst="rect">
            <a:avLst/>
          </a:prstGeom>
        </p:spPr>
        <p:txBody>
          <a:bodyPr vert="horz" lIns="79498" tIns="39749" rIns="79498" bIns="39749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LB" sz="3500" b="1" dirty="0">
                <a:solidFill>
                  <a:srgbClr val="FF0000"/>
                </a:solidFill>
              </a:rPr>
              <a:t>نِكتُب</a:t>
            </a:r>
            <a:r>
              <a:rPr lang="ar-SA" sz="3500" dirty="0"/>
              <a:t> م</a:t>
            </a:r>
            <a:r>
              <a:rPr lang="ar-LB" sz="3500" dirty="0"/>
              <a:t>َ</a:t>
            </a:r>
            <a:r>
              <a:rPr lang="ar-SA" sz="3500" dirty="0"/>
              <a:t>زمور </a:t>
            </a:r>
            <a:r>
              <a:rPr lang="ar-LB" sz="3500" dirty="0"/>
              <a:t>ونْعَبِّر</a:t>
            </a:r>
            <a:r>
              <a:rPr lang="ar-SA" sz="3500" dirty="0"/>
              <a:t> </a:t>
            </a:r>
            <a:r>
              <a:rPr lang="ar-LB" sz="3500" dirty="0"/>
              <a:t>في عَن </a:t>
            </a:r>
            <a:r>
              <a:rPr lang="ar-SA" sz="3500" dirty="0"/>
              <a:t>شُعور</a:t>
            </a:r>
            <a:r>
              <a:rPr lang="ar-LB" sz="3500" dirty="0"/>
              <a:t>نا</a:t>
            </a:r>
            <a:r>
              <a:rPr lang="ar-SA" sz="3500" dirty="0"/>
              <a:t>.</a:t>
            </a:r>
            <a:endParaRPr lang="en-US" sz="3500" dirty="0"/>
          </a:p>
          <a:p>
            <a:pPr algn="r" rtl="1"/>
            <a:endParaRPr lang="en-US" dirty="0"/>
          </a:p>
        </p:txBody>
      </p:sp>
      <p:pic>
        <p:nvPicPr>
          <p:cNvPr id="1026" name="Picture 2" descr="C:\Users\wmaksour\Pictures\fill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71" y="249303"/>
            <a:ext cx="3364302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76611" y="344678"/>
            <a:ext cx="4951880" cy="5257800"/>
          </a:xfrm>
          <a:prstGeom prst="cloudCallout">
            <a:avLst>
              <a:gd name="adj1" fmla="val -95737"/>
              <a:gd name="adj2" fmla="val -925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98" tIns="39749" rIns="79498" bIns="39749" rtlCol="0" anchor="ctr"/>
          <a:lstStyle/>
          <a:p>
            <a:pPr algn="ctr" rtl="1"/>
            <a:r>
              <a:rPr lang="ar-LB" sz="4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أَصدِقائي...</a:t>
            </a:r>
          </a:p>
          <a:p>
            <a:pPr algn="ctr" rtl="1"/>
            <a:r>
              <a:rPr lang="ar-LB" sz="4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قْروا مْنِيح  هَالقِصّة...</a:t>
            </a:r>
          </a:p>
          <a:p>
            <a:pPr algn="ctr" rtl="1"/>
            <a:r>
              <a:rPr lang="ar-LB" sz="4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وجاوْبوا عَالسُّؤال يَلّي وَراها! </a:t>
            </a:r>
            <a:endParaRPr lang="ar-LB" sz="4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279" y="1262832"/>
            <a:ext cx="2733114" cy="5904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38" y="0"/>
            <a:ext cx="882152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7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6"/>
          <p:cNvSpPr/>
          <p:nvPr/>
        </p:nvSpPr>
        <p:spPr>
          <a:xfrm>
            <a:off x="3452885" y="573205"/>
            <a:ext cx="4476464" cy="2620370"/>
          </a:xfrm>
          <a:prstGeom prst="borderCallout1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234" y="1129077"/>
            <a:ext cx="6683766" cy="128089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sz="4800" b="1" dirty="0">
                <a:solidFill>
                  <a:schemeClr val="bg1"/>
                </a:solidFill>
              </a:rPr>
              <a:t> شو بِتْعَلِّمْني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ar-LB" sz="4800" b="1" dirty="0">
                <a:solidFill>
                  <a:schemeClr val="bg1"/>
                </a:solidFill>
              </a:rPr>
              <a:t>هالقصّة؟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83" y="3068393"/>
            <a:ext cx="5977718" cy="3919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00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682" y="665052"/>
            <a:ext cx="6683766" cy="1280890"/>
          </a:xfrm>
        </p:spPr>
        <p:txBody>
          <a:bodyPr>
            <a:normAutofit fontScale="90000"/>
          </a:bodyPr>
          <a:lstStyle/>
          <a:p>
            <a:r>
              <a:rPr lang="ar-LB" sz="4800" b="1" dirty="0">
                <a:solidFill>
                  <a:schemeClr val="bg1"/>
                </a:solidFill>
              </a:rPr>
              <a:t>ماذا تعلمني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ar-LB" sz="4800" b="1" dirty="0">
                <a:solidFill>
                  <a:schemeClr val="bg1"/>
                </a:solidFill>
              </a:rPr>
              <a:t>هذه القصّة؟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249" y="352182"/>
            <a:ext cx="7472519" cy="301881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LB" sz="3200" dirty="0">
                <a:solidFill>
                  <a:srgbClr val="FF0000"/>
                </a:solidFill>
              </a:rPr>
              <a:t>بتعلّمني أهميّة:</a:t>
            </a:r>
          </a:p>
          <a:p>
            <a:pPr algn="ctr" rtl="1"/>
            <a:r>
              <a:rPr lang="ar-LB" sz="3200" dirty="0">
                <a:solidFill>
                  <a:srgbClr val="FF0000"/>
                </a:solidFill>
              </a:rPr>
              <a:t>نَظِرْتي لَ ذاتِي</a:t>
            </a:r>
            <a:r>
              <a:rPr lang="ar-LB" sz="3200" dirty="0"/>
              <a:t>، وأيضًا نَظرتي للآخرين وللعالم ولَ الله،  و معرِفِة حُدودي!</a:t>
            </a:r>
          </a:p>
          <a:p>
            <a:pPr algn="ctr" rtl="1"/>
            <a:r>
              <a:rPr lang="ar-LB" sz="3200" dirty="0"/>
              <a:t>فإذا كِنِت بِطْمَح حتّى أوصَل لَ </a:t>
            </a:r>
          </a:p>
          <a:p>
            <a:pPr marL="0" indent="0" algn="ctr" rtl="1">
              <a:buNone/>
            </a:pPr>
            <a:r>
              <a:rPr lang="ar-LB" sz="3200" dirty="0">
                <a:solidFill>
                  <a:srgbClr val="FF0000"/>
                </a:solidFill>
              </a:rPr>
              <a:t>ملْ الإنسانيّة، لازم إنتِبِه لَ </a:t>
            </a:r>
            <a:r>
              <a:rPr lang="ar-LB" sz="3200" b="1" dirty="0">
                <a:solidFill>
                  <a:srgbClr val="FF0000"/>
                </a:solidFill>
              </a:rPr>
              <a:t>نَوعيِّة نَظِرْتي!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119" y="3972662"/>
            <a:ext cx="5190911" cy="2885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289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2192</TotalTime>
  <Words>400</Words>
  <Application>Microsoft Office PowerPoint</Application>
  <PresentationFormat>On-screen Show (4:3)</PresentationFormat>
  <Paragraphs>76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Adobe Arabic</vt:lpstr>
      <vt:lpstr>Arial</vt:lpstr>
      <vt:lpstr>Calibri</vt:lpstr>
      <vt:lpstr>Century Gothic</vt:lpstr>
      <vt:lpstr>Tahoma</vt:lpstr>
      <vt:lpstr>Wingdings 3</vt:lpstr>
      <vt:lpstr>Wisp</vt:lpstr>
      <vt:lpstr>Custom Design</vt:lpstr>
      <vt:lpstr>مَركَزُ التَّربِيَّةِ الدّينِيَّة </vt:lpstr>
      <vt:lpstr>PowerPoint Presentation</vt:lpstr>
      <vt:lpstr>اللِّقاءُ الثّالث</vt:lpstr>
      <vt:lpstr>PowerPoint Presentation</vt:lpstr>
      <vt:lpstr>PowerPoint Presentation</vt:lpstr>
      <vt:lpstr>PowerPoint Presentation</vt:lpstr>
      <vt:lpstr>PowerPoint Presentation</vt:lpstr>
      <vt:lpstr> شو بِتْعَلِّمْني  هالقصّة؟</vt:lpstr>
      <vt:lpstr>ماذا تعلمني  هذه القصّة؟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قِراءات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Michel Haddad</dc:creator>
  <cp:lastModifiedBy>Michel Haddad (Prof)</cp:lastModifiedBy>
  <cp:revision>156</cp:revision>
  <dcterms:created xsi:type="dcterms:W3CDTF">2020-06-11T06:09:44Z</dcterms:created>
  <dcterms:modified xsi:type="dcterms:W3CDTF">2021-11-22T16:58:01Z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68FF8F20-521E-487C-8F98-D99949F3C087</vt:lpwstr>
  </property>
  <property fmtid="{D5CDD505-2E9C-101B-9397-08002B2CF9AE}" pid="3" name="ArticulatePath">
    <vt:lpwstr>اللقاء 3 انا انسان جديد</vt:lpwstr>
  </property>
</Properties>
</file>