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39"/>
  </p:notesMasterIdLst>
  <p:sldIdLst>
    <p:sldId id="257" r:id="rId2"/>
    <p:sldId id="290" r:id="rId3"/>
    <p:sldId id="258" r:id="rId4"/>
    <p:sldId id="260" r:id="rId5"/>
    <p:sldId id="291" r:id="rId6"/>
    <p:sldId id="292" r:id="rId7"/>
    <p:sldId id="309" r:id="rId8"/>
    <p:sldId id="310" r:id="rId9"/>
    <p:sldId id="311" r:id="rId10"/>
    <p:sldId id="312" r:id="rId11"/>
    <p:sldId id="272" r:id="rId12"/>
    <p:sldId id="281" r:id="rId13"/>
    <p:sldId id="298" r:id="rId14"/>
    <p:sldId id="299" r:id="rId15"/>
    <p:sldId id="276" r:id="rId16"/>
    <p:sldId id="304" r:id="rId17"/>
    <p:sldId id="303" r:id="rId18"/>
    <p:sldId id="274" r:id="rId19"/>
    <p:sldId id="305" r:id="rId20"/>
    <p:sldId id="300" r:id="rId21"/>
    <p:sldId id="306" r:id="rId22"/>
    <p:sldId id="301" r:id="rId23"/>
    <p:sldId id="273" r:id="rId24"/>
    <p:sldId id="278" r:id="rId25"/>
    <p:sldId id="302" r:id="rId26"/>
    <p:sldId id="279" r:id="rId27"/>
    <p:sldId id="280" r:id="rId28"/>
    <p:sldId id="262" r:id="rId29"/>
    <p:sldId id="308" r:id="rId30"/>
    <p:sldId id="288" r:id="rId31"/>
    <p:sldId id="265" r:id="rId32"/>
    <p:sldId id="285" r:id="rId33"/>
    <p:sldId id="286" r:id="rId34"/>
    <p:sldId id="266" r:id="rId35"/>
    <p:sldId id="267" r:id="rId36"/>
    <p:sldId id="283" r:id="rId37"/>
    <p:sldId id="287" r:id="rId38"/>
  </p:sldIdLst>
  <p:sldSz cx="9144000" cy="6858000" type="screen4x3"/>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1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92AFE3-4C0A-4B41-9424-3FAFDEBC3DEA}" type="datetimeFigureOut">
              <a:rPr lang="en-US" smtClean="0"/>
              <a:pPr/>
              <a:t>03-Dec-21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F6500C-D26E-4627-80BB-ACCD9FE04C56}" type="slidenum">
              <a:rPr lang="en-US" smtClean="0"/>
              <a:pPr/>
              <a:t>‹#›</a:t>
            </a:fld>
            <a:endParaRPr lang="en-US"/>
          </a:p>
        </p:txBody>
      </p:sp>
    </p:spTree>
    <p:extLst>
      <p:ext uri="{BB962C8B-B14F-4D97-AF65-F5344CB8AC3E}">
        <p14:creationId xmlns:p14="http://schemas.microsoft.com/office/powerpoint/2010/main" val="3540102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93BAEA-FB67-4BEA-93D6-D4B242CA829A}" type="slidenum">
              <a:rPr lang="en-US" smtClean="0"/>
              <a:pPr/>
              <a:t>1</a:t>
            </a:fld>
            <a:endParaRPr lang="en-US"/>
          </a:p>
        </p:txBody>
      </p:sp>
    </p:spTree>
    <p:extLst>
      <p:ext uri="{BB962C8B-B14F-4D97-AF65-F5344CB8AC3E}">
        <p14:creationId xmlns:p14="http://schemas.microsoft.com/office/powerpoint/2010/main" val="446732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6500C-D26E-4627-80BB-ACCD9FE04C56}" type="slidenum">
              <a:rPr lang="en-US" smtClean="0"/>
              <a:pPr/>
              <a:t>10</a:t>
            </a:fld>
            <a:endParaRPr lang="en-US"/>
          </a:p>
        </p:txBody>
      </p:sp>
    </p:spTree>
    <p:extLst>
      <p:ext uri="{BB962C8B-B14F-4D97-AF65-F5344CB8AC3E}">
        <p14:creationId xmlns:p14="http://schemas.microsoft.com/office/powerpoint/2010/main" val="578851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6500C-D26E-4627-80BB-ACCD9FE04C56}" type="slidenum">
              <a:rPr lang="en-US" smtClean="0"/>
              <a:pPr/>
              <a:t>11</a:t>
            </a:fld>
            <a:endParaRPr lang="en-US"/>
          </a:p>
        </p:txBody>
      </p:sp>
    </p:spTree>
    <p:extLst>
      <p:ext uri="{BB962C8B-B14F-4D97-AF65-F5344CB8AC3E}">
        <p14:creationId xmlns:p14="http://schemas.microsoft.com/office/powerpoint/2010/main" val="948412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6500C-D26E-4627-80BB-ACCD9FE04C56}" type="slidenum">
              <a:rPr lang="en-US" smtClean="0"/>
              <a:pPr/>
              <a:t>12</a:t>
            </a:fld>
            <a:endParaRPr lang="en-US"/>
          </a:p>
        </p:txBody>
      </p:sp>
    </p:spTree>
    <p:extLst>
      <p:ext uri="{BB962C8B-B14F-4D97-AF65-F5344CB8AC3E}">
        <p14:creationId xmlns:p14="http://schemas.microsoft.com/office/powerpoint/2010/main" val="1690714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6500C-D26E-4627-80BB-ACCD9FE04C56}" type="slidenum">
              <a:rPr lang="en-US" smtClean="0"/>
              <a:pPr/>
              <a:t>13</a:t>
            </a:fld>
            <a:endParaRPr lang="en-US"/>
          </a:p>
        </p:txBody>
      </p:sp>
    </p:spTree>
    <p:extLst>
      <p:ext uri="{BB962C8B-B14F-4D97-AF65-F5344CB8AC3E}">
        <p14:creationId xmlns:p14="http://schemas.microsoft.com/office/powerpoint/2010/main" val="4034837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6500C-D26E-4627-80BB-ACCD9FE04C56}" type="slidenum">
              <a:rPr lang="en-US" smtClean="0"/>
              <a:pPr/>
              <a:t>14</a:t>
            </a:fld>
            <a:endParaRPr lang="en-US"/>
          </a:p>
        </p:txBody>
      </p:sp>
    </p:spTree>
    <p:extLst>
      <p:ext uri="{BB962C8B-B14F-4D97-AF65-F5344CB8AC3E}">
        <p14:creationId xmlns:p14="http://schemas.microsoft.com/office/powerpoint/2010/main" val="3656602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6500C-D26E-4627-80BB-ACCD9FE04C56}" type="slidenum">
              <a:rPr lang="en-US" smtClean="0"/>
              <a:pPr/>
              <a:t>15</a:t>
            </a:fld>
            <a:endParaRPr lang="en-US"/>
          </a:p>
        </p:txBody>
      </p:sp>
    </p:spTree>
    <p:extLst>
      <p:ext uri="{BB962C8B-B14F-4D97-AF65-F5344CB8AC3E}">
        <p14:creationId xmlns:p14="http://schemas.microsoft.com/office/powerpoint/2010/main" val="4048165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6500C-D26E-4627-80BB-ACCD9FE04C56}" type="slidenum">
              <a:rPr lang="en-US" smtClean="0"/>
              <a:pPr/>
              <a:t>16</a:t>
            </a:fld>
            <a:endParaRPr lang="en-US"/>
          </a:p>
        </p:txBody>
      </p:sp>
    </p:spTree>
    <p:extLst>
      <p:ext uri="{BB962C8B-B14F-4D97-AF65-F5344CB8AC3E}">
        <p14:creationId xmlns:p14="http://schemas.microsoft.com/office/powerpoint/2010/main" val="2133932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6500C-D26E-4627-80BB-ACCD9FE04C56}" type="slidenum">
              <a:rPr lang="en-US" smtClean="0"/>
              <a:pPr/>
              <a:t>17</a:t>
            </a:fld>
            <a:endParaRPr lang="en-US"/>
          </a:p>
        </p:txBody>
      </p:sp>
    </p:spTree>
    <p:extLst>
      <p:ext uri="{BB962C8B-B14F-4D97-AF65-F5344CB8AC3E}">
        <p14:creationId xmlns:p14="http://schemas.microsoft.com/office/powerpoint/2010/main" val="1893240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6500C-D26E-4627-80BB-ACCD9FE04C56}" type="slidenum">
              <a:rPr lang="en-US" smtClean="0"/>
              <a:pPr/>
              <a:t>18</a:t>
            </a:fld>
            <a:endParaRPr lang="en-US"/>
          </a:p>
        </p:txBody>
      </p:sp>
    </p:spTree>
    <p:extLst>
      <p:ext uri="{BB962C8B-B14F-4D97-AF65-F5344CB8AC3E}">
        <p14:creationId xmlns:p14="http://schemas.microsoft.com/office/powerpoint/2010/main" val="3727147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6500C-D26E-4627-80BB-ACCD9FE04C56}" type="slidenum">
              <a:rPr lang="en-US" smtClean="0"/>
              <a:pPr/>
              <a:t>19</a:t>
            </a:fld>
            <a:endParaRPr lang="en-US"/>
          </a:p>
        </p:txBody>
      </p:sp>
    </p:spTree>
    <p:extLst>
      <p:ext uri="{BB962C8B-B14F-4D97-AF65-F5344CB8AC3E}">
        <p14:creationId xmlns:p14="http://schemas.microsoft.com/office/powerpoint/2010/main" val="1489584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93BAEA-FB67-4BEA-93D6-D4B242CA829A}" type="slidenum">
              <a:rPr lang="en-US" smtClean="0"/>
              <a:pPr/>
              <a:t>2</a:t>
            </a:fld>
            <a:endParaRPr lang="en-US"/>
          </a:p>
        </p:txBody>
      </p:sp>
    </p:spTree>
    <p:extLst>
      <p:ext uri="{BB962C8B-B14F-4D97-AF65-F5344CB8AC3E}">
        <p14:creationId xmlns:p14="http://schemas.microsoft.com/office/powerpoint/2010/main" val="2226679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6500C-D26E-4627-80BB-ACCD9FE04C56}" type="slidenum">
              <a:rPr lang="en-US" smtClean="0"/>
              <a:pPr/>
              <a:t>20</a:t>
            </a:fld>
            <a:endParaRPr lang="en-US"/>
          </a:p>
        </p:txBody>
      </p:sp>
    </p:spTree>
    <p:extLst>
      <p:ext uri="{BB962C8B-B14F-4D97-AF65-F5344CB8AC3E}">
        <p14:creationId xmlns:p14="http://schemas.microsoft.com/office/powerpoint/2010/main" val="883081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6500C-D26E-4627-80BB-ACCD9FE04C56}" type="slidenum">
              <a:rPr lang="en-US" smtClean="0"/>
              <a:pPr/>
              <a:t>21</a:t>
            </a:fld>
            <a:endParaRPr lang="en-US"/>
          </a:p>
        </p:txBody>
      </p:sp>
    </p:spTree>
    <p:extLst>
      <p:ext uri="{BB962C8B-B14F-4D97-AF65-F5344CB8AC3E}">
        <p14:creationId xmlns:p14="http://schemas.microsoft.com/office/powerpoint/2010/main" val="3653193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6500C-D26E-4627-80BB-ACCD9FE04C56}" type="slidenum">
              <a:rPr lang="en-US" smtClean="0"/>
              <a:pPr/>
              <a:t>22</a:t>
            </a:fld>
            <a:endParaRPr lang="en-US"/>
          </a:p>
        </p:txBody>
      </p:sp>
    </p:spTree>
    <p:extLst>
      <p:ext uri="{BB962C8B-B14F-4D97-AF65-F5344CB8AC3E}">
        <p14:creationId xmlns:p14="http://schemas.microsoft.com/office/powerpoint/2010/main" val="3208466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6500C-D26E-4627-80BB-ACCD9FE04C56}" type="slidenum">
              <a:rPr lang="en-US" smtClean="0"/>
              <a:pPr/>
              <a:t>23</a:t>
            </a:fld>
            <a:endParaRPr lang="en-US"/>
          </a:p>
        </p:txBody>
      </p:sp>
    </p:spTree>
    <p:extLst>
      <p:ext uri="{BB962C8B-B14F-4D97-AF65-F5344CB8AC3E}">
        <p14:creationId xmlns:p14="http://schemas.microsoft.com/office/powerpoint/2010/main" val="2182927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6500C-D26E-4627-80BB-ACCD9FE04C56}" type="slidenum">
              <a:rPr lang="en-US" smtClean="0"/>
              <a:pPr/>
              <a:t>24</a:t>
            </a:fld>
            <a:endParaRPr lang="en-US"/>
          </a:p>
        </p:txBody>
      </p:sp>
    </p:spTree>
    <p:extLst>
      <p:ext uri="{BB962C8B-B14F-4D97-AF65-F5344CB8AC3E}">
        <p14:creationId xmlns:p14="http://schemas.microsoft.com/office/powerpoint/2010/main" val="597171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6500C-D26E-4627-80BB-ACCD9FE04C56}" type="slidenum">
              <a:rPr lang="en-US" smtClean="0"/>
              <a:pPr/>
              <a:t>25</a:t>
            </a:fld>
            <a:endParaRPr lang="en-US"/>
          </a:p>
        </p:txBody>
      </p:sp>
    </p:spTree>
    <p:extLst>
      <p:ext uri="{BB962C8B-B14F-4D97-AF65-F5344CB8AC3E}">
        <p14:creationId xmlns:p14="http://schemas.microsoft.com/office/powerpoint/2010/main" val="2376141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F6500C-D26E-4627-80BB-ACCD9FE04C56}" type="slidenum">
              <a:rPr lang="en-US" smtClean="0"/>
              <a:pPr/>
              <a:t>26</a:t>
            </a:fld>
            <a:endParaRPr lang="en-US"/>
          </a:p>
        </p:txBody>
      </p:sp>
    </p:spTree>
    <p:extLst>
      <p:ext uri="{BB962C8B-B14F-4D97-AF65-F5344CB8AC3E}">
        <p14:creationId xmlns:p14="http://schemas.microsoft.com/office/powerpoint/2010/main" val="2096050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6500C-D26E-4627-80BB-ACCD9FE04C56}" type="slidenum">
              <a:rPr lang="en-US" smtClean="0"/>
              <a:pPr/>
              <a:t>27</a:t>
            </a:fld>
            <a:endParaRPr lang="en-US"/>
          </a:p>
        </p:txBody>
      </p:sp>
    </p:spTree>
    <p:extLst>
      <p:ext uri="{BB962C8B-B14F-4D97-AF65-F5344CB8AC3E}">
        <p14:creationId xmlns:p14="http://schemas.microsoft.com/office/powerpoint/2010/main" val="907082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6500C-D26E-4627-80BB-ACCD9FE04C56}" type="slidenum">
              <a:rPr lang="en-US" smtClean="0"/>
              <a:pPr/>
              <a:t>28</a:t>
            </a:fld>
            <a:endParaRPr lang="en-US"/>
          </a:p>
        </p:txBody>
      </p:sp>
    </p:spTree>
    <p:extLst>
      <p:ext uri="{BB962C8B-B14F-4D97-AF65-F5344CB8AC3E}">
        <p14:creationId xmlns:p14="http://schemas.microsoft.com/office/powerpoint/2010/main" val="3644176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6500C-D26E-4627-80BB-ACCD9FE04C56}" type="slidenum">
              <a:rPr lang="en-US" smtClean="0"/>
              <a:pPr/>
              <a:t>29</a:t>
            </a:fld>
            <a:endParaRPr lang="en-US"/>
          </a:p>
        </p:txBody>
      </p:sp>
    </p:spTree>
    <p:extLst>
      <p:ext uri="{BB962C8B-B14F-4D97-AF65-F5344CB8AC3E}">
        <p14:creationId xmlns:p14="http://schemas.microsoft.com/office/powerpoint/2010/main" val="266502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93BAEA-FB67-4BEA-93D6-D4B242CA829A}" type="slidenum">
              <a:rPr lang="en-US" smtClean="0"/>
              <a:pPr/>
              <a:t>3</a:t>
            </a:fld>
            <a:endParaRPr lang="en-US"/>
          </a:p>
        </p:txBody>
      </p:sp>
    </p:spTree>
    <p:extLst>
      <p:ext uri="{BB962C8B-B14F-4D97-AF65-F5344CB8AC3E}">
        <p14:creationId xmlns:p14="http://schemas.microsoft.com/office/powerpoint/2010/main" val="1495990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6500C-D26E-4627-80BB-ACCD9FE04C56}" type="slidenum">
              <a:rPr lang="en-US" smtClean="0"/>
              <a:pPr/>
              <a:t>30</a:t>
            </a:fld>
            <a:endParaRPr lang="en-US"/>
          </a:p>
        </p:txBody>
      </p:sp>
    </p:spTree>
    <p:extLst>
      <p:ext uri="{BB962C8B-B14F-4D97-AF65-F5344CB8AC3E}">
        <p14:creationId xmlns:p14="http://schemas.microsoft.com/office/powerpoint/2010/main" val="35910603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6500C-D26E-4627-80BB-ACCD9FE04C56}" type="slidenum">
              <a:rPr lang="en-US" smtClean="0"/>
              <a:pPr/>
              <a:t>31</a:t>
            </a:fld>
            <a:endParaRPr lang="en-US"/>
          </a:p>
        </p:txBody>
      </p:sp>
    </p:spTree>
    <p:extLst>
      <p:ext uri="{BB962C8B-B14F-4D97-AF65-F5344CB8AC3E}">
        <p14:creationId xmlns:p14="http://schemas.microsoft.com/office/powerpoint/2010/main" val="23222758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6500C-D26E-4627-80BB-ACCD9FE04C56}" type="slidenum">
              <a:rPr lang="en-US" smtClean="0"/>
              <a:pPr/>
              <a:t>32</a:t>
            </a:fld>
            <a:endParaRPr lang="en-US"/>
          </a:p>
        </p:txBody>
      </p:sp>
    </p:spTree>
    <p:extLst>
      <p:ext uri="{BB962C8B-B14F-4D97-AF65-F5344CB8AC3E}">
        <p14:creationId xmlns:p14="http://schemas.microsoft.com/office/powerpoint/2010/main" val="32759998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6500C-D26E-4627-80BB-ACCD9FE04C56}" type="slidenum">
              <a:rPr lang="en-US" smtClean="0"/>
              <a:pPr/>
              <a:t>33</a:t>
            </a:fld>
            <a:endParaRPr lang="en-US"/>
          </a:p>
        </p:txBody>
      </p:sp>
    </p:spTree>
    <p:extLst>
      <p:ext uri="{BB962C8B-B14F-4D97-AF65-F5344CB8AC3E}">
        <p14:creationId xmlns:p14="http://schemas.microsoft.com/office/powerpoint/2010/main" val="32542829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6500C-D26E-4627-80BB-ACCD9FE04C56}" type="slidenum">
              <a:rPr lang="en-US" smtClean="0"/>
              <a:pPr/>
              <a:t>34</a:t>
            </a:fld>
            <a:endParaRPr lang="en-US"/>
          </a:p>
        </p:txBody>
      </p:sp>
    </p:spTree>
    <p:extLst>
      <p:ext uri="{BB962C8B-B14F-4D97-AF65-F5344CB8AC3E}">
        <p14:creationId xmlns:p14="http://schemas.microsoft.com/office/powerpoint/2010/main" val="16719889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6500C-D26E-4627-80BB-ACCD9FE04C56}" type="slidenum">
              <a:rPr lang="en-US" smtClean="0"/>
              <a:pPr/>
              <a:t>35</a:t>
            </a:fld>
            <a:endParaRPr lang="en-US"/>
          </a:p>
        </p:txBody>
      </p:sp>
    </p:spTree>
    <p:extLst>
      <p:ext uri="{BB962C8B-B14F-4D97-AF65-F5344CB8AC3E}">
        <p14:creationId xmlns:p14="http://schemas.microsoft.com/office/powerpoint/2010/main" val="42449291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6500C-D26E-4627-80BB-ACCD9FE04C56}" type="slidenum">
              <a:rPr lang="en-US" smtClean="0"/>
              <a:pPr/>
              <a:t>36</a:t>
            </a:fld>
            <a:endParaRPr lang="en-US"/>
          </a:p>
        </p:txBody>
      </p:sp>
    </p:spTree>
    <p:extLst>
      <p:ext uri="{BB962C8B-B14F-4D97-AF65-F5344CB8AC3E}">
        <p14:creationId xmlns:p14="http://schemas.microsoft.com/office/powerpoint/2010/main" val="10970569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6500C-D26E-4627-80BB-ACCD9FE04C56}" type="slidenum">
              <a:rPr lang="en-US" smtClean="0"/>
              <a:pPr/>
              <a:t>37</a:t>
            </a:fld>
            <a:endParaRPr lang="en-US"/>
          </a:p>
        </p:txBody>
      </p:sp>
    </p:spTree>
    <p:extLst>
      <p:ext uri="{BB962C8B-B14F-4D97-AF65-F5344CB8AC3E}">
        <p14:creationId xmlns:p14="http://schemas.microsoft.com/office/powerpoint/2010/main" val="4230686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93BAEA-FB67-4BEA-93D6-D4B242CA829A}" type="slidenum">
              <a:rPr lang="en-US" smtClean="0"/>
              <a:pPr/>
              <a:t>4</a:t>
            </a:fld>
            <a:endParaRPr lang="en-US"/>
          </a:p>
        </p:txBody>
      </p:sp>
    </p:spTree>
    <p:extLst>
      <p:ext uri="{BB962C8B-B14F-4D97-AF65-F5344CB8AC3E}">
        <p14:creationId xmlns:p14="http://schemas.microsoft.com/office/powerpoint/2010/main" val="361330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6500C-D26E-4627-80BB-ACCD9FE04C56}" type="slidenum">
              <a:rPr lang="en-US" smtClean="0"/>
              <a:pPr/>
              <a:t>5</a:t>
            </a:fld>
            <a:endParaRPr lang="en-US"/>
          </a:p>
        </p:txBody>
      </p:sp>
    </p:spTree>
    <p:extLst>
      <p:ext uri="{BB962C8B-B14F-4D97-AF65-F5344CB8AC3E}">
        <p14:creationId xmlns:p14="http://schemas.microsoft.com/office/powerpoint/2010/main" val="2720857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6500C-D26E-4627-80BB-ACCD9FE04C56}" type="slidenum">
              <a:rPr lang="en-US" smtClean="0"/>
              <a:pPr/>
              <a:t>6</a:t>
            </a:fld>
            <a:endParaRPr lang="en-US"/>
          </a:p>
        </p:txBody>
      </p:sp>
    </p:spTree>
    <p:extLst>
      <p:ext uri="{BB962C8B-B14F-4D97-AF65-F5344CB8AC3E}">
        <p14:creationId xmlns:p14="http://schemas.microsoft.com/office/powerpoint/2010/main" val="1531919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6500C-D26E-4627-80BB-ACCD9FE04C56}" type="slidenum">
              <a:rPr lang="en-US" smtClean="0"/>
              <a:pPr/>
              <a:t>7</a:t>
            </a:fld>
            <a:endParaRPr lang="en-US"/>
          </a:p>
        </p:txBody>
      </p:sp>
    </p:spTree>
    <p:extLst>
      <p:ext uri="{BB962C8B-B14F-4D97-AF65-F5344CB8AC3E}">
        <p14:creationId xmlns:p14="http://schemas.microsoft.com/office/powerpoint/2010/main" val="419787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6500C-D26E-4627-80BB-ACCD9FE04C56}" type="slidenum">
              <a:rPr lang="en-US" smtClean="0"/>
              <a:t>8</a:t>
            </a:fld>
            <a:endParaRPr lang="en-US"/>
          </a:p>
        </p:txBody>
      </p:sp>
    </p:spTree>
    <p:extLst>
      <p:ext uri="{BB962C8B-B14F-4D97-AF65-F5344CB8AC3E}">
        <p14:creationId xmlns:p14="http://schemas.microsoft.com/office/powerpoint/2010/main" val="515803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F6500C-D26E-4627-80BB-ACCD9FE04C56}" type="slidenum">
              <a:rPr lang="en-US" smtClean="0"/>
              <a:pPr/>
              <a:t>9</a:t>
            </a:fld>
            <a:endParaRPr lang="en-US"/>
          </a:p>
        </p:txBody>
      </p:sp>
    </p:spTree>
    <p:extLst>
      <p:ext uri="{BB962C8B-B14F-4D97-AF65-F5344CB8AC3E}">
        <p14:creationId xmlns:p14="http://schemas.microsoft.com/office/powerpoint/2010/main" val="4009659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ECE3C74D-87C8-4012-AF1D-DB1CB4A17AC7}" type="datetimeFigureOut">
              <a:rPr lang="en-US" smtClean="0"/>
              <a:pPr/>
              <a:t>03-Dec-21</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85522E7-D7DA-488F-95B0-F19905EF43C5}" type="slidenum">
              <a:rPr lang="en-US" smtClean="0"/>
              <a:pPr/>
              <a:t>‹#›</a:t>
            </a:fld>
            <a:endParaRPr lang="en-US"/>
          </a:p>
        </p:txBody>
      </p:sp>
    </p:spTree>
    <p:extLst>
      <p:ext uri="{BB962C8B-B14F-4D97-AF65-F5344CB8AC3E}">
        <p14:creationId xmlns:p14="http://schemas.microsoft.com/office/powerpoint/2010/main" val="2865414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E3C74D-87C8-4012-AF1D-DB1CB4A17AC7}" type="datetimeFigureOut">
              <a:rPr lang="en-US" smtClean="0"/>
              <a:pPr/>
              <a:t>03-Dec-21</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85522E7-D7DA-488F-95B0-F19905EF43C5}" type="slidenum">
              <a:rPr lang="en-US" smtClean="0"/>
              <a:pPr/>
              <a:t>‹#›</a:t>
            </a:fld>
            <a:endParaRPr lang="en-US"/>
          </a:p>
        </p:txBody>
      </p:sp>
    </p:spTree>
    <p:extLst>
      <p:ext uri="{BB962C8B-B14F-4D97-AF65-F5344CB8AC3E}">
        <p14:creationId xmlns:p14="http://schemas.microsoft.com/office/powerpoint/2010/main" val="1754230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CE3C74D-87C8-4012-AF1D-DB1CB4A17AC7}" type="datetimeFigureOut">
              <a:rPr lang="en-US" smtClean="0"/>
              <a:pPr/>
              <a:t>03-Dec-21</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85522E7-D7DA-488F-95B0-F19905EF43C5}" type="slidenum">
              <a:rPr lang="en-US" smtClean="0"/>
              <a:pPr/>
              <a:t>‹#›</a:t>
            </a:fld>
            <a:endParaRPr lang="en-US"/>
          </a:p>
        </p:txBody>
      </p:sp>
    </p:spTree>
    <p:extLst>
      <p:ext uri="{BB962C8B-B14F-4D97-AF65-F5344CB8AC3E}">
        <p14:creationId xmlns:p14="http://schemas.microsoft.com/office/powerpoint/2010/main" val="105511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CE3C74D-87C8-4012-AF1D-DB1CB4A17AC7}" type="datetimeFigureOut">
              <a:rPr lang="en-US" smtClean="0"/>
              <a:pPr/>
              <a:t>03-Dec-21</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85522E7-D7DA-488F-95B0-F19905EF43C5}" type="slidenum">
              <a:rPr lang="en-US" smtClean="0"/>
              <a:pPr/>
              <a:t>‹#›</a:t>
            </a:fld>
            <a:endParaRPr lang="en-US"/>
          </a:p>
        </p:txBody>
      </p:sp>
    </p:spTree>
    <p:extLst>
      <p:ext uri="{BB962C8B-B14F-4D97-AF65-F5344CB8AC3E}">
        <p14:creationId xmlns:p14="http://schemas.microsoft.com/office/powerpoint/2010/main" val="3871211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E3C74D-87C8-4012-AF1D-DB1CB4A17AC7}" type="datetimeFigureOut">
              <a:rPr lang="en-US" smtClean="0"/>
              <a:pPr/>
              <a:t>03-Dec-21</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85522E7-D7DA-488F-95B0-F19905EF43C5}" type="slidenum">
              <a:rPr lang="en-US" smtClean="0"/>
              <a:pPr/>
              <a:t>‹#›</a:t>
            </a:fld>
            <a:endParaRPr lang="en-US"/>
          </a:p>
        </p:txBody>
      </p:sp>
    </p:spTree>
    <p:extLst>
      <p:ext uri="{BB962C8B-B14F-4D97-AF65-F5344CB8AC3E}">
        <p14:creationId xmlns:p14="http://schemas.microsoft.com/office/powerpoint/2010/main" val="2695486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CE3C74D-87C8-4012-AF1D-DB1CB4A17AC7}" type="datetimeFigureOut">
              <a:rPr lang="en-US" smtClean="0"/>
              <a:pPr/>
              <a:t>03-Dec-21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C85522E7-D7DA-488F-95B0-F19905EF43C5}" type="slidenum">
              <a:rPr lang="en-US" smtClean="0"/>
              <a:pPr/>
              <a:t>‹#›</a:t>
            </a:fld>
            <a:endParaRPr lang="en-US"/>
          </a:p>
        </p:txBody>
      </p:sp>
    </p:spTree>
    <p:extLst>
      <p:ext uri="{BB962C8B-B14F-4D97-AF65-F5344CB8AC3E}">
        <p14:creationId xmlns:p14="http://schemas.microsoft.com/office/powerpoint/2010/main" val="3917796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CE3C74D-87C8-4012-AF1D-DB1CB4A17AC7}" type="datetimeFigureOut">
              <a:rPr lang="en-US" smtClean="0"/>
              <a:pPr/>
              <a:t>03-Dec-21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C85522E7-D7DA-488F-95B0-F19905EF43C5}" type="slidenum">
              <a:rPr lang="en-US" smtClean="0"/>
              <a:pPr/>
              <a:t>‹#›</a:t>
            </a:fld>
            <a:endParaRPr lang="en-US"/>
          </a:p>
        </p:txBody>
      </p:sp>
    </p:spTree>
    <p:extLst>
      <p:ext uri="{BB962C8B-B14F-4D97-AF65-F5344CB8AC3E}">
        <p14:creationId xmlns:p14="http://schemas.microsoft.com/office/powerpoint/2010/main" val="4117301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ECE3C74D-87C8-4012-AF1D-DB1CB4A17AC7}" type="datetimeFigureOut">
              <a:rPr lang="en-US" smtClean="0"/>
              <a:pPr/>
              <a:t>03-Dec-21</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85522E7-D7DA-488F-95B0-F19905EF43C5}" type="slidenum">
              <a:rPr lang="en-US" smtClean="0"/>
              <a:pPr/>
              <a:t>‹#›</a:t>
            </a:fld>
            <a:endParaRPr lang="en-US"/>
          </a:p>
        </p:txBody>
      </p:sp>
    </p:spTree>
    <p:extLst>
      <p:ext uri="{BB962C8B-B14F-4D97-AF65-F5344CB8AC3E}">
        <p14:creationId xmlns:p14="http://schemas.microsoft.com/office/powerpoint/2010/main" val="1318563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E3C74D-87C8-4012-AF1D-DB1CB4A17AC7}" type="datetimeFigureOut">
              <a:rPr lang="en-US" smtClean="0"/>
              <a:pPr/>
              <a:t>03-Dec-21</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C85522E7-D7DA-488F-95B0-F19905EF43C5}" type="slidenum">
              <a:rPr lang="en-US" smtClean="0"/>
              <a:pPr/>
              <a:t>‹#›</a:t>
            </a:fld>
            <a:endParaRPr lang="en-US"/>
          </a:p>
        </p:txBody>
      </p:sp>
    </p:spTree>
    <p:extLst>
      <p:ext uri="{BB962C8B-B14F-4D97-AF65-F5344CB8AC3E}">
        <p14:creationId xmlns:p14="http://schemas.microsoft.com/office/powerpoint/2010/main" val="2351887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E3C74D-87C8-4012-AF1D-DB1CB4A17AC7}" type="datetimeFigureOut">
              <a:rPr lang="en-US" smtClean="0"/>
              <a:pPr/>
              <a:t>03-Dec-21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85522E7-D7DA-488F-95B0-F19905EF43C5}" type="slidenum">
              <a:rPr lang="en-US" smtClean="0"/>
              <a:pPr/>
              <a:t>‹#›</a:t>
            </a:fld>
            <a:endParaRPr lang="en-US"/>
          </a:p>
        </p:txBody>
      </p:sp>
    </p:spTree>
    <p:extLst>
      <p:ext uri="{BB962C8B-B14F-4D97-AF65-F5344CB8AC3E}">
        <p14:creationId xmlns:p14="http://schemas.microsoft.com/office/powerpoint/2010/main" val="2783792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E3C74D-87C8-4012-AF1D-DB1CB4A17AC7}" type="datetimeFigureOut">
              <a:rPr lang="en-US" smtClean="0"/>
              <a:pPr/>
              <a:t>03-Dec-21</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85522E7-D7DA-488F-95B0-F19905EF43C5}" type="slidenum">
              <a:rPr lang="en-US" smtClean="0"/>
              <a:pPr/>
              <a:t>‹#›</a:t>
            </a:fld>
            <a:endParaRPr lang="en-US"/>
          </a:p>
        </p:txBody>
      </p:sp>
    </p:spTree>
    <p:extLst>
      <p:ext uri="{BB962C8B-B14F-4D97-AF65-F5344CB8AC3E}">
        <p14:creationId xmlns:p14="http://schemas.microsoft.com/office/powerpoint/2010/main" val="3162928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E3C74D-87C8-4012-AF1D-DB1CB4A17AC7}" type="datetimeFigureOut">
              <a:rPr lang="en-US" smtClean="0"/>
              <a:pPr/>
              <a:t>03-Dec-21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85522E7-D7DA-488F-95B0-F19905EF43C5}" type="slidenum">
              <a:rPr lang="en-US" smtClean="0"/>
              <a:pPr/>
              <a:t>‹#›</a:t>
            </a:fld>
            <a:endParaRPr lang="en-US"/>
          </a:p>
        </p:txBody>
      </p:sp>
    </p:spTree>
    <p:extLst>
      <p:ext uri="{BB962C8B-B14F-4D97-AF65-F5344CB8AC3E}">
        <p14:creationId xmlns:p14="http://schemas.microsoft.com/office/powerpoint/2010/main" val="16100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E3C74D-87C8-4012-AF1D-DB1CB4A17AC7}" type="datetimeFigureOut">
              <a:rPr lang="en-US" smtClean="0"/>
              <a:pPr/>
              <a:t>03-Dec-21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85522E7-D7DA-488F-95B0-F19905EF43C5}" type="slidenum">
              <a:rPr lang="en-US" smtClean="0"/>
              <a:pPr/>
              <a:t>‹#›</a:t>
            </a:fld>
            <a:endParaRPr lang="en-US"/>
          </a:p>
        </p:txBody>
      </p:sp>
    </p:spTree>
    <p:extLst>
      <p:ext uri="{BB962C8B-B14F-4D97-AF65-F5344CB8AC3E}">
        <p14:creationId xmlns:p14="http://schemas.microsoft.com/office/powerpoint/2010/main" val="2652409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E3C74D-87C8-4012-AF1D-DB1CB4A17AC7}" type="datetimeFigureOut">
              <a:rPr lang="en-US" smtClean="0"/>
              <a:pPr/>
              <a:t>03-Dec-21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C85522E7-D7DA-488F-95B0-F19905EF43C5}" type="slidenum">
              <a:rPr lang="en-US" smtClean="0"/>
              <a:pPr/>
              <a:t>‹#›</a:t>
            </a:fld>
            <a:endParaRPr lang="en-US"/>
          </a:p>
        </p:txBody>
      </p:sp>
    </p:spTree>
    <p:extLst>
      <p:ext uri="{BB962C8B-B14F-4D97-AF65-F5344CB8AC3E}">
        <p14:creationId xmlns:p14="http://schemas.microsoft.com/office/powerpoint/2010/main" val="37581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ECE3C74D-87C8-4012-AF1D-DB1CB4A17AC7}" type="datetimeFigureOut">
              <a:rPr lang="en-US" smtClean="0"/>
              <a:pPr/>
              <a:t>03-Dec-21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C85522E7-D7DA-488F-95B0-F19905EF43C5}" type="slidenum">
              <a:rPr lang="en-US" smtClean="0"/>
              <a:pPr/>
              <a:t>‹#›</a:t>
            </a:fld>
            <a:endParaRPr lang="en-US"/>
          </a:p>
        </p:txBody>
      </p:sp>
    </p:spTree>
    <p:extLst>
      <p:ext uri="{BB962C8B-B14F-4D97-AF65-F5344CB8AC3E}">
        <p14:creationId xmlns:p14="http://schemas.microsoft.com/office/powerpoint/2010/main" val="604493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E3C74D-87C8-4012-AF1D-DB1CB4A17AC7}" type="datetimeFigureOut">
              <a:rPr lang="en-US" smtClean="0"/>
              <a:pPr/>
              <a:t>03-Dec-21</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85522E7-D7DA-488F-95B0-F19905EF43C5}" type="slidenum">
              <a:rPr lang="en-US" smtClean="0"/>
              <a:pPr/>
              <a:t>‹#›</a:t>
            </a:fld>
            <a:endParaRPr lang="en-US"/>
          </a:p>
        </p:txBody>
      </p:sp>
    </p:spTree>
    <p:extLst>
      <p:ext uri="{BB962C8B-B14F-4D97-AF65-F5344CB8AC3E}">
        <p14:creationId xmlns:p14="http://schemas.microsoft.com/office/powerpoint/2010/main" val="154561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E3C74D-87C8-4012-AF1D-DB1CB4A17AC7}" type="datetimeFigureOut">
              <a:rPr lang="en-US" smtClean="0"/>
              <a:pPr/>
              <a:t>03-Dec-21</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C85522E7-D7DA-488F-95B0-F19905EF43C5}" type="slidenum">
              <a:rPr lang="en-US" smtClean="0"/>
              <a:pPr/>
              <a:t>‹#›</a:t>
            </a:fld>
            <a:endParaRPr lang="en-US"/>
          </a:p>
        </p:txBody>
      </p:sp>
    </p:spTree>
    <p:extLst>
      <p:ext uri="{BB962C8B-B14F-4D97-AF65-F5344CB8AC3E}">
        <p14:creationId xmlns:p14="http://schemas.microsoft.com/office/powerpoint/2010/main" val="666640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ECE3C74D-87C8-4012-AF1D-DB1CB4A17AC7}" type="datetimeFigureOut">
              <a:rPr lang="en-US" smtClean="0"/>
              <a:pPr/>
              <a:t>03-Dec-21</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C85522E7-D7DA-488F-95B0-F19905EF43C5}" type="slidenum">
              <a:rPr lang="en-US" smtClean="0"/>
              <a:pPr/>
              <a:t>‹#›</a:t>
            </a:fld>
            <a:endParaRPr lang="en-US"/>
          </a:p>
        </p:txBody>
      </p:sp>
    </p:spTree>
    <p:extLst>
      <p:ext uri="{BB962C8B-B14F-4D97-AF65-F5344CB8AC3E}">
        <p14:creationId xmlns:p14="http://schemas.microsoft.com/office/powerpoint/2010/main" val="189325560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24.png"/><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26.jpe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28.jp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9552" y="2192140"/>
            <a:ext cx="5825202" cy="1646302"/>
          </a:xfrm>
        </p:spPr>
        <p:txBody>
          <a:bodyPr>
            <a:normAutofit fontScale="90000"/>
          </a:bodyPr>
          <a:lstStyle/>
          <a:p>
            <a:pPr algn="ctr" rtl="1"/>
            <a:r>
              <a:rPr lang="ar-LB"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مَركَزُ التَّربِيَّةِ الدّينِيَّة</a:t>
            </a:r>
            <a:br>
              <a:rPr lang="en-US"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br>
            <a:r>
              <a:rPr lang="ar-LB"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رُهبانِيَّةُ القَلبَينِ الأقدَسَين </a:t>
            </a:r>
            <a:endParaRPr lang="en-US"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115616" y="4509120"/>
            <a:ext cx="5184576" cy="1312923"/>
          </a:xfrm>
        </p:spPr>
        <p:txBody>
          <a:bodyPr>
            <a:normAutofit fontScale="92500" lnSpcReduction="20000"/>
          </a:bodyPr>
          <a:lstStyle/>
          <a:p>
            <a:pPr algn="ctr" rtl="1"/>
            <a:r>
              <a:rPr lang="ar-LB" sz="5000" b="1" dirty="0">
                <a:solidFill>
                  <a:schemeClr val="accent1">
                    <a:lumMod val="10000"/>
                  </a:schemeClr>
                </a:solidFill>
                <a:latin typeface="Tahoma" pitchFamily="34" charset="0"/>
                <a:ea typeface="Tahoma" pitchFamily="34" charset="0"/>
                <a:cs typeface="Tahoma" pitchFamily="34" charset="0"/>
              </a:rPr>
              <a:t>يُقَدِّمُ كِتابَ الأَسَاسِيّ التّاسِع </a:t>
            </a:r>
            <a:endParaRPr lang="en-US" sz="5000" b="1" dirty="0">
              <a:solidFill>
                <a:schemeClr val="accent1">
                  <a:lumMod val="10000"/>
                </a:schemeClr>
              </a:solidFill>
              <a:latin typeface="Tahoma" pitchFamily="34" charset="0"/>
              <a:ea typeface="Tahoma" pitchFamily="34" charset="0"/>
              <a:cs typeface="Tahoma" pitchFamily="34" charset="0"/>
            </a:endParaRPr>
          </a:p>
        </p:txBody>
      </p:sp>
      <p:pic>
        <p:nvPicPr>
          <p:cNvPr id="1026" name="Picture 2" descr="C:\Users\wmaksour\Desktop\Project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55976" y="692696"/>
            <a:ext cx="3339104" cy="13858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3076748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TextBox 4"/>
          <p:cNvSpPr txBox="1"/>
          <p:nvPr/>
        </p:nvSpPr>
        <p:spPr>
          <a:xfrm>
            <a:off x="539553" y="1628800"/>
            <a:ext cx="7928152" cy="4462760"/>
          </a:xfrm>
          <a:prstGeom prst="rect">
            <a:avLst/>
          </a:prstGeom>
          <a:gradFill>
            <a:gsLst>
              <a:gs pos="0">
                <a:srgbClr val="FFEFD1"/>
              </a:gs>
              <a:gs pos="37000">
                <a:srgbClr val="F0EBD5"/>
              </a:gs>
              <a:gs pos="100000">
                <a:srgbClr val="D1C39F"/>
              </a:gs>
            </a:gsLst>
            <a:lin ang="5400000" scaled="0"/>
          </a:gradFill>
        </p:spPr>
        <p:txBody>
          <a:bodyPr wrap="square" rtlCol="0">
            <a:spAutoFit/>
          </a:bodyPr>
          <a:lstStyle/>
          <a:p>
            <a:pPr marL="514350" indent="-514350" algn="r" rtl="1">
              <a:buFont typeface="+mj-lt"/>
              <a:buAutoNum type="arabicPeriod"/>
            </a:pPr>
            <a:r>
              <a:rPr lang="ar-LB" sz="2800" b="1" dirty="0">
                <a:solidFill>
                  <a:srgbClr val="002060"/>
                </a:solidFill>
                <a:latin typeface="Tahoma" pitchFamily="34" charset="0"/>
                <a:ea typeface="Tahoma" pitchFamily="34" charset="0"/>
                <a:cs typeface="Tahoma" pitchFamily="34" charset="0"/>
              </a:rPr>
              <a:t>ما هي نقاطُ الإلتباسِ بينَ يَسوع واليهود؟</a:t>
            </a:r>
          </a:p>
          <a:p>
            <a:pPr marL="514350" indent="-514350" algn="r" rtl="1">
              <a:buFont typeface="+mj-lt"/>
              <a:buAutoNum type="arabicPeriod"/>
            </a:pPr>
            <a:r>
              <a:rPr lang="ar-LB" sz="2800" b="1" dirty="0">
                <a:solidFill>
                  <a:srgbClr val="002060"/>
                </a:solidFill>
                <a:latin typeface="Tahoma" pitchFamily="34" charset="0"/>
                <a:ea typeface="Tahoma" pitchFamily="34" charset="0"/>
                <a:cs typeface="Tahoma" pitchFamily="34" charset="0"/>
              </a:rPr>
              <a:t>لماذا لم يتفاهَمِ اليهودُ مع يسوع؟ </a:t>
            </a:r>
            <a:endParaRPr lang="fr-FR" sz="2800" b="1" dirty="0">
              <a:solidFill>
                <a:srgbClr val="002060"/>
              </a:solidFill>
              <a:latin typeface="Tahoma" pitchFamily="34" charset="0"/>
              <a:ea typeface="Tahoma" pitchFamily="34" charset="0"/>
              <a:cs typeface="Tahoma" pitchFamily="34" charset="0"/>
            </a:endParaRPr>
          </a:p>
          <a:p>
            <a:pPr marL="514350" indent="-514350" algn="r" rtl="1">
              <a:buFont typeface="+mj-lt"/>
              <a:buAutoNum type="arabicPeriod"/>
            </a:pPr>
            <a:r>
              <a:rPr lang="ar-LB" sz="2800" b="1" dirty="0">
                <a:solidFill>
                  <a:srgbClr val="002060"/>
                </a:solidFill>
                <a:latin typeface="Tahoma" pitchFamily="34" charset="0"/>
                <a:ea typeface="Tahoma" pitchFamily="34" charset="0"/>
                <a:cs typeface="Tahoma" pitchFamily="34" charset="0"/>
              </a:rPr>
              <a:t> كيف بدأ الحوارُ  وبأيّ عبارةٍ انتهى؟</a:t>
            </a:r>
            <a:r>
              <a:rPr lang="fr-FR" sz="2800" b="1" dirty="0">
                <a:solidFill>
                  <a:srgbClr val="002060"/>
                </a:solidFill>
                <a:latin typeface="Tahoma" pitchFamily="34" charset="0"/>
                <a:ea typeface="Tahoma" pitchFamily="34" charset="0"/>
                <a:cs typeface="Tahoma" pitchFamily="34" charset="0"/>
              </a:rPr>
              <a:t> </a:t>
            </a:r>
            <a:endParaRPr lang="en-US" sz="2800" b="1" dirty="0">
              <a:solidFill>
                <a:srgbClr val="002060"/>
              </a:solidFill>
              <a:latin typeface="Tahoma" pitchFamily="34" charset="0"/>
              <a:ea typeface="Tahoma" pitchFamily="34" charset="0"/>
              <a:cs typeface="Tahoma" pitchFamily="34" charset="0"/>
            </a:endParaRPr>
          </a:p>
          <a:p>
            <a:pPr marL="514350" lvl="0" indent="-514350" algn="r" rtl="1">
              <a:buFont typeface="+mj-lt"/>
              <a:buAutoNum type="arabicPeriod"/>
            </a:pPr>
            <a:r>
              <a:rPr lang="ar-LB" sz="2800" b="1" dirty="0">
                <a:solidFill>
                  <a:srgbClr val="002060"/>
                </a:solidFill>
                <a:latin typeface="Tahoma" pitchFamily="34" charset="0"/>
                <a:ea typeface="Tahoma" pitchFamily="34" charset="0"/>
                <a:cs typeface="Tahoma" pitchFamily="34" charset="0"/>
              </a:rPr>
              <a:t>ماذا يقولُ  المشهد عن الحريّة؟ </a:t>
            </a:r>
          </a:p>
          <a:p>
            <a:pPr marL="514350" lvl="0" indent="-514350" algn="r" rtl="1">
              <a:buFont typeface="+mj-lt"/>
              <a:buAutoNum type="arabicPeriod"/>
            </a:pPr>
            <a:r>
              <a:rPr lang="ar-LB" sz="2800" b="1" dirty="0">
                <a:solidFill>
                  <a:srgbClr val="002060"/>
                </a:solidFill>
                <a:latin typeface="Tahoma" pitchFamily="34" charset="0"/>
                <a:ea typeface="Tahoma" pitchFamily="34" charset="0"/>
                <a:cs typeface="Tahoma" pitchFamily="34" charset="0"/>
              </a:rPr>
              <a:t>ماذا يقول عن الآب؟</a:t>
            </a:r>
          </a:p>
          <a:p>
            <a:pPr marL="514350" lvl="0" indent="-514350" algn="r" rtl="1">
              <a:buFont typeface="+mj-lt"/>
              <a:buAutoNum type="arabicPeriod"/>
            </a:pPr>
            <a:r>
              <a:rPr lang="ar-LB" sz="2800" b="1" dirty="0">
                <a:solidFill>
                  <a:srgbClr val="002060"/>
                </a:solidFill>
                <a:latin typeface="Tahoma" pitchFamily="34" charset="0"/>
                <a:ea typeface="Tahoma" pitchFamily="34" charset="0"/>
                <a:cs typeface="Tahoma" pitchFamily="34" charset="0"/>
              </a:rPr>
              <a:t>ماذا يقول عن يسوع؟</a:t>
            </a:r>
            <a:endParaRPr lang="en-US" sz="2800" b="1" dirty="0">
              <a:solidFill>
                <a:srgbClr val="002060"/>
              </a:solidFill>
              <a:latin typeface="Tahoma" pitchFamily="34" charset="0"/>
              <a:ea typeface="Tahoma" pitchFamily="34" charset="0"/>
              <a:cs typeface="Tahoma" pitchFamily="34" charset="0"/>
            </a:endParaRPr>
          </a:p>
          <a:p>
            <a:pPr marL="514350" lvl="0" indent="-514350" algn="r" rtl="1">
              <a:buFont typeface="+mj-lt"/>
              <a:buAutoNum type="arabicPeriod"/>
            </a:pPr>
            <a:r>
              <a:rPr lang="ar-SA" sz="2800" b="1" dirty="0">
                <a:solidFill>
                  <a:srgbClr val="002060"/>
                </a:solidFill>
                <a:latin typeface="Tahoma" pitchFamily="34" charset="0"/>
                <a:ea typeface="Tahoma" pitchFamily="34" charset="0"/>
                <a:cs typeface="Tahoma" pitchFamily="34" charset="0"/>
              </a:rPr>
              <a:t> </a:t>
            </a:r>
            <a:r>
              <a:rPr lang="ar-LB" sz="2800" b="1" dirty="0">
                <a:solidFill>
                  <a:srgbClr val="002060"/>
                </a:solidFill>
                <a:latin typeface="Tahoma" pitchFamily="34" charset="0"/>
                <a:ea typeface="Tahoma" pitchFamily="34" charset="0"/>
                <a:cs typeface="Tahoma" pitchFamily="34" charset="0"/>
              </a:rPr>
              <a:t>لِمَ الحَقُّ يُحَرِّر؟ وَلِمَ الكَذِبُ يُكَبِّل؟ وَكَيف؟</a:t>
            </a:r>
            <a:endParaRPr lang="en-US" sz="2800" b="1" dirty="0">
              <a:solidFill>
                <a:srgbClr val="002060"/>
              </a:solidFill>
              <a:latin typeface="Tahoma" pitchFamily="34" charset="0"/>
              <a:ea typeface="Tahoma" pitchFamily="34" charset="0"/>
              <a:cs typeface="Tahoma" pitchFamily="34" charset="0"/>
            </a:endParaRPr>
          </a:p>
          <a:p>
            <a:pPr marL="514350" lvl="0" indent="-514350" algn="r" rtl="1">
              <a:buFont typeface="+mj-lt"/>
              <a:buAutoNum type="arabicPeriod"/>
            </a:pPr>
            <a:r>
              <a:rPr lang="ar-LB" sz="2800" b="1" dirty="0">
                <a:solidFill>
                  <a:srgbClr val="002060"/>
                </a:solidFill>
                <a:latin typeface="Tahoma" pitchFamily="34" charset="0"/>
                <a:ea typeface="Tahoma" pitchFamily="34" charset="0"/>
                <a:cs typeface="Tahoma" pitchFamily="34" charset="0"/>
              </a:rPr>
              <a:t>هَل الحُرِّيَّةُ تَنفي القَوانين؟ </a:t>
            </a:r>
            <a:endParaRPr lang="en-US" sz="2800" b="1" dirty="0">
              <a:solidFill>
                <a:srgbClr val="002060"/>
              </a:solidFill>
              <a:latin typeface="Tahoma" pitchFamily="34" charset="0"/>
              <a:ea typeface="Tahoma" pitchFamily="34" charset="0"/>
              <a:cs typeface="Tahoma" pitchFamily="34" charset="0"/>
            </a:endParaRPr>
          </a:p>
          <a:p>
            <a:pPr marL="514350" lvl="0" indent="-514350" algn="r" rtl="1">
              <a:buFont typeface="+mj-lt"/>
              <a:buAutoNum type="arabicPeriod"/>
            </a:pPr>
            <a:r>
              <a:rPr lang="ar-LB" sz="2800" b="1" dirty="0">
                <a:solidFill>
                  <a:srgbClr val="002060"/>
                </a:solidFill>
                <a:latin typeface="Tahoma" pitchFamily="34" charset="0"/>
                <a:ea typeface="Tahoma" pitchFamily="34" charset="0"/>
                <a:cs typeface="Tahoma" pitchFamily="34" charset="0"/>
              </a:rPr>
              <a:t>ما هوَ الحَقّ؟ أَينَ نَجِدُه؟</a:t>
            </a:r>
            <a:endParaRPr lang="en-US" sz="2800" b="1" dirty="0">
              <a:solidFill>
                <a:srgbClr val="002060"/>
              </a:solidFill>
              <a:latin typeface="Tahoma" pitchFamily="34" charset="0"/>
              <a:ea typeface="Tahoma" pitchFamily="34" charset="0"/>
              <a:cs typeface="Tahoma" pitchFamily="34" charset="0"/>
            </a:endParaRPr>
          </a:p>
          <a:p>
            <a:pPr algn="r" rtl="1"/>
            <a:endParaRPr lang="en-US" sz="3200" dirty="0">
              <a:latin typeface="Tahoma" pitchFamily="34"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1852085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3568" y="1484784"/>
            <a:ext cx="7848872" cy="5183088"/>
          </a:xfrm>
          <a:solidFill>
            <a:schemeClr val="accent5">
              <a:lumMod val="40000"/>
              <a:lumOff val="60000"/>
            </a:schemeClr>
          </a:solidFill>
        </p:spPr>
        <p:txBody>
          <a:bodyPr>
            <a:normAutofit/>
          </a:bodyPr>
          <a:lstStyle/>
          <a:p>
            <a:pPr algn="r" rtl="1"/>
            <a:r>
              <a:rPr lang="en-US" dirty="0">
                <a:sym typeface="Wingdings"/>
              </a:rPr>
              <a:t></a:t>
            </a:r>
            <a:r>
              <a:rPr lang="en-US" dirty="0"/>
              <a:t> </a:t>
            </a:r>
            <a:r>
              <a:rPr lang="ar-LB" sz="30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إِنَّ إِنجيلَ يوحَنّا يُرَدِّدُ دائِمًا كَلِمَةَ </a:t>
            </a:r>
            <a:r>
              <a:rPr lang="ar-LB" sz="3000" b="1"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"حَقيقَة"، </a:t>
            </a:r>
            <a:r>
              <a:rPr lang="ar-LB" sz="30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فَنَجِدُها تَتَكرّرُ </a:t>
            </a:r>
            <a:r>
              <a:rPr lang="ar-LB" sz="3000" b="1"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55 مَرّة</a:t>
            </a:r>
            <a:r>
              <a:rPr lang="ar-LB" sz="30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 لِذَلكَ نَأخُذَ مَقطعًا مِن هَذا الإنجيل، ولَو بَدا لنا لأوّلِ وَهلَةٍ صَعْبًا. فَمِنَ المُهمِّ أن نَتداوَلَهُ وَنَفهَمَه وَنَفهَمَ كيفَ أنّ الحَقَّ يُحَرّر. وَقَد يَبدو هَذا واضِحًا.</a:t>
            </a:r>
            <a:endParaRPr lang="en-US" sz="30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endParaRPr>
          </a:p>
          <a:p>
            <a:pPr algn="r" rtl="1"/>
            <a:r>
              <a:rPr lang="ar-LB" sz="30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لإنَّ أَوّلَ ما سَنَكتَشِفُهُ هُوَ أَنَّ المَشهدَ يَبدَأُ بِالعِبارَةِ التّاليّة: </a:t>
            </a:r>
            <a:r>
              <a:rPr lang="ar-LB" sz="3000" b="1"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"فَقالَ يَسوعُ لِليَهودِ الّذينَ آمَنوا بِه"</a:t>
            </a:r>
            <a:r>
              <a:rPr lang="ar-LB" sz="30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 (يوحَنّا 8/31).</a:t>
            </a:r>
            <a:endParaRPr lang="en-US" sz="30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endParaRPr>
          </a:p>
          <a:p>
            <a:pPr algn="r" rtl="1"/>
            <a:r>
              <a:rPr lang="ar-LB" sz="30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وهُوَ يَنتَهي بِالعِبارَة: </a:t>
            </a:r>
            <a:r>
              <a:rPr lang="ar-LB" sz="3000" b="1"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"فَأَخَذوا حِجارَةً لِيَرموه بِها، فَتَوارَى…"</a:t>
            </a:r>
            <a:r>
              <a:rPr lang="ar-LB" sz="30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 (يوحَنّا 8/59).</a:t>
            </a:r>
            <a:endParaRPr lang="en-US" sz="30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209949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132856"/>
            <a:ext cx="8291264" cy="4525963"/>
          </a:xfrm>
        </p:spPr>
        <p:txBody>
          <a:bodyPr/>
          <a:lstStyle/>
          <a:p>
            <a:pPr algn="r" rtl="1"/>
            <a:r>
              <a:rPr lang="ar-LB" sz="2800" b="1" u="sng"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يَسوع</a:t>
            </a:r>
            <a:r>
              <a:rPr lang="ar-LB" sz="2800" b="1"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				                  </a:t>
            </a:r>
            <a:r>
              <a:rPr lang="ar-LB" sz="2800" b="1" u="sng"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اليَهود</a:t>
            </a:r>
            <a:endParaRPr lang="en-US"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endParaRPr>
          </a:p>
          <a:p>
            <a:pPr algn="r" rtl="1"/>
            <a:r>
              <a:rPr lang="ar-LB"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سَتَصيرونَ أَحرارًا		      	لَسْنا عَبيدًا</a:t>
            </a:r>
            <a:endParaRPr lang="en-US"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endParaRPr>
          </a:p>
          <a:p>
            <a:pPr algn="r" rtl="1"/>
            <a:r>
              <a:rPr lang="ar-LB"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أَبي وَأَبيكُم			       أَبونا إبراهيم</a:t>
            </a:r>
            <a:endParaRPr lang="en-US"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endParaRPr>
          </a:p>
          <a:p>
            <a:pPr algn="r" rtl="1"/>
            <a:r>
              <a:rPr lang="ar-LB"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ابن الله				          مَمسوس بِهِ مَسٌّ شَيطانِيّ</a:t>
            </a:r>
            <a:endParaRPr lang="en-US"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endParaRPr>
          </a:p>
          <a:p>
            <a:pPr algn="r" rtl="1"/>
            <a:r>
              <a:rPr lang="ar-LB"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لا يَذق المَوت أَبَدًا	       المَوت</a:t>
            </a:r>
            <a:endParaRPr lang="en-US"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endParaRPr>
          </a:p>
          <a:p>
            <a:pPr algn="r" rtl="1"/>
            <a:r>
              <a:rPr lang="ar-LB"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وَرَآه فَفَرِح			</a:t>
            </a:r>
            <a:r>
              <a:rPr lang="en-US"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  </a:t>
            </a:r>
            <a:r>
              <a:rPr lang="ar-LB"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    </a:t>
            </a:r>
            <a:r>
              <a:rPr lang="ar-LB"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  </a:t>
            </a:r>
            <a:r>
              <a:rPr lang="ar-LB"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رأَى</a:t>
            </a:r>
            <a:endParaRPr lang="en-US"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endParaRPr>
          </a:p>
          <a:p>
            <a:pPr algn="r" rtl="1"/>
            <a:r>
              <a:rPr lang="ar-LB"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أَنا هُوَ				           رَموه بِالحِجارَة</a:t>
            </a:r>
            <a:endParaRPr lang="en-US"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endParaRPr>
          </a:p>
          <a:p>
            <a:pPr algn="r" rtl="1"/>
            <a:endParaRPr lang="en-US" dirty="0"/>
          </a:p>
        </p:txBody>
      </p:sp>
      <p:sp>
        <p:nvSpPr>
          <p:cNvPr id="4" name="Rounded Rectangle 3"/>
          <p:cNvSpPr/>
          <p:nvPr/>
        </p:nvSpPr>
        <p:spPr>
          <a:xfrm>
            <a:off x="1547664" y="260648"/>
            <a:ext cx="6048672" cy="16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200" b="1"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نِقاطُ الالتِباسِ خَمسَة</a:t>
            </a:r>
            <a:endParaRPr lang="en-US" sz="4200" b="1"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2790523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lowchart: Internal Storage 3"/>
          <p:cNvSpPr/>
          <p:nvPr/>
        </p:nvSpPr>
        <p:spPr>
          <a:xfrm flipH="1">
            <a:off x="0" y="0"/>
            <a:ext cx="8964488" cy="7046640"/>
          </a:xfrm>
          <a:prstGeom prst="flowChartInternal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59632" y="4293096"/>
            <a:ext cx="6048672" cy="1938992"/>
          </a:xfrm>
          <a:prstGeom prst="rect">
            <a:avLst/>
          </a:prstGeom>
        </p:spPr>
        <p:txBody>
          <a:bodyPr wrap="square">
            <a:spAutoFit/>
          </a:bodyPr>
          <a:lstStyle/>
          <a:p>
            <a:pPr algn="ctr" rtl="1"/>
            <a:r>
              <a:rPr lang="ar-LB" sz="30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إِنَّ مَوضوعَ الالتِباسِ الأَساسِيّ بَينَ يَسوعَ وَاليَهود هُوَ </a:t>
            </a:r>
            <a:endParaRPr lang="fr-FR" sz="30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endParaRPr>
          </a:p>
          <a:p>
            <a:pPr algn="ctr" rtl="1"/>
            <a:r>
              <a:rPr lang="ar-LB" sz="3000" b="1"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الحُريَّة وَالحَقّ مِن جِهَةٍ  </a:t>
            </a:r>
          </a:p>
          <a:p>
            <a:pPr algn="ctr" rtl="1"/>
            <a:r>
              <a:rPr lang="ar-LB" sz="3000" b="1"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وَالمَوت وَالكَذِب مِن جِهَةٍ أخرَى</a:t>
            </a:r>
            <a:endParaRPr lang="en-US" sz="30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8" name="Content Placeholder 7"/>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115616" y="188640"/>
            <a:ext cx="6336704" cy="4203746"/>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2165033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56992"/>
            <a:ext cx="8460432" cy="3082842"/>
          </a:xfrm>
          <a:solidFill>
            <a:schemeClr val="accent5">
              <a:lumMod val="40000"/>
              <a:lumOff val="60000"/>
            </a:schemeClr>
          </a:solidFill>
        </p:spPr>
        <p:txBody>
          <a:bodyPr>
            <a:noAutofit/>
          </a:bodyPr>
          <a:lstStyle/>
          <a:p>
            <a:pPr algn="r" rtl="1"/>
            <a:r>
              <a:rPr lang="ar-LB"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لا يَرَى اليَهودُ  كَيفَ أَنَّ الكَذِبَ يُسَيطِرُ عَلى حَياتِهِم ويَعمِيهم وَبذَلِكَ هُم أبناءٌ لإبليس، "وَهوَ قتّال لا يَثبُتُ عَلى حَقّ بَل كذّاب وَأَبو الكَذب".</a:t>
            </a:r>
            <a:endParaRPr lang="en-US"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endParaRPr>
          </a:p>
          <a:p>
            <a:pPr algn="r" rtl="1"/>
            <a:r>
              <a:rPr lang="ar-LB" sz="2800" b="1"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أمَّا يَسوع فَيُريدُ الحَقَّ </a:t>
            </a:r>
            <a:r>
              <a:rPr lang="ar-LB"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وَيُظهرُهُ لأنَّهُ يَأتي مِنَ الآب. وَالحَقُّ يُحَرِّر. وَيَسوعُ يُظهرُ لِليَهودِ كيفَ أنَّ الخَطيئةَ هِيَ عُبودِيَة تَقودُ إلى المَوتِ وَلَيسَتْ فَقَط مُخالِفَةً لِلشَّريعَة.</a:t>
            </a:r>
            <a:endParaRPr lang="en-US"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23728" y="188640"/>
            <a:ext cx="5400600" cy="30378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ustDataLst>
      <p:tags r:id="rId1"/>
    </p:custDataLst>
    <p:extLst>
      <p:ext uri="{BB962C8B-B14F-4D97-AF65-F5344CB8AC3E}">
        <p14:creationId xmlns:p14="http://schemas.microsoft.com/office/powerpoint/2010/main" val="1167089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2160" y="980728"/>
            <a:ext cx="3117502" cy="5616624"/>
          </a:xfrm>
          <a:solidFill>
            <a:schemeClr val="accent5">
              <a:lumMod val="40000"/>
              <a:lumOff val="60000"/>
            </a:schemeClr>
          </a:solidFill>
        </p:spPr>
        <p:txBody>
          <a:bodyPr>
            <a:noAutofit/>
          </a:bodyPr>
          <a:lstStyle/>
          <a:p>
            <a:pPr algn="ctr" rtl="1"/>
            <a:r>
              <a:rPr lang="ar-LB"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وهَذا ما لَم يَطِقْهُ اليَهودُ فَأخَذوا حِجارَةً لِيَرموهُ بِها.</a:t>
            </a:r>
            <a:endParaRPr lang="en-US"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endParaRPr>
          </a:p>
          <a:p>
            <a:pPr algn="ctr" rtl="1"/>
            <a:r>
              <a:rPr lang="ar-LB"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وَفي كُلّ هَذا يُظهرُ لَنا يَسوعُ أوّلاً عُبودِيَّةَ الخَطيئَة، ثمّ يُظهرُ لَنا حَقيقَةَ اللهِ الّذي يُريدُ لَنا الحَياة. </a:t>
            </a:r>
            <a:endParaRPr lang="en-US"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endParaRPr>
          </a:p>
          <a:p>
            <a:pPr marL="0" indent="0" algn="ctr" rtl="1">
              <a:buNone/>
            </a:pPr>
            <a:r>
              <a:rPr lang="ar-LB" sz="2800" b="1"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الحَقُّ يُحَرِّرُكُم</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116632"/>
            <a:ext cx="5522534" cy="6723037"/>
          </a:xfrm>
          <a:prstGeom prst="rect">
            <a:avLst/>
          </a:prstGeom>
        </p:spPr>
      </p:pic>
    </p:spTree>
    <p:custDataLst>
      <p:tags r:id="rId1"/>
    </p:custDataLst>
    <p:extLst>
      <p:ext uri="{BB962C8B-B14F-4D97-AF65-F5344CB8AC3E}">
        <p14:creationId xmlns:p14="http://schemas.microsoft.com/office/powerpoint/2010/main" val="1792169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6098830" y="2636912"/>
            <a:ext cx="3045170" cy="4624026"/>
          </a:xfrm>
        </p:spPr>
      </p:pic>
      <p:sp>
        <p:nvSpPr>
          <p:cNvPr id="5" name="Cloud Callout 4"/>
          <p:cNvSpPr/>
          <p:nvPr/>
        </p:nvSpPr>
        <p:spPr>
          <a:xfrm>
            <a:off x="899592" y="476672"/>
            <a:ext cx="5256584" cy="3384376"/>
          </a:xfrm>
          <a:prstGeom prst="cloudCallout">
            <a:avLst>
              <a:gd name="adj1" fmla="val 63313"/>
              <a:gd name="adj2" fmla="val 22222"/>
            </a:avLst>
          </a:prstGeom>
          <a:solidFill>
            <a:schemeClr val="tx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800" b="1" dirty="0">
                <a:solidFill>
                  <a:schemeClr val="tx1">
                    <a:lumMod val="20000"/>
                    <a:lumOff val="80000"/>
                  </a:schemeClr>
                </a:solidFill>
                <a:latin typeface="Tahoma" panose="020B0604030504040204" pitchFamily="34" charset="0"/>
                <a:ea typeface="Tahoma" panose="020B0604030504040204" pitchFamily="34" charset="0"/>
                <a:cs typeface="Tahoma" panose="020B0604030504040204" pitchFamily="34" charset="0"/>
              </a:rPr>
              <a:t>لِنَتَعَمَّق في هَذا المَشهَد</a:t>
            </a:r>
            <a:endParaRPr lang="en-US" sz="4800" b="1" dirty="0">
              <a:solidFill>
                <a:schemeClr val="tx1">
                  <a:lumMod val="20000"/>
                  <a:lumOff val="80000"/>
                </a:schemeClr>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239372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3563888" y="3324522"/>
            <a:ext cx="6293677" cy="3530600"/>
          </a:xfrm>
        </p:spPr>
      </p:pic>
      <p:sp>
        <p:nvSpPr>
          <p:cNvPr id="5" name="Oval Callout 4"/>
          <p:cNvSpPr/>
          <p:nvPr/>
        </p:nvSpPr>
        <p:spPr>
          <a:xfrm>
            <a:off x="755576" y="1196752"/>
            <a:ext cx="4680520" cy="2880320"/>
          </a:xfrm>
          <a:prstGeom prst="wedgeEllipseCallout">
            <a:avLst>
              <a:gd name="adj1" fmla="val 61037"/>
              <a:gd name="adj2" fmla="val 40794"/>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b="1" dirty="0">
                <a:solidFill>
                  <a:schemeClr val="bg2"/>
                </a:solidFill>
                <a:latin typeface="Tahoma" panose="020B0604030504040204" pitchFamily="34" charset="0"/>
                <a:ea typeface="Tahoma" panose="020B0604030504040204" pitchFamily="34" charset="0"/>
                <a:cs typeface="Tahoma" panose="020B0604030504040204" pitchFamily="34" charset="0"/>
              </a:rPr>
              <a:t>ماذا يَقولُ عَنِ الحُرِّيّة؟</a:t>
            </a:r>
            <a:endParaRPr lang="en-US" sz="4000" b="1"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3141565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4756" y="1196752"/>
            <a:ext cx="5180572" cy="5544616"/>
          </a:xfrm>
          <a:solidFill>
            <a:schemeClr val="accent5">
              <a:lumMod val="40000"/>
              <a:lumOff val="60000"/>
            </a:schemeClr>
          </a:solidFill>
        </p:spPr>
        <p:txBody>
          <a:bodyPr>
            <a:normAutofit/>
          </a:bodyPr>
          <a:lstStyle/>
          <a:p>
            <a:pPr algn="ctr" rtl="1"/>
            <a:r>
              <a:rPr lang="ar-LB" sz="30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إنَّ يسوعَ هُوَ الحَقّ، وَمَن قَبِلَهُ يَستَطيعُ أن يَعبُرَ إلى ملءِ الحَياةِ مَعَ اللّه، أي إلى الحُريّةِ الحَقيقِيَّة.</a:t>
            </a:r>
            <a:endParaRPr lang="en-US" sz="30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endParaRPr>
          </a:p>
          <a:p>
            <a:pPr algn="ctr" rtl="1"/>
            <a:r>
              <a:rPr lang="ar-LB" sz="30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إنَّ اليَهودَ لا يَشعُرونَ هُنا بالحاجةِ إلى التَّحرُّر لِمُجَرّدِ أنّهم أبناء ابراهيم. </a:t>
            </a:r>
          </a:p>
          <a:p>
            <a:pPr algn="ctr" rtl="1"/>
            <a:r>
              <a:rPr lang="ar-LB" sz="30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أمّا يَسوع فيُظهِرُ لَهم، مَفهومَ حَقيقَة الخَطيئةِ وَأنّها عُبوديَّةٌ وَرَفضٌ للحَقيقَةِ الّتي تَأتي مِن عِندِ الآب.</a:t>
            </a:r>
            <a:endParaRPr lang="en-US" sz="30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en-US" sz="3000"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504" y="45720"/>
            <a:ext cx="3648456" cy="6812280"/>
          </a:xfrm>
          <a:prstGeom prst="rect">
            <a:avLst/>
          </a:prstGeom>
        </p:spPr>
      </p:pic>
    </p:spTree>
    <p:custDataLst>
      <p:tags r:id="rId1"/>
    </p:custDataLst>
    <p:extLst>
      <p:ext uri="{BB962C8B-B14F-4D97-AF65-F5344CB8AC3E}">
        <p14:creationId xmlns:p14="http://schemas.microsoft.com/office/powerpoint/2010/main" val="3840976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3563888" y="3324522"/>
            <a:ext cx="6293677" cy="3530600"/>
          </a:xfrm>
        </p:spPr>
      </p:pic>
      <p:sp>
        <p:nvSpPr>
          <p:cNvPr id="5" name="Oval Callout 4"/>
          <p:cNvSpPr/>
          <p:nvPr/>
        </p:nvSpPr>
        <p:spPr>
          <a:xfrm>
            <a:off x="755576" y="1196752"/>
            <a:ext cx="4680520" cy="2880320"/>
          </a:xfrm>
          <a:prstGeom prst="wedgeEllipseCallout">
            <a:avLst>
              <a:gd name="adj1" fmla="val 59670"/>
              <a:gd name="adj2" fmla="val 4238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b="1" dirty="0">
                <a:solidFill>
                  <a:schemeClr val="bg2"/>
                </a:solidFill>
                <a:latin typeface="Tahoma" panose="020B0604030504040204" pitchFamily="34" charset="0"/>
                <a:ea typeface="Tahoma" panose="020B0604030504040204" pitchFamily="34" charset="0"/>
                <a:cs typeface="Tahoma" panose="020B0604030504040204" pitchFamily="34" charset="0"/>
              </a:rPr>
              <a:t>ماذا يَقولُ هَذا المَشهَدُ عَنِ الآب؟</a:t>
            </a:r>
            <a:endParaRPr lang="en-US" sz="4000" b="1"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2716922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Scan0008.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802760" y="0"/>
            <a:ext cx="5538479" cy="6829425"/>
          </a:xfrm>
          <a:prstGeom prst="rect">
            <a:avLst/>
          </a:prstGeom>
        </p:spPr>
      </p:pic>
    </p:spTree>
    <p:custDataLst>
      <p:tags r:id="rId1"/>
    </p:custDataLst>
    <p:extLst>
      <p:ext uri="{BB962C8B-B14F-4D97-AF65-F5344CB8AC3E}">
        <p14:creationId xmlns:p14="http://schemas.microsoft.com/office/powerpoint/2010/main" val="5956754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2492896"/>
            <a:ext cx="7560840" cy="4032448"/>
          </a:xfrm>
          <a:solidFill>
            <a:schemeClr val="accent5">
              <a:lumMod val="40000"/>
              <a:lumOff val="60000"/>
            </a:schemeClr>
          </a:solidFill>
        </p:spPr>
        <p:txBody>
          <a:bodyPr>
            <a:normAutofit fontScale="92500"/>
          </a:bodyPr>
          <a:lstStyle/>
          <a:p>
            <a:pPr algn="ctr" rtl="1"/>
            <a:r>
              <a:rPr lang="ar-LB"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يَشهَدُ يَسوعُ المَسيحِ بِأَنَّ كَلامَهُ وَأَعمالَهُ يَأتيان (حَقيقَة) مِن عِندِ الآب. </a:t>
            </a:r>
          </a:p>
          <a:p>
            <a:pPr algn="ctr" rtl="1"/>
            <a:r>
              <a:rPr lang="ar-LB"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وَيَقولُ اليَهودُ بِأنَّهُم أَبناءُ إبراهيمَ وَأَبناءُ الله، ولَكِنَّهُم لا يَعتَرِفونَ بِحقيقةِ كَلامِ يَسوعَ وَأعمالَه. لِذَلك، يَقولُ لَهم:</a:t>
            </a:r>
            <a:r>
              <a:rPr lang="ar-LB" sz="2800" b="1"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"لَو كانَ اللهُ أباكُم لأحبَبتُموني لأنّي مِنَ اللهِ خَرجْتُ وأَتَيت".</a:t>
            </a:r>
          </a:p>
          <a:p>
            <a:pPr algn="ctr" rtl="1"/>
            <a:r>
              <a:rPr lang="ar-LB" sz="2800" b="1"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 " أنتُم أَولادُ أبيكم إبليس، إنّه قُتّال النّاس، لا يُريدُ إِلاّ المَوت، لأنّهُ كَذّاب وَأَبو الكَذِب، أي يَفعلُ بِواسِطَةِ الكَذِب، والكَذبُ وَسيلَةً لِلمَوت</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47664" y="163520"/>
            <a:ext cx="1790700" cy="2286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08104" y="163520"/>
            <a:ext cx="1790700" cy="2286000"/>
          </a:xfrm>
          <a:prstGeom prst="rect">
            <a:avLst/>
          </a:prstGeom>
        </p:spPr>
      </p:pic>
    </p:spTree>
    <p:custDataLst>
      <p:tags r:id="rId1"/>
    </p:custDataLst>
    <p:extLst>
      <p:ext uri="{BB962C8B-B14F-4D97-AF65-F5344CB8AC3E}">
        <p14:creationId xmlns:p14="http://schemas.microsoft.com/office/powerpoint/2010/main" val="1222455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3563888" y="3324522"/>
            <a:ext cx="6293677" cy="3530600"/>
          </a:xfrm>
        </p:spPr>
      </p:pic>
      <p:sp>
        <p:nvSpPr>
          <p:cNvPr id="5" name="Oval Callout 4"/>
          <p:cNvSpPr/>
          <p:nvPr/>
        </p:nvSpPr>
        <p:spPr>
          <a:xfrm>
            <a:off x="755576" y="1196752"/>
            <a:ext cx="4680520" cy="2880320"/>
          </a:xfrm>
          <a:prstGeom prst="wedgeEllipseCallout">
            <a:avLst>
              <a:gd name="adj1" fmla="val 58302"/>
              <a:gd name="adj2" fmla="val 45238"/>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b="1" dirty="0">
                <a:solidFill>
                  <a:schemeClr val="bg2"/>
                </a:solidFill>
                <a:latin typeface="Tahoma" panose="020B0604030504040204" pitchFamily="34" charset="0"/>
                <a:ea typeface="Tahoma" panose="020B0604030504040204" pitchFamily="34" charset="0"/>
                <a:cs typeface="Tahoma" panose="020B0604030504040204" pitchFamily="34" charset="0"/>
              </a:rPr>
              <a:t>ماذا يَقولُ هَذا المَشهدُ عَن يَسوع؟</a:t>
            </a:r>
            <a:endParaRPr lang="en-US" sz="4000" b="1"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3794119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9952" y="920700"/>
            <a:ext cx="4846834" cy="5676652"/>
          </a:xfrm>
          <a:solidFill>
            <a:schemeClr val="accent5">
              <a:lumMod val="40000"/>
              <a:lumOff val="60000"/>
            </a:schemeClr>
          </a:solidFill>
        </p:spPr>
        <p:txBody>
          <a:bodyPr>
            <a:normAutofit/>
          </a:bodyPr>
          <a:lstStyle/>
          <a:p>
            <a:pPr algn="ctr" rtl="1"/>
            <a:r>
              <a:rPr lang="ar-LB"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قالوا فيه أنّهُ سامِريّ وَفيه مَسّ من الشّيطانِ وَهذا القَولُ أكبَر إِهانَة.</a:t>
            </a:r>
            <a:endParaRPr lang="en-US"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endParaRPr>
          </a:p>
          <a:p>
            <a:pPr algn="ctr" rtl="1"/>
            <a:r>
              <a:rPr lang="ar-LB"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احتجَّ اليَهودُ لأنَّهُم لا يَقبَلون بأن يَكون يَسوعُ أعظَم مِن إبراهيم وسألوه: "مَنْ تَجعل نَفسَك؟" فأجابَ: </a:t>
            </a:r>
            <a:r>
              <a:rPr lang="ar-LB" sz="2800" b="1"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"قبل أن يَكونَ إبراهيمُ أنا هُو: أتكلّمُ بِما رَأيتُ عندَ أَبي. أنا أقولُ الحَقّ وأنتُم لا تؤمِنون"</a:t>
            </a:r>
            <a:r>
              <a:rPr lang="ar-LB"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 ونَتيجَةً لذلكَ أخَذوا حِجارَةً لِيَرموه بِها.</a:t>
            </a:r>
            <a:endParaRPr lang="en-US" sz="2800" dirty="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9512" y="1628800"/>
            <a:ext cx="4286702" cy="4437112"/>
          </a:xfrm>
          <a:prstGeom prst="rect">
            <a:avLst/>
          </a:prstGeom>
        </p:spPr>
      </p:pic>
    </p:spTree>
    <p:custDataLst>
      <p:tags r:id="rId1"/>
    </p:custDataLst>
    <p:extLst>
      <p:ext uri="{BB962C8B-B14F-4D97-AF65-F5344CB8AC3E}">
        <p14:creationId xmlns:p14="http://schemas.microsoft.com/office/powerpoint/2010/main" val="1796120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3568" y="2609528"/>
            <a:ext cx="8208912" cy="4248472"/>
          </a:xfrm>
          <a:solidFill>
            <a:schemeClr val="accent5">
              <a:lumMod val="40000"/>
              <a:lumOff val="60000"/>
            </a:schemeClr>
          </a:solidFill>
        </p:spPr>
        <p:txBody>
          <a:bodyPr>
            <a:normAutofit lnSpcReduction="10000"/>
          </a:bodyPr>
          <a:lstStyle/>
          <a:p>
            <a:pPr algn="r" rtl="1"/>
            <a:endParaRPr lang="en-US" sz="30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endParaRPr>
          </a:p>
          <a:p>
            <a:pPr algn="ctr" rtl="1"/>
            <a:r>
              <a:rPr lang="ar-LB" sz="30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الحَقُّ هُوَ ما يَظهَرُ بَتَصَرُّفِ يَسوعَ في أَقوالِهِ وفي حَياتِه وَكُلِّ ما هوَ خارِجٌ عَنهُ هوَ ظَلام.</a:t>
            </a:r>
            <a:endParaRPr lang="en-US" sz="30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endParaRPr>
          </a:p>
          <a:p>
            <a:pPr algn="ctr" rtl="1"/>
            <a:r>
              <a:rPr lang="ar-LB" sz="30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كُلُّ خَيرٍ في هذا العالَمِ يَأتي مِنهُ هُو. </a:t>
            </a:r>
          </a:p>
          <a:p>
            <a:pPr algn="ctr" rtl="1"/>
            <a:r>
              <a:rPr lang="ar-LB" sz="30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كَما كُلُّ نورٍ يَأتي مِنَ الشَّمس</a:t>
            </a:r>
          </a:p>
          <a:p>
            <a:pPr algn="ctr" rtl="1"/>
            <a:r>
              <a:rPr lang="ar-LB" sz="30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مِنَ المُهمِّ أَن نُحلّلَ هَذا النِّزاع بَينَ يَسوعَ وَاليَهود ونَرَى أنّ هُناكَ سوء تَفاهُم وَنَكتشفُ في النّهايَةِ سوء التّفاهُم في حَياتِنا المَسيحِيَّة.</a:t>
            </a:r>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91680" y="88057"/>
            <a:ext cx="4968552" cy="3260612"/>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1692721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764704"/>
            <a:ext cx="6658358" cy="917726"/>
          </a:xfrm>
        </p:spPr>
        <p:txBody>
          <a:bodyPr>
            <a:normAutofit fontScale="90000"/>
          </a:bodyPr>
          <a:lstStyle/>
          <a:p>
            <a:pPr rtl="1"/>
            <a:r>
              <a:rPr lang="ar-LB" sz="2700" b="1"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فَإِذا حَرّركم الابنَ صِرتُم أَحرارًا حَقًّا"</a:t>
            </a:r>
            <a:r>
              <a:rPr lang="ar-LB" sz="27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 </a:t>
            </a:r>
            <a:br>
              <a:rPr lang="ar-LB" sz="27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br>
            <a:r>
              <a:rPr lang="ar-LB" sz="20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(يوحنّا 8/32 و36).</a:t>
            </a:r>
            <a:br>
              <a:rPr lang="en-US"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br>
            <a:endParaRPr lang="en-US"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179512" y="1484784"/>
            <a:ext cx="8964488" cy="5373216"/>
          </a:xfrm>
          <a:solidFill>
            <a:schemeClr val="accent5">
              <a:lumMod val="40000"/>
              <a:lumOff val="60000"/>
            </a:schemeClr>
          </a:solidFill>
        </p:spPr>
        <p:txBody>
          <a:bodyPr>
            <a:noAutofit/>
          </a:bodyPr>
          <a:lstStyle/>
          <a:p>
            <a:pPr algn="ctr" rtl="1"/>
            <a:r>
              <a:rPr lang="ar-LB" sz="23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الغشُّ والكذبُ يَقودان إلى الهلاكِ مَهما كانَتِ الظروفُ الاجتِماعيّةُ التي يَعيشُها الإنسان.</a:t>
            </a:r>
            <a:endParaRPr lang="en-US" sz="23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endParaRPr>
          </a:p>
          <a:p>
            <a:pPr algn="ctr" rtl="1"/>
            <a:r>
              <a:rPr lang="ar-LB" sz="23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الحُريّةُ لَيسَتْ مُجَرّد فِكرة إنّما هِيَ قُدرةٌ عَلى عَمَلِ الخير  والتحرّك بَعد التحرُّر منَ القيودِ التي يُكَبِّلُ بها الكذب والخطيئَة. </a:t>
            </a:r>
          </a:p>
          <a:p>
            <a:pPr algn="ctr" rtl="1"/>
            <a:r>
              <a:rPr lang="ar-LB" sz="23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والمسيح يُحرّرُ لأنّهُ يُظهرُ الحَقيقةَ فيُخرجُ الإنسانُ مِن الكذبِ والموت.</a:t>
            </a:r>
            <a:r>
              <a:rPr lang="ar-LB" sz="23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"ا</a:t>
            </a:r>
            <a:r>
              <a:rPr lang="ar-LB" sz="23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لمُؤمنُ هو حُرٌّ </a:t>
            </a:r>
            <a:r>
              <a:rPr lang="ar-LB" sz="23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بِمَعنى أنّهُ قَد نالَ في المَسيح قوّة على أن يعيشَ منذُ الآن وللأبدِ في </a:t>
            </a:r>
            <a:r>
              <a:rPr lang="ar-LB" sz="23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صِلةٍ حَميمةٍ بِالآب</a:t>
            </a:r>
            <a:r>
              <a:rPr lang="ar-LB" sz="23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دون أن تُعرقلَه قُيودُ الخطيئةِ والمَوتِ والشّريعَة" </a:t>
            </a:r>
            <a:r>
              <a:rPr lang="ar-LB" sz="23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(مُعجَمُ اللاّهوت الكِتابِيّ–ص191).</a:t>
            </a:r>
            <a:endParaRPr lang="en-US" sz="23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endParaRPr>
          </a:p>
          <a:p>
            <a:endParaRPr lang="en-US" sz="2500" dirty="0"/>
          </a:p>
          <a:p>
            <a:endParaRPr lang="en-US" sz="25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03648" y="4257092"/>
            <a:ext cx="5976664" cy="2988331"/>
          </a:xfrm>
          <a:prstGeom prst="rect">
            <a:avLst/>
          </a:prstGeom>
        </p:spPr>
      </p:pic>
    </p:spTree>
    <p:custDataLst>
      <p:tags r:id="rId1"/>
    </p:custDataLst>
    <p:extLst>
      <p:ext uri="{BB962C8B-B14F-4D97-AF65-F5344CB8AC3E}">
        <p14:creationId xmlns:p14="http://schemas.microsoft.com/office/powerpoint/2010/main" val="3636450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3563888" y="3324522"/>
            <a:ext cx="6293677" cy="3530600"/>
          </a:xfrm>
        </p:spPr>
      </p:pic>
      <p:sp>
        <p:nvSpPr>
          <p:cNvPr id="5" name="Oval Callout 4"/>
          <p:cNvSpPr/>
          <p:nvPr/>
        </p:nvSpPr>
        <p:spPr>
          <a:xfrm>
            <a:off x="755576" y="1196752"/>
            <a:ext cx="3528392" cy="2880320"/>
          </a:xfrm>
          <a:prstGeom prst="wedgeEllipseCallout">
            <a:avLst>
              <a:gd name="adj1" fmla="val 90960"/>
              <a:gd name="adj2" fmla="val 4492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b="1" dirty="0">
                <a:solidFill>
                  <a:schemeClr val="bg2"/>
                </a:solidFill>
                <a:latin typeface="Tahoma" panose="020B0604030504040204" pitchFamily="34" charset="0"/>
                <a:ea typeface="Tahoma" panose="020B0604030504040204" pitchFamily="34" charset="0"/>
                <a:cs typeface="Tahoma" panose="020B0604030504040204" pitchFamily="34" charset="0"/>
              </a:rPr>
              <a:t>ماذا عَن حُرِّيَّةِ الاختِيار؟</a:t>
            </a:r>
            <a:endParaRPr lang="en-US" sz="40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4142375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endParaRPr lang="en-US" dirty="0"/>
          </a:p>
        </p:txBody>
      </p:sp>
      <p:sp>
        <p:nvSpPr>
          <p:cNvPr id="3" name="Content Placeholder 2"/>
          <p:cNvSpPr>
            <a:spLocks noGrp="1"/>
          </p:cNvSpPr>
          <p:nvPr>
            <p:ph idx="1"/>
          </p:nvPr>
        </p:nvSpPr>
        <p:spPr>
          <a:xfrm>
            <a:off x="251520" y="188640"/>
            <a:ext cx="5184576" cy="6669360"/>
          </a:xfrm>
          <a:solidFill>
            <a:schemeClr val="tx2"/>
          </a:solidFill>
        </p:spPr>
        <p:txBody>
          <a:bodyPr>
            <a:normAutofit fontScale="25000" lnSpcReduction="20000"/>
          </a:bodyPr>
          <a:lstStyle/>
          <a:p>
            <a:pPr algn="ctr" rtl="1"/>
            <a:endParaRPr lang="ar-LB" sz="120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endParaRPr>
          </a:p>
          <a:p>
            <a:pPr algn="ctr" rtl="1"/>
            <a:r>
              <a:rPr lang="ar-LB" sz="120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أَنتُم الآنَ أمامَ هَذا التَّساؤل: </a:t>
            </a:r>
            <a:r>
              <a:rPr lang="ar-LB" sz="12000" b="1"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ماذا أختارُ في الحَياة؟ الحَقيقَةُ والحَياةُ أم الكَذب والمَوت؟ </a:t>
            </a:r>
          </a:p>
          <a:p>
            <a:pPr algn="ctr" rtl="1"/>
            <a:r>
              <a:rPr lang="ar-LB" sz="120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ولا يُمكنُ لأحَد أن يَبقَى مُحتارًا بَينَ الاثنَين، بَل عليه أن يَختارَ ويُقرِّر: </a:t>
            </a:r>
            <a:r>
              <a:rPr lang="ar-LB" sz="12000" b="1"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"مَن لم يكنْ مَعي فهو علَيَّ".</a:t>
            </a:r>
            <a:endParaRPr lang="en-US" sz="120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endParaRPr>
          </a:p>
          <a:p>
            <a:pPr algn="ctr" rtl="1"/>
            <a:r>
              <a:rPr lang="ar-LB" sz="120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	وَهَذا الخَيارُ مُهِمّ. وإذا اختارَ المَرءُ أن يَبْقى مع المَسيحِ رُغمَ كلّ الصّعوبات سَوفَ يجدُ في الكنيسةِ كلّ المُساعدة التي يحتاجُها لِحَياته، </a:t>
            </a:r>
          </a:p>
          <a:p>
            <a:pPr algn="ctr" rtl="1"/>
            <a:r>
              <a:rPr lang="ar-LB" sz="120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أمّا إذا اختارَ أن يَبْقى بعيدًا عَن حُبِّ المَسيحِ فهو في خَطر.</a:t>
            </a:r>
            <a:endParaRPr lang="en-US" sz="120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endParaRPr>
          </a:p>
          <a:p>
            <a:r>
              <a:rPr lang="ar-LB" dirty="0"/>
              <a:t>	</a:t>
            </a:r>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55976" y="1772816"/>
            <a:ext cx="5113305" cy="5354246"/>
          </a:xfrm>
          <a:prstGeom prst="rect">
            <a:avLst/>
          </a:prstGeom>
        </p:spPr>
      </p:pic>
    </p:spTree>
    <p:custDataLst>
      <p:tags r:id="rId1"/>
    </p:custDataLst>
    <p:extLst>
      <p:ext uri="{BB962C8B-B14F-4D97-AF65-F5344CB8AC3E}">
        <p14:creationId xmlns:p14="http://schemas.microsoft.com/office/powerpoint/2010/main" val="2443902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1108" y="116632"/>
            <a:ext cx="7381328" cy="3384376"/>
          </a:xfrm>
          <a:solidFill>
            <a:schemeClr val="tx2"/>
          </a:solidFill>
        </p:spPr>
        <p:txBody>
          <a:bodyPr>
            <a:normAutofit lnSpcReduction="10000"/>
          </a:bodyPr>
          <a:lstStyle/>
          <a:p>
            <a:pPr algn="ctr" rtl="1"/>
            <a:r>
              <a:rPr lang="ar-LB"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وهَذا الخَيارُ لا يَتِمّ بَينَ ساعَةٍ وَأُخرَى، أَو في خِتامِ هَذا اللّقاء، بَل هوَ عَمَلٌ يلازِمُ كلّ الحَياة. </a:t>
            </a:r>
          </a:p>
          <a:p>
            <a:pPr algn="ctr" rtl="1"/>
            <a:r>
              <a:rPr lang="ar-LB"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وَمِنَ المُهِمِّ هُنا أَن أَقولَ "</a:t>
            </a:r>
            <a:r>
              <a:rPr lang="ar-LB" sz="2800" b="1"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نَعَم لِلحَقيقَة" </a:t>
            </a:r>
            <a:r>
              <a:rPr lang="ar-LB"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مَتَى بَدَأتْ تَتَجَلّى. </a:t>
            </a:r>
          </a:p>
          <a:p>
            <a:pPr algn="ctr" rtl="1"/>
            <a:r>
              <a:rPr lang="ar-LB"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فَنَتَمَنّى أَن نَقولَ ما قالَهُ بُطرُس: </a:t>
            </a:r>
            <a:r>
              <a:rPr lang="ar-LB" sz="2800" b="1"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"إلى مَن نَذهَبُ وَكلَامُ الحَياة عِندَك"</a:t>
            </a:r>
            <a:r>
              <a:rPr lang="ar-LB"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 </a:t>
            </a:r>
          </a:p>
          <a:p>
            <a:pPr algn="ctr" rtl="1"/>
            <a:r>
              <a:rPr lang="ar-LB" sz="2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لأنّ المَسيحَ هُو:</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39752" y="2411265"/>
            <a:ext cx="8496944" cy="4446735"/>
          </a:xfrm>
          <a:prstGeom prst="rect">
            <a:avLst/>
          </a:prstGeom>
        </p:spPr>
      </p:pic>
      <p:sp>
        <p:nvSpPr>
          <p:cNvPr id="5" name="Rectangle 4"/>
          <p:cNvSpPr/>
          <p:nvPr/>
        </p:nvSpPr>
        <p:spPr>
          <a:xfrm>
            <a:off x="323528" y="3933056"/>
            <a:ext cx="3159204" cy="2308324"/>
          </a:xfrm>
          <a:prstGeom prst="rect">
            <a:avLst/>
          </a:prstGeom>
        </p:spPr>
        <p:txBody>
          <a:bodyPr wrap="square">
            <a:spAutoFit/>
          </a:bodyPr>
          <a:lstStyle/>
          <a:p>
            <a:pPr algn="ctr" rtl="1"/>
            <a:r>
              <a:rPr lang="ar-LB" sz="4800" b="1"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"الطَّريقُ </a:t>
            </a:r>
          </a:p>
          <a:p>
            <a:pPr algn="ctr" rtl="1"/>
            <a:r>
              <a:rPr lang="ar-LB" sz="4800" b="1"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وَالحَقُّ </a:t>
            </a:r>
          </a:p>
          <a:p>
            <a:pPr algn="ctr" rtl="1"/>
            <a:r>
              <a:rPr lang="ar-LB" sz="4800" b="1"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وَالحَياة"</a:t>
            </a:r>
            <a:endParaRPr lang="en-US" sz="4800"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25936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915816" y="116903"/>
            <a:ext cx="6075040" cy="6735911"/>
          </a:xfrm>
          <a:prstGeom prst="rect">
            <a:avLst/>
          </a:prstGeom>
          <a:solidFill>
            <a:srgbClr val="FFFFFF">
              <a:shade val="85000"/>
            </a:srgbClr>
          </a:solidFill>
          <a:ln w="190500" cap="rnd">
            <a:solidFill>
              <a:schemeClr val="accent6">
                <a:lumMod val="60000"/>
                <a:lumOff val="4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title"/>
          </p:nvPr>
        </p:nvSpPr>
        <p:spPr/>
        <p:txBody>
          <a:bodyPr>
            <a:normAutofit fontScale="90000"/>
          </a:bodyPr>
          <a:lstStyle/>
          <a:p>
            <a:pPr rtl="1"/>
            <a:br>
              <a:rPr lang="en-US" dirty="0"/>
            </a:br>
            <a:endParaRPr lang="en-US" dirty="0"/>
          </a:p>
        </p:txBody>
      </p:sp>
      <p:sp>
        <p:nvSpPr>
          <p:cNvPr id="4" name="Oval 2"/>
          <p:cNvSpPr>
            <a:spLocks noChangeArrowheads="1"/>
          </p:cNvSpPr>
          <p:nvPr/>
        </p:nvSpPr>
        <p:spPr bwMode="auto">
          <a:xfrm>
            <a:off x="0" y="692696"/>
            <a:ext cx="4464496" cy="2952328"/>
          </a:xfrm>
          <a:prstGeom prst="ellipse">
            <a:avLst/>
          </a:prstGeom>
          <a:solidFill>
            <a:schemeClr val="accent1">
              <a:lumMod val="7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457200" marR="179388" lvl="1" indent="0" algn="ctr" defTabSz="914400" rtl="1" eaLnBrk="1" fontAlgn="base" latinLnBrk="0" hangingPunct="1">
              <a:lnSpc>
                <a:spcPct val="100000"/>
              </a:lnSpc>
              <a:spcBef>
                <a:spcPct val="0"/>
              </a:spcBef>
              <a:spcAft>
                <a:spcPts val="1000"/>
              </a:spcAft>
              <a:buClrTx/>
              <a:buSzTx/>
              <a:buFontTx/>
              <a:buNone/>
              <a:tabLst/>
            </a:pPr>
            <a:r>
              <a:rPr kumimoji="0" lang="ar-SA" sz="2400" b="1" i="0" u="none" strike="noStrike" cap="none" normalizeH="0" baseline="0" dirty="0">
                <a:ln>
                  <a:noFill/>
                </a:ln>
                <a:solidFill>
                  <a:schemeClr val="bg2"/>
                </a:solidFill>
                <a:effectLst/>
                <a:latin typeface="Tahoma" panose="020B0604030504040204" pitchFamily="34" charset="0"/>
                <a:ea typeface="Tahoma" panose="020B0604030504040204" pitchFamily="34" charset="0"/>
                <a:cs typeface="Tahoma" panose="020B0604030504040204" pitchFamily="34" charset="0"/>
              </a:rPr>
              <a:t>ق</a:t>
            </a:r>
            <a:r>
              <a:rPr kumimoji="0" lang="ar-LB" sz="2400" b="1" i="0" u="none" strike="noStrike" cap="none" normalizeH="0" baseline="0" dirty="0">
                <a:ln>
                  <a:noFill/>
                </a:ln>
                <a:solidFill>
                  <a:schemeClr val="bg2"/>
                </a:solidFill>
                <a:effectLst/>
                <a:latin typeface="Tahoma" panose="020B0604030504040204" pitchFamily="34" charset="0"/>
                <a:ea typeface="Tahoma" panose="020B0604030504040204" pitchFamily="34" charset="0"/>
                <a:cs typeface="Tahoma" panose="020B0604030504040204" pitchFamily="34" charset="0"/>
              </a:rPr>
              <a:t>َ</a:t>
            </a:r>
            <a:r>
              <a:rPr kumimoji="0" lang="ar-SA" sz="2400" b="1" i="0" u="none" strike="noStrike" cap="none" normalizeH="0" baseline="0" dirty="0">
                <a:ln>
                  <a:noFill/>
                </a:ln>
                <a:solidFill>
                  <a:schemeClr val="bg2"/>
                </a:solidFill>
                <a:effectLst/>
                <a:latin typeface="Tahoma" panose="020B0604030504040204" pitchFamily="34" charset="0"/>
                <a:ea typeface="Tahoma" panose="020B0604030504040204" pitchFamily="34" charset="0"/>
                <a:cs typeface="Tahoma" panose="020B0604030504040204" pitchFamily="34" charset="0"/>
              </a:rPr>
              <a:t>د دُعيت</a:t>
            </a:r>
            <a:r>
              <a:rPr kumimoji="0" lang="ar-LB" sz="2400" b="1" i="0" u="none" strike="noStrike" cap="none" normalizeH="0" baseline="0" dirty="0">
                <a:ln>
                  <a:noFill/>
                </a:ln>
                <a:solidFill>
                  <a:schemeClr val="bg2"/>
                </a:solidFill>
                <a:effectLst/>
                <a:latin typeface="Tahoma" panose="020B0604030504040204" pitchFamily="34" charset="0"/>
                <a:ea typeface="Tahoma" panose="020B0604030504040204" pitchFamily="34" charset="0"/>
                <a:cs typeface="Tahoma" panose="020B0604030504040204" pitchFamily="34" charset="0"/>
              </a:rPr>
              <a:t>ُ</a:t>
            </a:r>
            <a:r>
              <a:rPr kumimoji="0" lang="ar-SA" sz="2400" b="1" i="0" u="none" strike="noStrike" cap="none" normalizeH="0" baseline="0" dirty="0">
                <a:ln>
                  <a:noFill/>
                </a:ln>
                <a:solidFill>
                  <a:schemeClr val="bg2"/>
                </a:solidFill>
                <a:effectLst/>
                <a:latin typeface="Tahoma" panose="020B0604030504040204" pitchFamily="34" charset="0"/>
                <a:ea typeface="Tahoma" panose="020B0604030504040204" pitchFamily="34" charset="0"/>
                <a:cs typeface="Tahoma" panose="020B0604030504040204" pitchFamily="34" charset="0"/>
              </a:rPr>
              <a:t>م إلى الح</a:t>
            </a:r>
            <a:r>
              <a:rPr kumimoji="0" lang="ar-LB" sz="2400" b="1" i="0" u="none" strike="noStrike" cap="none" normalizeH="0" baseline="0" dirty="0">
                <a:ln>
                  <a:noFill/>
                </a:ln>
                <a:solidFill>
                  <a:schemeClr val="bg2"/>
                </a:solidFill>
                <a:effectLst/>
                <a:latin typeface="Tahoma" panose="020B0604030504040204" pitchFamily="34" charset="0"/>
                <a:ea typeface="Tahoma" panose="020B0604030504040204" pitchFamily="34" charset="0"/>
                <a:cs typeface="Tahoma" panose="020B0604030504040204" pitchFamily="34" charset="0"/>
              </a:rPr>
              <a:t>ُ</a:t>
            </a:r>
            <a:r>
              <a:rPr kumimoji="0" lang="ar-SA" sz="2400" b="1" i="0" u="none" strike="noStrike" cap="none" normalizeH="0" baseline="0" dirty="0">
                <a:ln>
                  <a:noFill/>
                </a:ln>
                <a:solidFill>
                  <a:schemeClr val="bg2"/>
                </a:solidFill>
                <a:effectLst/>
                <a:latin typeface="Tahoma" panose="020B0604030504040204" pitchFamily="34" charset="0"/>
                <a:ea typeface="Tahoma" panose="020B0604030504040204" pitchFamily="34" charset="0"/>
                <a:cs typeface="Tahoma" panose="020B0604030504040204" pitchFamily="34" charset="0"/>
              </a:rPr>
              <a:t>ريّة</a:t>
            </a:r>
            <a:r>
              <a:rPr kumimoji="0" lang="ar-LB" sz="2400" b="1" i="0" u="none" strike="noStrike" cap="none" normalizeH="0" baseline="0" dirty="0">
                <a:ln>
                  <a:noFill/>
                </a:ln>
                <a:solidFill>
                  <a:schemeClr val="bg2"/>
                </a:solidFill>
                <a:effectLst/>
                <a:latin typeface="Tahoma" panose="020B0604030504040204" pitchFamily="34" charset="0"/>
                <a:ea typeface="Tahoma" panose="020B0604030504040204" pitchFamily="34" charset="0"/>
                <a:cs typeface="Tahoma" panose="020B0604030504040204" pitchFamily="34" charset="0"/>
              </a:rPr>
              <a:t>ِ</a:t>
            </a:r>
            <a:r>
              <a:rPr kumimoji="0" lang="ar-SA" sz="2400" b="1" i="0" u="none" strike="noStrike" cap="none" normalizeH="0" baseline="0" dirty="0">
                <a:ln>
                  <a:noFill/>
                </a:ln>
                <a:solidFill>
                  <a:schemeClr val="bg2"/>
                </a:solidFill>
                <a:effectLst/>
                <a:latin typeface="Tahoma" panose="020B0604030504040204" pitchFamily="34" charset="0"/>
                <a:ea typeface="Tahoma" panose="020B0604030504040204" pitchFamily="34" charset="0"/>
                <a:cs typeface="Tahoma" panose="020B0604030504040204" pitchFamily="34" charset="0"/>
              </a:rPr>
              <a:t> على أن لا ت</a:t>
            </a:r>
            <a:r>
              <a:rPr kumimoji="0" lang="ar-LB" sz="2400" b="1" i="0" u="none" strike="noStrike" cap="none" normalizeH="0" baseline="0" dirty="0">
                <a:ln>
                  <a:noFill/>
                </a:ln>
                <a:solidFill>
                  <a:schemeClr val="bg2"/>
                </a:solidFill>
                <a:effectLst/>
                <a:latin typeface="Tahoma" panose="020B0604030504040204" pitchFamily="34" charset="0"/>
                <a:ea typeface="Tahoma" panose="020B0604030504040204" pitchFamily="34" charset="0"/>
                <a:cs typeface="Tahoma" panose="020B0604030504040204" pitchFamily="34" charset="0"/>
              </a:rPr>
              <a:t>َ</a:t>
            </a:r>
            <a:r>
              <a:rPr kumimoji="0" lang="ar-SA" sz="2400" b="1" i="0" u="none" strike="noStrike" cap="none" normalizeH="0" baseline="0" dirty="0">
                <a:ln>
                  <a:noFill/>
                </a:ln>
                <a:solidFill>
                  <a:schemeClr val="bg2"/>
                </a:solidFill>
                <a:effectLst/>
                <a:latin typeface="Tahoma" panose="020B0604030504040204" pitchFamily="34" charset="0"/>
                <a:ea typeface="Tahoma" panose="020B0604030504040204" pitchFamily="34" charset="0"/>
                <a:cs typeface="Tahoma" panose="020B0604030504040204" pitchFamily="34" charset="0"/>
              </a:rPr>
              <a:t>جعلوا هذه الح</a:t>
            </a:r>
            <a:r>
              <a:rPr kumimoji="0" lang="ar-LB" sz="2400" b="1" i="0" u="none" strike="noStrike" cap="none" normalizeH="0" baseline="0" dirty="0">
                <a:ln>
                  <a:noFill/>
                </a:ln>
                <a:solidFill>
                  <a:schemeClr val="bg2"/>
                </a:solidFill>
                <a:effectLst/>
                <a:latin typeface="Tahoma" panose="020B0604030504040204" pitchFamily="34" charset="0"/>
                <a:ea typeface="Tahoma" panose="020B0604030504040204" pitchFamily="34" charset="0"/>
                <a:cs typeface="Tahoma" panose="020B0604030504040204" pitchFamily="34" charset="0"/>
              </a:rPr>
              <a:t>ُ</a:t>
            </a:r>
            <a:r>
              <a:rPr kumimoji="0" lang="ar-SA" sz="2400" b="1" i="0" u="none" strike="noStrike" cap="none" normalizeH="0" baseline="0" dirty="0">
                <a:ln>
                  <a:noFill/>
                </a:ln>
                <a:solidFill>
                  <a:schemeClr val="bg2"/>
                </a:solidFill>
                <a:effectLst/>
                <a:latin typeface="Tahoma" panose="020B0604030504040204" pitchFamily="34" charset="0"/>
                <a:ea typeface="Tahoma" panose="020B0604030504040204" pitchFamily="34" charset="0"/>
                <a:cs typeface="Tahoma" panose="020B0604030504040204" pitchFamily="34" charset="0"/>
              </a:rPr>
              <a:t>ريّة س</a:t>
            </a:r>
            <a:r>
              <a:rPr kumimoji="0" lang="ar-LB" sz="2400" b="1" i="0" u="none" strike="noStrike" cap="none" normalizeH="0" baseline="0" dirty="0">
                <a:ln>
                  <a:noFill/>
                </a:ln>
                <a:solidFill>
                  <a:schemeClr val="bg2"/>
                </a:solidFill>
                <a:effectLst/>
                <a:latin typeface="Tahoma" panose="020B0604030504040204" pitchFamily="34" charset="0"/>
                <a:ea typeface="Tahoma" panose="020B0604030504040204" pitchFamily="34" charset="0"/>
                <a:cs typeface="Tahoma" panose="020B0604030504040204" pitchFamily="34" charset="0"/>
              </a:rPr>
              <a:t>َ</a:t>
            </a:r>
            <a:r>
              <a:rPr kumimoji="0" lang="ar-SA" sz="2400" b="1" i="0" u="none" strike="noStrike" cap="none" normalizeH="0" baseline="0" dirty="0">
                <a:ln>
                  <a:noFill/>
                </a:ln>
                <a:solidFill>
                  <a:schemeClr val="bg2"/>
                </a:solidFill>
                <a:effectLst/>
                <a:latin typeface="Tahoma" panose="020B0604030504040204" pitchFamily="34" charset="0"/>
                <a:ea typeface="Tahoma" panose="020B0604030504040204" pitchFamily="34" charset="0"/>
                <a:cs typeface="Tahoma" panose="020B0604030504040204" pitchFamily="34" charset="0"/>
              </a:rPr>
              <a:t>بيلاً لإ</a:t>
            </a:r>
            <a:r>
              <a:rPr kumimoji="0" lang="ar-LB" sz="2400" b="1" i="0" u="none" strike="noStrike" cap="none" normalizeH="0" baseline="0" dirty="0">
                <a:ln>
                  <a:noFill/>
                </a:ln>
                <a:solidFill>
                  <a:schemeClr val="bg2"/>
                </a:solidFill>
                <a:effectLst/>
                <a:latin typeface="Tahoma" panose="020B0604030504040204" pitchFamily="34" charset="0"/>
                <a:ea typeface="Tahoma" panose="020B0604030504040204" pitchFamily="34" charset="0"/>
                <a:cs typeface="Tahoma" panose="020B0604030504040204" pitchFamily="34" charset="0"/>
              </a:rPr>
              <a:t>ِ</a:t>
            </a:r>
            <a:r>
              <a:rPr kumimoji="0" lang="ar-SA" sz="2400" b="1" i="0" u="none" strike="noStrike" cap="none" normalizeH="0" baseline="0" dirty="0">
                <a:ln>
                  <a:noFill/>
                </a:ln>
                <a:solidFill>
                  <a:schemeClr val="bg2"/>
                </a:solidFill>
                <a:effectLst/>
                <a:latin typeface="Tahoma" panose="020B0604030504040204" pitchFamily="34" charset="0"/>
                <a:ea typeface="Tahoma" panose="020B0604030504040204" pitchFamily="34" charset="0"/>
                <a:cs typeface="Tahoma" panose="020B0604030504040204" pitchFamily="34" charset="0"/>
              </a:rPr>
              <a:t>رضاء</a:t>
            </a:r>
            <a:r>
              <a:rPr kumimoji="0" lang="ar-LB" sz="2400" b="1" i="0" u="none" strike="noStrike" cap="none" normalizeH="0" baseline="0" dirty="0">
                <a:ln>
                  <a:noFill/>
                </a:ln>
                <a:solidFill>
                  <a:schemeClr val="bg2"/>
                </a:solidFill>
                <a:effectLst/>
                <a:latin typeface="Tahoma" panose="020B0604030504040204" pitchFamily="34" charset="0"/>
                <a:ea typeface="Tahoma" panose="020B0604030504040204" pitchFamily="34" charset="0"/>
                <a:cs typeface="Tahoma" panose="020B0604030504040204" pitchFamily="34" charset="0"/>
              </a:rPr>
              <a:t>ِ</a:t>
            </a:r>
            <a:r>
              <a:rPr kumimoji="0" lang="ar-SA" sz="2400" b="1" i="0" u="none" strike="noStrike" cap="none" normalizeH="0" baseline="0" dirty="0">
                <a:ln>
                  <a:noFill/>
                </a:ln>
                <a:solidFill>
                  <a:schemeClr val="bg2"/>
                </a:solidFill>
                <a:effectLst/>
                <a:latin typeface="Tahoma" panose="020B0604030504040204" pitchFamily="34" charset="0"/>
                <a:ea typeface="Tahoma" panose="020B0604030504040204" pitchFamily="34" charset="0"/>
                <a:cs typeface="Tahoma" panose="020B0604030504040204" pitchFamily="34" charset="0"/>
              </a:rPr>
              <a:t> الج</a:t>
            </a:r>
            <a:r>
              <a:rPr kumimoji="0" lang="ar-LB" sz="2400" b="1" i="0" u="none" strike="noStrike" cap="none" normalizeH="0" baseline="0" dirty="0">
                <a:ln>
                  <a:noFill/>
                </a:ln>
                <a:solidFill>
                  <a:schemeClr val="bg2"/>
                </a:solidFill>
                <a:effectLst/>
                <a:latin typeface="Tahoma" panose="020B0604030504040204" pitchFamily="34" charset="0"/>
                <a:ea typeface="Tahoma" panose="020B0604030504040204" pitchFamily="34" charset="0"/>
                <a:cs typeface="Tahoma" panose="020B0604030504040204" pitchFamily="34" charset="0"/>
              </a:rPr>
              <a:t>َ</a:t>
            </a:r>
            <a:r>
              <a:rPr kumimoji="0" lang="ar-SA" sz="2400" b="1" i="0" u="none" strike="noStrike" cap="none" normalizeH="0" baseline="0" dirty="0">
                <a:ln>
                  <a:noFill/>
                </a:ln>
                <a:solidFill>
                  <a:schemeClr val="bg2"/>
                </a:solidFill>
                <a:effectLst/>
                <a:latin typeface="Tahoma" panose="020B0604030504040204" pitchFamily="34" charset="0"/>
                <a:ea typeface="Tahoma" panose="020B0604030504040204" pitchFamily="34" charset="0"/>
                <a:cs typeface="Tahoma" panose="020B0604030504040204" pitchFamily="34" charset="0"/>
              </a:rPr>
              <a:t>س</a:t>
            </a:r>
            <a:r>
              <a:rPr kumimoji="0" lang="ar-LB" sz="2400" b="1" i="0" u="none" strike="noStrike" cap="none" normalizeH="0" baseline="0" dirty="0">
                <a:ln>
                  <a:noFill/>
                </a:ln>
                <a:solidFill>
                  <a:schemeClr val="bg2"/>
                </a:solidFill>
                <a:effectLst/>
                <a:latin typeface="Tahoma" panose="020B0604030504040204" pitchFamily="34" charset="0"/>
                <a:ea typeface="Tahoma" panose="020B0604030504040204" pitchFamily="34" charset="0"/>
                <a:cs typeface="Tahoma" panose="020B0604030504040204" pitchFamily="34" charset="0"/>
              </a:rPr>
              <a:t>َ</a:t>
            </a:r>
            <a:r>
              <a:rPr kumimoji="0" lang="ar-SA" sz="2400" b="1" i="0" u="none" strike="noStrike" cap="none" normalizeH="0" baseline="0" dirty="0">
                <a:ln>
                  <a:noFill/>
                </a:ln>
                <a:solidFill>
                  <a:schemeClr val="bg2"/>
                </a:solidFill>
                <a:effectLst/>
                <a:latin typeface="Tahoma" panose="020B0604030504040204" pitchFamily="34" charset="0"/>
                <a:ea typeface="Tahoma" panose="020B0604030504040204" pitchFamily="34" charset="0"/>
                <a:cs typeface="Tahoma" panose="020B0604030504040204" pitchFamily="34" charset="0"/>
              </a:rPr>
              <a:t>د</a:t>
            </a:r>
            <a:r>
              <a:rPr kumimoji="0" lang="en-US" sz="2400" b="1" i="0" u="none" strike="noStrike" cap="none" normalizeH="0" baseline="0" dirty="0">
                <a:ln>
                  <a:noFill/>
                </a:ln>
                <a:solidFill>
                  <a:schemeClr val="bg2"/>
                </a:solidFill>
                <a:effectLst/>
                <a:latin typeface="Tahoma" panose="020B0604030504040204" pitchFamily="34" charset="0"/>
                <a:ea typeface="Tahoma" panose="020B0604030504040204" pitchFamily="34" charset="0"/>
                <a:cs typeface="Tahoma" panose="020B0604030504040204" pitchFamily="34" charset="0"/>
              </a:rPr>
              <a:t>"</a:t>
            </a:r>
            <a:r>
              <a:rPr kumimoji="0" lang="en-US" sz="2400" b="0" i="0" u="none" strike="noStrike" cap="none" normalizeH="0" baseline="0" dirty="0">
                <a:ln>
                  <a:noFill/>
                </a:ln>
                <a:solidFill>
                  <a:schemeClr val="bg2"/>
                </a:solidFill>
                <a:effectLst/>
                <a:latin typeface="Tahoma" panose="020B0604030504040204" pitchFamily="34" charset="0"/>
                <a:ea typeface="Tahoma" panose="020B0604030504040204" pitchFamily="34" charset="0"/>
                <a:cs typeface="Tahoma" panose="020B0604030504040204" pitchFamily="34" charset="0"/>
              </a:rPr>
              <a:t> </a:t>
            </a:r>
          </a:p>
          <a:p>
            <a:pPr marL="457200" marR="179388" lvl="1"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a:ln>
                  <a:noFill/>
                </a:ln>
                <a:solidFill>
                  <a:srgbClr val="FFFF00"/>
                </a:solidFill>
                <a:effectLst/>
                <a:latin typeface="Simplified Arabic" pitchFamily="18" charset="-78"/>
                <a:ea typeface="Arial" pitchFamily="34" charset="0"/>
                <a:cs typeface="Simplified Arabic" pitchFamily="18" charset="-78"/>
              </a:rPr>
              <a:t>(</a:t>
            </a:r>
            <a:r>
              <a:rPr kumimoji="0" lang="ar-SA" b="0" i="0" u="none" strike="noStrike" cap="none" normalizeH="0" baseline="0" dirty="0">
                <a:ln>
                  <a:noFill/>
                </a:ln>
                <a:solidFill>
                  <a:srgbClr val="FFFF00"/>
                </a:solidFill>
                <a:effectLst/>
                <a:latin typeface="Simplified Arabic" pitchFamily="18" charset="-78"/>
                <a:ea typeface="Arial" pitchFamily="34" charset="0"/>
                <a:cs typeface="Simplified Arabic" pitchFamily="18" charset="-78"/>
              </a:rPr>
              <a:t>غلاطية 5/13</a:t>
            </a:r>
            <a:r>
              <a:rPr kumimoji="0" lang="en-US" b="0" i="0" u="none" strike="noStrike" cap="none" normalizeH="0" baseline="0" dirty="0">
                <a:ln>
                  <a:noFill/>
                </a:ln>
                <a:solidFill>
                  <a:srgbClr val="FFFF00"/>
                </a:solidFill>
                <a:effectLst/>
                <a:latin typeface="Simplified Arabic" pitchFamily="18" charset="-78"/>
                <a:ea typeface="Arial" pitchFamily="34" charset="0"/>
                <a:cs typeface="Simplified Arabic" pitchFamily="18" charset="-78"/>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a:ln>
                <a:noFill/>
              </a:ln>
              <a:solidFill>
                <a:srgbClr val="FFFF00"/>
              </a:solidFill>
              <a:effectLst/>
              <a:latin typeface="Arial" pitchFamily="34" charset="0"/>
              <a:cs typeface="Arial" pitchFamily="34" charset="0"/>
            </a:endParaRPr>
          </a:p>
        </p:txBody>
      </p:sp>
      <p:sp>
        <p:nvSpPr>
          <p:cNvPr id="5" name="Oval 4"/>
          <p:cNvSpPr/>
          <p:nvPr/>
        </p:nvSpPr>
        <p:spPr>
          <a:xfrm>
            <a:off x="467544" y="3933056"/>
            <a:ext cx="3312318" cy="230425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800" b="1" dirty="0">
                <a:latin typeface="Tahoma" panose="020B0604030504040204" pitchFamily="34" charset="0"/>
                <a:ea typeface="Tahoma" panose="020B0604030504040204" pitchFamily="34" charset="0"/>
                <a:cs typeface="Tahoma" panose="020B0604030504040204" pitchFamily="34" charset="0"/>
              </a:rPr>
              <a:t>"فإذا حَرَّرَكُم الابنُ صِرتُم أَحرارًا حقًّا"</a:t>
            </a:r>
            <a:endParaRPr lang="en-US" sz="2800" dirty="0">
              <a:latin typeface="Tahoma" panose="020B0604030504040204" pitchFamily="34" charset="0"/>
              <a:ea typeface="Tahoma" panose="020B0604030504040204" pitchFamily="34" charset="0"/>
              <a:cs typeface="Tahoma" panose="020B0604030504040204" pitchFamily="34" charset="0"/>
            </a:endParaRPr>
          </a:p>
          <a:p>
            <a:pPr algn="ctr" rtl="1"/>
            <a:r>
              <a:rPr lang="ar-LB" sz="2800" dirty="0">
                <a:latin typeface="Tahoma" panose="020B0604030504040204" pitchFamily="34" charset="0"/>
                <a:ea typeface="Tahoma" panose="020B0604030504040204" pitchFamily="34" charset="0"/>
                <a:cs typeface="Tahoma" panose="020B0604030504040204" pitchFamily="34" charset="0"/>
              </a:rPr>
              <a:t>(يو8/38)</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3021904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836712"/>
            <a:ext cx="6343672" cy="709865"/>
          </a:xfrm>
        </p:spPr>
        <p:txBody>
          <a:bodyPr/>
          <a:lstStyle/>
          <a:p>
            <a:pPr algn="r" rtl="1"/>
            <a:r>
              <a:rPr lang="ar-LB" b="1" dirty="0">
                <a:latin typeface="Tahoma" panose="020B0604030504040204" pitchFamily="34" charset="0"/>
                <a:ea typeface="Tahoma" panose="020B0604030504040204" pitchFamily="34" charset="0"/>
                <a:cs typeface="Tahoma" panose="020B0604030504040204" pitchFamily="34" charset="0"/>
              </a:rPr>
              <a:t>لِنَتَذَكّر</a:t>
            </a:r>
          </a:p>
        </p:txBody>
      </p:sp>
      <p:sp>
        <p:nvSpPr>
          <p:cNvPr id="4" name="Content Placeholder 2"/>
          <p:cNvSpPr txBox="1">
            <a:spLocks/>
          </p:cNvSpPr>
          <p:nvPr/>
        </p:nvSpPr>
        <p:spPr>
          <a:xfrm>
            <a:off x="395536" y="2060849"/>
            <a:ext cx="8562405" cy="2376264"/>
          </a:xfrm>
          <a:prstGeom prst="rect">
            <a:avLst/>
          </a:prstGeom>
          <a:solidFill>
            <a:schemeClr val="tx2"/>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r" rtl="1"/>
            <a:r>
              <a:rPr lang="ar-LB" sz="2800" dirty="0">
                <a:solidFill>
                  <a:schemeClr val="tx2">
                    <a:lumMod val="10000"/>
                  </a:schemeClr>
                </a:solidFill>
                <a:latin typeface="Tahoma" panose="020B0604030504040204" pitchFamily="34" charset="0"/>
                <a:ea typeface="Tahoma" panose="020B0604030504040204" pitchFamily="34" charset="0"/>
                <a:cs typeface="Tahoma" panose="020B0604030504040204" pitchFamily="34" charset="0"/>
              </a:rPr>
              <a:t>جاءَ المَسيحُ لِيُحَرِّرَنا من خَطيئَتِنا ويُعيدَ إِلَينا البُنُوّةَ المَفقودَة. ولَكِنَّ الإنسانَ يَرفُضُ أن يُقِرَّ بِعُبودِيّتِهِ لاكتفائِهِ بِأَنّهُ مِن أَبناءِ ابراهيم.</a:t>
            </a:r>
          </a:p>
          <a:p>
            <a:pPr algn="r" rtl="1"/>
            <a:r>
              <a:rPr lang="ar-LB" sz="2800" dirty="0">
                <a:solidFill>
                  <a:schemeClr val="tx2">
                    <a:lumMod val="10000"/>
                  </a:schemeClr>
                </a:solidFill>
                <a:latin typeface="Tahoma" panose="020B0604030504040204" pitchFamily="34" charset="0"/>
                <a:ea typeface="Tahoma" panose="020B0604030504040204" pitchFamily="34" charset="0"/>
                <a:cs typeface="Tahoma" panose="020B0604030504040204" pitchFamily="34" charset="0"/>
              </a:rPr>
              <a:t>ولَكِنَّ الحُريّةَ الحَقيقيّةَ لا تَكتَملُ إلاّ عِندَما يُؤمنُ الإنسانُ أَنّهُ إبنُ اللّه وأنّه حرٌ. </a:t>
            </a:r>
            <a:endParaRPr lang="en-US" sz="2800" dirty="0">
              <a:solidFill>
                <a:schemeClr val="tx2">
                  <a:lumMod val="10000"/>
                </a:schemeClr>
              </a:solidFill>
              <a:latin typeface="Tahoma" panose="020B0604030504040204" pitchFamily="34" charset="0"/>
              <a:ea typeface="Tahoma" panose="020B0604030504040204" pitchFamily="34" charset="0"/>
              <a:cs typeface="Tahoma" panose="020B0604030504040204" pitchFamily="34" charset="0"/>
            </a:endParaRPr>
          </a:p>
          <a:p>
            <a:pPr rtl="1"/>
            <a:endParaRPr lang="en-US" sz="2800"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3" name="Flowchart: Alternate Process 2"/>
          <p:cNvSpPr/>
          <p:nvPr/>
        </p:nvSpPr>
        <p:spPr>
          <a:xfrm>
            <a:off x="467544" y="4509120"/>
            <a:ext cx="8388424" cy="208823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LB" sz="2800" b="1" dirty="0">
                <a:solidFill>
                  <a:schemeClr val="tx2">
                    <a:lumMod val="10000"/>
                  </a:schemeClr>
                </a:solidFill>
                <a:latin typeface="Tahoma" panose="020B0604030504040204" pitchFamily="34" charset="0"/>
                <a:ea typeface="Tahoma" panose="020B0604030504040204" pitchFamily="34" charset="0"/>
                <a:cs typeface="Tahoma" panose="020B0604030504040204" pitchFamily="34" charset="0"/>
              </a:rPr>
              <a:t>والمادَةُ الأولَى مِن شُرعَةِ حُقوقِ الإِنسان تَقول:</a:t>
            </a:r>
          </a:p>
          <a:p>
            <a:pPr algn="r" rtl="1"/>
            <a:r>
              <a:rPr lang="ar-LB" sz="2800" dirty="0">
                <a:solidFill>
                  <a:schemeClr val="tx2">
                    <a:lumMod val="10000"/>
                  </a:schemeClr>
                </a:solidFill>
                <a:latin typeface="Tahoma" panose="020B0604030504040204" pitchFamily="34" charset="0"/>
                <a:ea typeface="Tahoma" panose="020B0604030504040204" pitchFamily="34" charset="0"/>
                <a:cs typeface="Tahoma" panose="020B0604030504040204" pitchFamily="34" charset="0"/>
              </a:rPr>
              <a:t>«يولَدُ جَميعُ النّاسِ أَحرارًا وَمُتَساوينَ في الكَرامَةِ وَالحُقوق. وَهُم قَد وَهَبوا العَقلَ وَالوجدانَ وَعَلَيهِم أَن يُعامِلوا بَعضهُم بَعضًا بِروحِ الإِخاء.»</a:t>
            </a: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b="6894"/>
          <a:stretch/>
        </p:blipFill>
        <p:spPr>
          <a:xfrm>
            <a:off x="-252536" y="0"/>
            <a:ext cx="3182536" cy="2230311"/>
          </a:xfrm>
          <a:prstGeom prst="rect">
            <a:avLst/>
          </a:prstGeom>
        </p:spPr>
      </p:pic>
    </p:spTree>
    <p:custDataLst>
      <p:tags r:id="rId1"/>
    </p:custDataLst>
    <p:extLst>
      <p:ext uri="{BB962C8B-B14F-4D97-AF65-F5344CB8AC3E}">
        <p14:creationId xmlns:p14="http://schemas.microsoft.com/office/powerpoint/2010/main" val="1854675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3888" y="980728"/>
            <a:ext cx="3744198" cy="1203768"/>
          </a:xfrm>
        </p:spPr>
        <p:txBody>
          <a:bodyPr>
            <a:normAutofit fontScale="90000"/>
          </a:bodyPr>
          <a:lstStyle/>
          <a:p>
            <a:pPr rtl="1"/>
            <a:r>
              <a:rPr lang="ar-LB" b="1"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اللِّقاءُ الخامِس</a:t>
            </a:r>
            <a:endParaRPr lang="en-US" b="1"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827584" y="4797152"/>
            <a:ext cx="5726636" cy="1283905"/>
          </a:xfrm>
        </p:spPr>
        <p:txBody>
          <a:bodyPr>
            <a:normAutofit/>
          </a:bodyPr>
          <a:lstStyle/>
          <a:p>
            <a:pPr algn="ctr" rtl="1"/>
            <a:r>
              <a:rPr lang="ar-LB" sz="5000" b="1"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rPr>
              <a:t>« الحَقُّ يُحرِّرُكُم»</a:t>
            </a:r>
            <a:endParaRPr lang="en-US" sz="5000" b="1" dirty="0">
              <a:solidFill>
                <a:schemeClr val="accent1">
                  <a:lumMod val="10000"/>
                </a:schemeClr>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947838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4"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780928"/>
            <a:ext cx="2736304" cy="3773016"/>
          </a:xfrm>
          <a:solidFill>
            <a:schemeClr val="accent6"/>
          </a:solidFill>
        </p:spPr>
        <p:txBody>
          <a:bodyPr>
            <a:normAutofit/>
          </a:bodyPr>
          <a:lstStyle/>
          <a:p>
            <a:pPr algn="ctr" rtl="1"/>
            <a:r>
              <a:rPr lang="ar-LB" sz="3000" b="1" dirty="0">
                <a:solidFill>
                  <a:schemeClr val="bg2"/>
                </a:solidFill>
                <a:latin typeface="Tahoma" panose="020B0604030504040204" pitchFamily="34" charset="0"/>
                <a:ea typeface="Tahoma" panose="020B0604030504040204" pitchFamily="34" charset="0"/>
                <a:cs typeface="Tahoma" panose="020B0604030504040204" pitchFamily="34" charset="0"/>
              </a:rPr>
              <a:t>المادَة 3.</a:t>
            </a:r>
          </a:p>
          <a:p>
            <a:pPr marL="0" indent="0">
              <a:buNone/>
            </a:pPr>
            <a:r>
              <a:rPr lang="ar-LB" dirty="0"/>
              <a:t>.</a:t>
            </a:r>
          </a:p>
          <a:p>
            <a:pPr algn="ctr" rtl="1"/>
            <a:r>
              <a:rPr lang="ar-LB" sz="3000" dirty="0">
                <a:solidFill>
                  <a:schemeClr val="bg2"/>
                </a:solidFill>
                <a:latin typeface="Tahoma" panose="020B0604030504040204" pitchFamily="34" charset="0"/>
                <a:ea typeface="Tahoma" panose="020B0604030504040204" pitchFamily="34" charset="0"/>
                <a:cs typeface="Tahoma" panose="020B0604030504040204" pitchFamily="34" charset="0"/>
              </a:rPr>
              <a:t>لِكُلِّ فَردٍ الحَقُّ في الحَياةِ وَالحُرِّيةِ وَفي الأمانِ عَلى شَخصِه</a:t>
            </a:r>
          </a:p>
        </p:txBody>
      </p:sp>
      <p:sp>
        <p:nvSpPr>
          <p:cNvPr id="4" name="Rounded Rectangle 3"/>
          <p:cNvSpPr/>
          <p:nvPr/>
        </p:nvSpPr>
        <p:spPr>
          <a:xfrm>
            <a:off x="3203848" y="548680"/>
            <a:ext cx="5688632" cy="5976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2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المادَة 2.</a:t>
            </a:r>
          </a:p>
          <a:p>
            <a:pPr algn="r" rtl="1"/>
            <a:r>
              <a:rPr lang="ar-LB" sz="2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لِكلِّ إنسانٍ حَقُّ التَّمَتُّعِ بِجَميعِ الحُقوق والحرِّيات المَذكورَةِ في هذا الإعلان، دونَما تَمييز مِن أيِّ نَوع، وَلا سِيَما التَّمييز بِسَبَبِ العُنصُر، أو اللّون، أو الجنس، أو اللّغَة، أَو الدِّين، أَو الرَّأي سِياسِيًّا وَغَير سِياسِيّ، أَو الأصل الوَطنِيّ أَو الاجتِماعِيّ، أو الثَّروة، أَو المَولِد، أو أيِّ وضع آخَر. وَفضلاً عَن ذلِك لا يَجوز التَّمييزُ على أساسِ الوَضعِ السِّياسِيّ أو القانونِيّ أو الدّولِيّ لِلبلدِ أو الإقليم الّذي يَنتمي إليهِ الشَّخص، سَواء أكانَ مُستَقِلاًّ أَو مَوضوعًا تحتَ الوصايَة أَو غَير مُتَمَتِّع بِالحُكمِ الذّاتيّ أَم خاضِعًا لأيِّ قَيدٍ آخَر عَلى سِيادَتِه.</a:t>
            </a: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b="7744"/>
          <a:stretch/>
        </p:blipFill>
        <p:spPr>
          <a:xfrm>
            <a:off x="899592" y="116632"/>
            <a:ext cx="1872208" cy="2518881"/>
          </a:xfrm>
          <a:prstGeom prst="rect">
            <a:avLst/>
          </a:prstGeom>
        </p:spPr>
      </p:pic>
    </p:spTree>
    <p:custDataLst>
      <p:tags r:id="rId1"/>
    </p:custDataLst>
    <p:extLst>
      <p:ext uri="{BB962C8B-B14F-4D97-AF65-F5344CB8AC3E}">
        <p14:creationId xmlns:p14="http://schemas.microsoft.com/office/powerpoint/2010/main" val="2836977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r="-28" b="-4721"/>
          <a:stretch/>
        </p:blipFill>
        <p:spPr>
          <a:xfrm>
            <a:off x="395536" y="1824293"/>
            <a:ext cx="4736734" cy="50337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4"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034123" y="1772816"/>
            <a:ext cx="3946074"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3419872" y="260648"/>
            <a:ext cx="3384376" cy="1124744"/>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600" b="1" dirty="0">
                <a:solidFill>
                  <a:schemeClr val="bg2">
                    <a:lumMod val="10000"/>
                  </a:schemeClr>
                </a:solidFill>
              </a:rPr>
              <a:t>والكنيسة تعلّم </a:t>
            </a:r>
            <a:endParaRPr lang="en-US" sz="3600" b="1" dirty="0">
              <a:solidFill>
                <a:schemeClr val="bg2">
                  <a:lumMod val="10000"/>
                </a:schemeClr>
              </a:solidFill>
            </a:endParaRPr>
          </a:p>
        </p:txBody>
      </p:sp>
    </p:spTree>
    <p:custDataLst>
      <p:tags r:id="rId1"/>
    </p:custDataLst>
    <p:extLst>
      <p:ext uri="{BB962C8B-B14F-4D97-AF65-F5344CB8AC3E}">
        <p14:creationId xmlns:p14="http://schemas.microsoft.com/office/powerpoint/2010/main" val="3136633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11561" y="0"/>
            <a:ext cx="8126040" cy="605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220072" y="4149080"/>
            <a:ext cx="3456384" cy="2448272"/>
          </a:xfrm>
          <a:prstGeom prst="rect">
            <a:avLst/>
          </a:prstGeom>
        </p:spPr>
      </p:pic>
      <p:sp>
        <p:nvSpPr>
          <p:cNvPr id="6" name="Content Placeholder 5"/>
          <p:cNvSpPr>
            <a:spLocks noGrp="1"/>
          </p:cNvSpPr>
          <p:nvPr>
            <p:ph idx="1"/>
          </p:nvPr>
        </p:nvSpPr>
        <p:spPr/>
        <p:txBody>
          <a:bodyPr/>
          <a:lstStyle/>
          <a:p>
            <a:endParaRPr lang="en-US"/>
          </a:p>
        </p:txBody>
      </p:sp>
    </p:spTree>
    <p:custDataLst>
      <p:tags r:id="rId1"/>
    </p:custDataLst>
    <p:extLst>
      <p:ext uri="{BB962C8B-B14F-4D97-AF65-F5344CB8AC3E}">
        <p14:creationId xmlns:p14="http://schemas.microsoft.com/office/powerpoint/2010/main" val="2728193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14400" y="1916832"/>
            <a:ext cx="7771102" cy="4554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a:ext>
            </a:extLst>
          </a:blip>
          <a:stretch>
            <a:fillRect/>
          </a:stretch>
        </p:blipFill>
        <p:spPr>
          <a:xfrm>
            <a:off x="5724128" y="0"/>
            <a:ext cx="2952328" cy="3233734"/>
          </a:xfrm>
          <a:prstGeom prst="rect">
            <a:avLst/>
          </a:prstGeom>
          <a:solidFill>
            <a:srgbClr val="FFFFFF">
              <a:shade val="85000"/>
            </a:srgbClr>
          </a:solidFill>
          <a:ln w="190500" cap="rnd">
            <a:solidFill>
              <a:schemeClr val="accent6">
                <a:lumMod val="60000"/>
                <a:lumOff val="4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ustDataLst>
      <p:tags r:id="rId1"/>
    </p:custDataLst>
    <p:extLst>
      <p:ext uri="{BB962C8B-B14F-4D97-AF65-F5344CB8AC3E}">
        <p14:creationId xmlns:p14="http://schemas.microsoft.com/office/powerpoint/2010/main" val="2729310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4355976" y="2060848"/>
            <a:ext cx="4519542" cy="4539719"/>
          </a:xfrm>
        </p:spPr>
      </p:pic>
      <p:pic>
        <p:nvPicPr>
          <p:cNvPr id="409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211669"/>
            <a:ext cx="4032448" cy="6638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923928" y="476672"/>
            <a:ext cx="486722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03519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608" y="620688"/>
            <a:ext cx="8229600" cy="1143000"/>
          </a:xfrm>
        </p:spPr>
        <p:txBody>
          <a:bodyPr/>
          <a:lstStyle/>
          <a:p>
            <a:pPr algn="r" rtl="1"/>
            <a:r>
              <a:rPr lang="ar-LB" sz="4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لِنُصَلّي</a:t>
            </a:r>
            <a:r>
              <a:rPr lang="en-US" sz="4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ar-LB" sz="4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مَع "تَصيرونَ أَحرارًا"</a:t>
            </a:r>
            <a:endParaRPr lang="en-US" sz="4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 name="Content Placeholder 4"/>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t="-2506"/>
          <a:stretch/>
        </p:blipFill>
        <p:spPr>
          <a:xfrm flipH="1">
            <a:off x="3059832" y="1844824"/>
            <a:ext cx="3168352" cy="1904369"/>
          </a:xfrm>
          <a:prstGeom prst="ellipse">
            <a:avLst/>
          </a:prstGeom>
          <a:ln>
            <a:noFill/>
          </a:ln>
          <a:effectLst>
            <a:softEdge rad="112500"/>
          </a:effectLst>
        </p:spPr>
      </p:pic>
      <p:sp>
        <p:nvSpPr>
          <p:cNvPr id="4" name="Horizontal Scroll 3"/>
          <p:cNvSpPr/>
          <p:nvPr/>
        </p:nvSpPr>
        <p:spPr>
          <a:xfrm>
            <a:off x="467544" y="2969568"/>
            <a:ext cx="7992888" cy="388843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LB" sz="28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لِنُفَكِّرْ بِكَلِمَةِ يَسوعَ لِليَهودِ "تَصيرونَ أَحرارًا"، مُقابِلَ كَلِمَة "عبيد" كَما فَهمَها اليَهود.</a:t>
            </a:r>
            <a:endParaRPr lang="en-US" sz="28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algn="r" rtl="1"/>
            <a:r>
              <a:rPr lang="en-US" sz="28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sym typeface="Wingdings"/>
              </a:rPr>
              <a:t></a:t>
            </a:r>
            <a:r>
              <a:rPr lang="ar-LB" sz="28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نُلاحظُ كَيفَ أنَّ كَلِمَةَ </a:t>
            </a:r>
            <a:r>
              <a:rPr lang="ar-LB" sz="28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حَقّ وَحَقيقَة</a:t>
            </a:r>
            <a:r>
              <a:rPr lang="ar-LB" sz="28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لا وُجودَ لَها مُطلَقًا في عَمود اليَهود، بَل هيَ دائِمًا لِسانُ حال يَسوع الّذي يَتَكَلّمُ عَن الحَقِّ وَعَن الحَقيقَة </a:t>
            </a:r>
          </a:p>
          <a:p>
            <a:pPr algn="r" rtl="1"/>
            <a:r>
              <a:rPr lang="ar-LB" sz="28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(مَثَلاً في الآيات:31 – 32 – 40 – 44 – 45 – 46).</a:t>
            </a:r>
            <a:endParaRPr lang="en-US" sz="28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030301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764704"/>
            <a:ext cx="6946390" cy="1277766"/>
          </a:xfrm>
        </p:spPr>
        <p:txBody>
          <a:bodyPr>
            <a:normAutofit/>
          </a:bodyPr>
          <a:lstStyle/>
          <a:p>
            <a:pPr algn="ctr" rtl="1"/>
            <a:r>
              <a:rPr lang="ar-LB" sz="32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لِنَرجِعْ </a:t>
            </a:r>
            <a:r>
              <a:rPr lang="ar-LB"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إِ</a:t>
            </a:r>
            <a:r>
              <a:rPr lang="ar-LB" sz="32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لى ذَواتِنا وَنَسأَلْ أَنفُسَنا أَمامَ الرَّبّ </a:t>
            </a:r>
            <a:endParaRPr lang="en-US" sz="32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Horizontal Scroll 3"/>
          <p:cNvSpPr/>
          <p:nvPr/>
        </p:nvSpPr>
        <p:spPr>
          <a:xfrm>
            <a:off x="265530" y="1358284"/>
            <a:ext cx="8856984" cy="547260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r" rtl="1">
              <a:buFontTx/>
              <a:buChar char="-"/>
            </a:pPr>
            <a:r>
              <a:rPr lang="ar-LB" sz="3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متَى نَكونُ أَحرارًا وَمَتى نَكونُ عَبيدًا؟</a:t>
            </a:r>
          </a:p>
          <a:p>
            <a:pPr marL="457200" lvl="0" indent="-457200" algn="r" rtl="1">
              <a:buFontTx/>
              <a:buChar char="-"/>
            </a:pPr>
            <a:r>
              <a:rPr lang="ar-LB" sz="3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ما الَّذي يُكَبِّلُنا؟</a:t>
            </a:r>
            <a:endParaRPr lang="en-US" sz="3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lvl="0" algn="r" rtl="1"/>
            <a:r>
              <a:rPr lang="ar-SA" sz="3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ar-LB" sz="3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لِمَ الحَقُّ يُحَرِّر؟ </a:t>
            </a:r>
            <a:endParaRPr lang="en-US" sz="3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lvl="0" algn="r" rtl="1"/>
            <a:r>
              <a:rPr lang="ar-LB" sz="3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وَلِمَ الكَذِبُ يُكَبِّل وَكَيف؟</a:t>
            </a:r>
            <a:endParaRPr lang="en-US" sz="3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lvl="0" algn="r" rtl="1"/>
            <a:r>
              <a:rPr lang="ar-LB" sz="3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ما هِيَ مَواقِفُنا مِنَ الحَقيقَة؟</a:t>
            </a:r>
            <a:endParaRPr lang="en-US" sz="3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lvl="0" algn="r" rtl="1"/>
            <a:r>
              <a:rPr lang="ar-LB" sz="3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هل نُقِرَّ أَنَّنا أَبناءُ اللّه ونَشعُرُ بِالحُرِّيَّةِ بِداخِلِنا؟ </a:t>
            </a:r>
            <a:endParaRPr lang="en-US" sz="3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lvl="0" algn="r" rtl="1"/>
            <a:r>
              <a:rPr lang="ar-LB" sz="3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ما هُوَ الحَقّ؟ أَينَ نَجِدُه؟</a:t>
            </a:r>
            <a:endParaRPr lang="en-US" sz="3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43608" y="2708920"/>
            <a:ext cx="2510138" cy="2298509"/>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1279237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021288"/>
            <a:ext cx="6343672" cy="709865"/>
          </a:xfrm>
        </p:spPr>
        <p:txBody>
          <a:bodyPr/>
          <a:lstStyle/>
          <a:p>
            <a:pPr algn="r" rtl="1"/>
            <a:r>
              <a:rPr lang="ar-LB" b="1" dirty="0">
                <a:solidFill>
                  <a:schemeClr val="bg2">
                    <a:lumMod val="10000"/>
                  </a:schemeClr>
                </a:solidFill>
              </a:rPr>
              <a:t>ترتيلة : أنا هو الطريقُ والحقُ والحياة</a:t>
            </a:r>
            <a:endParaRPr lang="en-US" b="1" dirty="0">
              <a:solidFill>
                <a:schemeClr val="bg2">
                  <a:lumMod val="10000"/>
                </a:schemeClr>
              </a:solidFill>
            </a:endParaRPr>
          </a:p>
        </p:txBody>
      </p:sp>
      <p:sp>
        <p:nvSpPr>
          <p:cNvPr id="4" name="Horizontal Scroll 3"/>
          <p:cNvSpPr/>
          <p:nvPr/>
        </p:nvSpPr>
        <p:spPr>
          <a:xfrm>
            <a:off x="3491880" y="14897"/>
            <a:ext cx="5509120" cy="609329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8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يُمكِنُ أَن تَكونَ </a:t>
            </a:r>
            <a:r>
              <a:rPr lang="ar-LB" sz="28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الحَقيقَةُ</a:t>
            </a:r>
            <a:r>
              <a:rPr lang="ar-LB" sz="28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هُنا قائِمَة مَع يَسوعَ عَلى الأمانَةِ لأبيهِ وَتَأدِيَة الشَّهادَة. مِنَ المُهمِّ أن نتذَكّرَ أنّ كَلِمَةَ "أمين" تَعني أنّهُ حَقّ، أنّهُ أَكيد، أنّهُ "أَمين"… لِذَلِكَ نَختُمُ صَلاتَنا </a:t>
            </a:r>
          </a:p>
          <a:p>
            <a:pPr algn="ctr" rtl="1"/>
            <a:r>
              <a:rPr lang="ar-LB" sz="28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بـ: </a:t>
            </a:r>
            <a:r>
              <a:rPr lang="ar-LB" sz="28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"يَسوع أَنتَ الطَّريقُ وَالحَقُّ وَالحَياةُ فَإِلَيكَ نَتَضَرّع </a:t>
            </a:r>
            <a:endParaRPr lang="en-US" sz="3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9512" y="1052736"/>
            <a:ext cx="3048667" cy="4577470"/>
          </a:xfrm>
          <a:prstGeom prst="rect">
            <a:avLst/>
          </a:prstGeom>
        </p:spPr>
      </p:pic>
    </p:spTree>
    <p:custDataLst>
      <p:tags r:id="rId1"/>
    </p:custDataLst>
    <p:extLst>
      <p:ext uri="{BB962C8B-B14F-4D97-AF65-F5344CB8AC3E}">
        <p14:creationId xmlns:p14="http://schemas.microsoft.com/office/powerpoint/2010/main" val="1967710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467544" y="260648"/>
            <a:ext cx="3793475" cy="2248041"/>
          </a:xfrm>
          <a:prstGeom prst="cloudCallout">
            <a:avLst>
              <a:gd name="adj1" fmla="val 95219"/>
              <a:gd name="adj2" fmla="val -24863"/>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4000" dirty="0">
                <a:solidFill>
                  <a:schemeClr val="bg1"/>
                </a:solidFill>
                <a:latin typeface="Tahoma" panose="020B0604030504040204" pitchFamily="34" charset="0"/>
                <a:ea typeface="Tahoma" panose="020B0604030504040204" pitchFamily="34" charset="0"/>
                <a:cs typeface="Tahoma" panose="020B0604030504040204" pitchFamily="34" charset="0"/>
              </a:rPr>
              <a:t>ما هو هَدَفنا مِن هَذا اللِّقاء؟</a:t>
            </a:r>
            <a:endParaRPr lang="en-US" sz="4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2"/>
          <p:cNvSpPr txBox="1">
            <a:spLocks/>
          </p:cNvSpPr>
          <p:nvPr/>
        </p:nvSpPr>
        <p:spPr>
          <a:xfrm>
            <a:off x="467544" y="3356992"/>
            <a:ext cx="8380880" cy="1486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r" rtl="1"/>
            <a:r>
              <a:rPr lang="ar-LB" sz="11200" dirty="0">
                <a:solidFill>
                  <a:schemeClr val="accent1">
                    <a:lumMod val="10000"/>
                  </a:schemeClr>
                </a:solidFill>
                <a:latin typeface="Tahoma" pitchFamily="34" charset="0"/>
                <a:ea typeface="Tahoma" pitchFamily="34" charset="0"/>
                <a:cs typeface="Tahoma" pitchFamily="34" charset="0"/>
              </a:rPr>
              <a:t>أن </a:t>
            </a:r>
            <a:r>
              <a:rPr lang="ar-LB" sz="11200" b="1" dirty="0">
                <a:solidFill>
                  <a:schemeClr val="accent1">
                    <a:lumMod val="10000"/>
                  </a:schemeClr>
                </a:solidFill>
                <a:latin typeface="Tahoma" pitchFamily="34" charset="0"/>
                <a:ea typeface="Tahoma" pitchFamily="34" charset="0"/>
                <a:cs typeface="Tahoma" pitchFamily="34" charset="0"/>
              </a:rPr>
              <a:t>نَبرزَ وَنظهرَ </a:t>
            </a:r>
            <a:r>
              <a:rPr lang="ar-LB" sz="11200" dirty="0">
                <a:solidFill>
                  <a:schemeClr val="accent1">
                    <a:lumMod val="10000"/>
                  </a:schemeClr>
                </a:solidFill>
                <a:latin typeface="Tahoma" pitchFamily="34" charset="0"/>
                <a:ea typeface="Tahoma" pitchFamily="34" charset="0"/>
                <a:cs typeface="Tahoma" pitchFamily="34" charset="0"/>
              </a:rPr>
              <a:t>ماهيَةَ الحُريّةِ الحَقيقيَّة فَهِيَ لَيسَت "الفَلَتَان" وعدَم الالتزام، بَل هي التِزامٌ وتمسُّكٌ "بِالحَقّ"، </a:t>
            </a:r>
            <a:r>
              <a:rPr lang="ar-LB" sz="11200" b="1" dirty="0">
                <a:solidFill>
                  <a:schemeClr val="accent1">
                    <a:lumMod val="10000"/>
                  </a:schemeClr>
                </a:solidFill>
                <a:latin typeface="Tahoma" pitchFamily="34" charset="0"/>
                <a:ea typeface="Tahoma" pitchFamily="34" charset="0"/>
                <a:cs typeface="Tahoma" pitchFamily="34" charset="0"/>
              </a:rPr>
              <a:t>والقُدرَة على عمَلِ الخير</a:t>
            </a:r>
            <a:r>
              <a:rPr lang="ar-LB" sz="11200" dirty="0">
                <a:solidFill>
                  <a:schemeClr val="accent1">
                    <a:lumMod val="10000"/>
                  </a:schemeClr>
                </a:solidFill>
                <a:latin typeface="Tahoma" pitchFamily="34" charset="0"/>
                <a:ea typeface="Tahoma" pitchFamily="34" charset="0"/>
                <a:cs typeface="Tahoma" pitchFamily="34" charset="0"/>
              </a:rPr>
              <a:t>.</a:t>
            </a:r>
            <a:endParaRPr lang="en-US" sz="11200" dirty="0">
              <a:solidFill>
                <a:schemeClr val="accent1">
                  <a:lumMod val="10000"/>
                </a:schemeClr>
              </a:solidFill>
              <a:latin typeface="Tahoma" pitchFamily="34" charset="0"/>
              <a:ea typeface="Tahoma" pitchFamily="34" charset="0"/>
              <a:cs typeface="Tahoma" pitchFamily="34" charset="0"/>
            </a:endParaRPr>
          </a:p>
          <a:p>
            <a:pPr marL="0" indent="0" algn="r" rtl="1">
              <a:buNone/>
            </a:pPr>
            <a:r>
              <a:rPr lang="ar-LB" sz="11200" dirty="0">
                <a:solidFill>
                  <a:schemeClr val="accent1">
                    <a:lumMod val="10000"/>
                  </a:schemeClr>
                </a:solidFill>
                <a:latin typeface="Tahoma" pitchFamily="34" charset="0"/>
                <a:ea typeface="Tahoma" pitchFamily="34" charset="0"/>
                <a:cs typeface="Tahoma" pitchFamily="34" charset="0"/>
              </a:rPr>
              <a:t>  </a:t>
            </a:r>
            <a:endParaRPr lang="en-US" sz="11200" dirty="0">
              <a:solidFill>
                <a:schemeClr val="accent1">
                  <a:lumMod val="10000"/>
                </a:schemeClr>
              </a:solidFill>
              <a:latin typeface="Tahoma" pitchFamily="34" charset="0"/>
              <a:ea typeface="Tahoma" pitchFamily="34" charset="0"/>
              <a:cs typeface="Tahoma" pitchFamily="34" charset="0"/>
            </a:endParaRPr>
          </a:p>
          <a:p>
            <a:pPr algn="r" rtl="1"/>
            <a:r>
              <a:rPr lang="ar-LB" sz="11200" dirty="0">
                <a:solidFill>
                  <a:schemeClr val="accent1">
                    <a:lumMod val="10000"/>
                  </a:schemeClr>
                </a:solidFill>
                <a:latin typeface="Tahoma" pitchFamily="34" charset="0"/>
                <a:ea typeface="Tahoma" pitchFamily="34" charset="0"/>
                <a:cs typeface="Tahoma" pitchFamily="34" charset="0"/>
              </a:rPr>
              <a:t>أَن</a:t>
            </a:r>
            <a:r>
              <a:rPr lang="ar-LB" sz="11200" b="1" dirty="0">
                <a:solidFill>
                  <a:schemeClr val="accent1">
                    <a:lumMod val="10000"/>
                  </a:schemeClr>
                </a:solidFill>
                <a:latin typeface="Tahoma" pitchFamily="34" charset="0"/>
                <a:ea typeface="Tahoma" pitchFamily="34" charset="0"/>
                <a:cs typeface="Tahoma" pitchFamily="34" charset="0"/>
              </a:rPr>
              <a:t> يُعبّرَ </a:t>
            </a:r>
            <a:r>
              <a:rPr lang="ar-LB" sz="11200" dirty="0">
                <a:solidFill>
                  <a:schemeClr val="accent1">
                    <a:lumMod val="10000"/>
                  </a:schemeClr>
                </a:solidFill>
                <a:latin typeface="Tahoma" pitchFamily="34" charset="0"/>
                <a:ea typeface="Tahoma" pitchFamily="34" charset="0"/>
                <a:cs typeface="Tahoma" pitchFamily="34" charset="0"/>
              </a:rPr>
              <a:t>كُلٌّ مِنّا  </a:t>
            </a:r>
            <a:r>
              <a:rPr lang="ar-LB" sz="11200" b="1" dirty="0">
                <a:solidFill>
                  <a:schemeClr val="accent1">
                    <a:lumMod val="10000"/>
                  </a:schemeClr>
                </a:solidFill>
                <a:latin typeface="Tahoma" pitchFamily="34" charset="0"/>
                <a:ea typeface="Tahoma" pitchFamily="34" charset="0"/>
                <a:cs typeface="Tahoma" pitchFamily="34" charset="0"/>
              </a:rPr>
              <a:t>عَن الحُريّةِ بِتَعابيرهِ الخاصّة،</a:t>
            </a:r>
            <a:r>
              <a:rPr lang="ar-LB" sz="11200" dirty="0">
                <a:solidFill>
                  <a:schemeClr val="accent1">
                    <a:lumMod val="10000"/>
                  </a:schemeClr>
                </a:solidFill>
                <a:latin typeface="Tahoma" pitchFamily="34" charset="0"/>
                <a:ea typeface="Tahoma" pitchFamily="34" charset="0"/>
                <a:cs typeface="Tahoma" pitchFamily="34" charset="0"/>
              </a:rPr>
              <a:t> وَأَن يتّخذَ مَواقفَ تتناسَبُ وهَذِه الحريّة التي استَعَدْناها بِالمَسيحِ وَنَستَعيدُها عِند قُبولِنا سِرّ التّوبَة</a:t>
            </a:r>
            <a:r>
              <a:rPr lang="ar-LB" sz="4000" dirty="0">
                <a:solidFill>
                  <a:schemeClr val="accent1">
                    <a:lumMod val="10000"/>
                  </a:schemeClr>
                </a:solidFill>
              </a:rPr>
              <a:t>.</a:t>
            </a:r>
            <a:endParaRPr lang="en-US" sz="4000" dirty="0">
              <a:solidFill>
                <a:schemeClr val="accent1">
                  <a:lumMod val="10000"/>
                </a:schemeClr>
              </a:solidFill>
            </a:endParaRPr>
          </a:p>
          <a:p>
            <a:pPr algn="r" rtl="1"/>
            <a:endParaRPr lang="en-US" dirty="0"/>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t="-4236"/>
          <a:stretch/>
        </p:blipFill>
        <p:spPr>
          <a:xfrm>
            <a:off x="5436096" y="-11981"/>
            <a:ext cx="3193830" cy="3226726"/>
          </a:xfrm>
          <a:prstGeom prst="rect">
            <a:avLst/>
          </a:prstGeom>
        </p:spPr>
      </p:pic>
    </p:spTree>
    <p:custDataLst>
      <p:tags r:id="rId1"/>
    </p:custDataLst>
    <p:extLst>
      <p:ext uri="{BB962C8B-B14F-4D97-AF65-F5344CB8AC3E}">
        <p14:creationId xmlns:p14="http://schemas.microsoft.com/office/powerpoint/2010/main" val="11860770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467544" y="3645024"/>
            <a:ext cx="2325090" cy="3530600"/>
          </a:xfrm>
        </p:spPr>
      </p:pic>
      <p:sp>
        <p:nvSpPr>
          <p:cNvPr id="5" name="Cloud Callout 4"/>
          <p:cNvSpPr/>
          <p:nvPr/>
        </p:nvSpPr>
        <p:spPr>
          <a:xfrm>
            <a:off x="3635896" y="548680"/>
            <a:ext cx="4948345" cy="4169913"/>
          </a:xfrm>
          <a:prstGeom prst="cloudCallout">
            <a:avLst>
              <a:gd name="adj1" fmla="val -65452"/>
              <a:gd name="adj2" fmla="val 19691"/>
            </a:avLst>
          </a:prstGeom>
          <a:solidFill>
            <a:schemeClr val="tx2">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600" dirty="0">
                <a:solidFill>
                  <a:schemeClr val="bg1"/>
                </a:solidFill>
                <a:latin typeface="Tahoma" panose="020B0604030504040204" pitchFamily="34" charset="0"/>
                <a:ea typeface="Tahoma" panose="020B0604030504040204" pitchFamily="34" charset="0"/>
                <a:cs typeface="Tahoma" panose="020B0604030504040204" pitchFamily="34" charset="0"/>
              </a:rPr>
              <a:t>أَصدِقائي...</a:t>
            </a:r>
          </a:p>
          <a:p>
            <a:pPr algn="ctr" rtl="1"/>
            <a:r>
              <a:rPr lang="ar-LB" sz="3600" dirty="0">
                <a:solidFill>
                  <a:schemeClr val="bg1"/>
                </a:solidFill>
                <a:latin typeface="Tahoma" panose="020B0604030504040204" pitchFamily="34" charset="0"/>
                <a:ea typeface="Tahoma" panose="020B0604030504040204" pitchFamily="34" charset="0"/>
                <a:cs typeface="Tahoma" panose="020B0604030504040204" pitchFamily="34" charset="0"/>
              </a:rPr>
              <a:t>ماذا توحي لَكُم كَلِمَةُ «حُريَّة»؟</a:t>
            </a:r>
          </a:p>
          <a:p>
            <a:pPr algn="ctr" rtl="1"/>
            <a:r>
              <a:rPr lang="ar-LB" sz="3600" dirty="0">
                <a:solidFill>
                  <a:schemeClr val="bg1"/>
                </a:solidFill>
                <a:latin typeface="Tahoma" panose="020B0604030504040204" pitchFamily="34" charset="0"/>
                <a:ea typeface="Tahoma" panose="020B0604030504040204" pitchFamily="34" charset="0"/>
                <a:cs typeface="Tahoma" panose="020B0604030504040204" pitchFamily="34" charset="0"/>
              </a:rPr>
              <a:t>هَل هِي "الفَلَتَان" وَعَدَم الالتِزام؟</a:t>
            </a:r>
          </a:p>
        </p:txBody>
      </p:sp>
    </p:spTree>
    <p:custDataLst>
      <p:tags r:id="rId1"/>
    </p:custDataLst>
    <p:extLst>
      <p:ext uri="{BB962C8B-B14F-4D97-AF65-F5344CB8AC3E}">
        <p14:creationId xmlns:p14="http://schemas.microsoft.com/office/powerpoint/2010/main" val="340099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0" y="3573016"/>
            <a:ext cx="2325090" cy="3530600"/>
          </a:xfrm>
        </p:spPr>
      </p:pic>
      <p:sp>
        <p:nvSpPr>
          <p:cNvPr id="5" name="Cloud Callout 4"/>
          <p:cNvSpPr/>
          <p:nvPr/>
        </p:nvSpPr>
        <p:spPr>
          <a:xfrm>
            <a:off x="899592" y="188640"/>
            <a:ext cx="8044689" cy="4169913"/>
          </a:xfrm>
          <a:prstGeom prst="cloudCallout">
            <a:avLst>
              <a:gd name="adj1" fmla="val -22736"/>
              <a:gd name="adj2" fmla="val 64227"/>
            </a:avLst>
          </a:prstGeom>
          <a:solidFill>
            <a:schemeClr val="tx2">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LB" sz="3000" dirty="0">
                <a:solidFill>
                  <a:schemeClr val="bg2"/>
                </a:solidFill>
                <a:latin typeface="Tahoma" panose="020B0604030504040204" pitchFamily="34" charset="0"/>
                <a:ea typeface="Tahoma" panose="020B0604030504040204" pitchFamily="34" charset="0"/>
                <a:cs typeface="Tahoma" panose="020B0604030504040204" pitchFamily="34" charset="0"/>
                <a:sym typeface="Wingdings"/>
              </a:rPr>
              <a:t>كَي نَفهَمَ الحُريَّةَ، </a:t>
            </a:r>
            <a:r>
              <a:rPr lang="ar-LB" sz="3000" dirty="0">
                <a:solidFill>
                  <a:schemeClr val="bg2"/>
                </a:solidFill>
                <a:latin typeface="Tahoma" panose="020B0604030504040204" pitchFamily="34" charset="0"/>
                <a:ea typeface="Tahoma" panose="020B0604030504040204" pitchFamily="34" charset="0"/>
                <a:cs typeface="Tahoma" panose="020B0604030504040204" pitchFamily="34" charset="0"/>
              </a:rPr>
              <a:t>اختَرْنا مَشهَدًا مِن</a:t>
            </a:r>
            <a:r>
              <a:rPr lang="en-US" sz="3000" dirty="0">
                <a:solidFill>
                  <a:schemeClr val="bg2"/>
                </a:solidFill>
                <a:latin typeface="Tahoma" panose="020B0604030504040204" pitchFamily="34" charset="0"/>
                <a:ea typeface="Tahoma" panose="020B0604030504040204" pitchFamily="34" charset="0"/>
                <a:cs typeface="Tahoma" panose="020B0604030504040204" pitchFamily="34" charset="0"/>
              </a:rPr>
              <a:t> </a:t>
            </a:r>
            <a:r>
              <a:rPr lang="ar-LB" sz="3000" dirty="0">
                <a:solidFill>
                  <a:schemeClr val="bg2"/>
                </a:solidFill>
                <a:latin typeface="Tahoma" panose="020B0604030504040204" pitchFamily="34" charset="0"/>
                <a:ea typeface="Tahoma" panose="020B0604030504040204" pitchFamily="34" charset="0"/>
                <a:cs typeface="Tahoma" panose="020B0604030504040204" pitchFamily="34" charset="0"/>
              </a:rPr>
              <a:t>إِنجيلِ القِدّيس يوحَنّا. وهَذا المشهدُ رائع، لأنّ مَفهومَ </a:t>
            </a:r>
            <a:r>
              <a:rPr lang="ar-LB" sz="3000" b="1" dirty="0">
                <a:solidFill>
                  <a:schemeClr val="bg2"/>
                </a:solidFill>
                <a:latin typeface="Tahoma" panose="020B0604030504040204" pitchFamily="34" charset="0"/>
                <a:ea typeface="Tahoma" panose="020B0604030504040204" pitchFamily="34" charset="0"/>
                <a:cs typeface="Tahoma" panose="020B0604030504040204" pitchFamily="34" charset="0"/>
              </a:rPr>
              <a:t>الحُريَّةِ</a:t>
            </a:r>
            <a:r>
              <a:rPr lang="ar-LB" sz="3000" dirty="0">
                <a:solidFill>
                  <a:schemeClr val="bg2"/>
                </a:solidFill>
                <a:latin typeface="Tahoma" panose="020B0604030504040204" pitchFamily="34" charset="0"/>
                <a:ea typeface="Tahoma" panose="020B0604030504040204" pitchFamily="34" charset="0"/>
                <a:cs typeface="Tahoma" panose="020B0604030504040204" pitchFamily="34" charset="0"/>
              </a:rPr>
              <a:t> فيهِ يَختَلِفُ بَينَ يَسوعَ وَاليَهود، وكذلكَ مَفاهيم أخرَى قَد يَحسُن فَهمُها حَتّى لا نَعيشَ نَحنُ أيضًا في حالَةِ الالتِباسِ نَفسِها.</a:t>
            </a:r>
            <a:endParaRPr lang="en-US" sz="30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25231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6228184" y="3501008"/>
            <a:ext cx="2325090" cy="3530600"/>
          </a:xfrm>
        </p:spPr>
      </p:pic>
      <p:sp>
        <p:nvSpPr>
          <p:cNvPr id="5" name="Cloud Callout 4"/>
          <p:cNvSpPr/>
          <p:nvPr/>
        </p:nvSpPr>
        <p:spPr>
          <a:xfrm>
            <a:off x="24386" y="764704"/>
            <a:ext cx="7900673" cy="3240360"/>
          </a:xfrm>
          <a:prstGeom prst="cloudCallout">
            <a:avLst>
              <a:gd name="adj1" fmla="val 42336"/>
              <a:gd name="adj2" fmla="val 33036"/>
            </a:avLst>
          </a:prstGeom>
          <a:solidFill>
            <a:schemeClr val="accent6">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dirty="0">
                <a:solidFill>
                  <a:schemeClr val="bg1"/>
                </a:solidFill>
                <a:latin typeface="Tahoma" panose="020B0604030504040204" pitchFamily="34" charset="0"/>
                <a:ea typeface="Tahoma" panose="020B0604030504040204" pitchFamily="34" charset="0"/>
                <a:cs typeface="Tahoma" panose="020B0604030504040204" pitchFamily="34" charset="0"/>
              </a:rPr>
              <a:t>سأضعُ أمامكم أقوالاً ليسوع واقوالًا لليهود، سأختارُ قسمًا منكم ليجسّد دورَ يسوع ويقرأ اقوالَه والقسم الآخر ليجسِّد دور اليهود ويقرأ أقوالهم</a:t>
            </a:r>
            <a:endParaRPr lang="en-US" sz="3000" dirty="0">
              <a:solidFill>
                <a:schemeClr val="bg1"/>
              </a:solidFill>
            </a:endParaRPr>
          </a:p>
        </p:txBody>
      </p:sp>
    </p:spTree>
    <p:custDataLst>
      <p:tags r:id="rId1"/>
    </p:custDataLst>
    <p:extLst>
      <p:ext uri="{BB962C8B-B14F-4D97-AF65-F5344CB8AC3E}">
        <p14:creationId xmlns:p14="http://schemas.microsoft.com/office/powerpoint/2010/main" val="393110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7957" t="3965" r="5317" b="7032"/>
          <a:stretch/>
        </p:blipFill>
        <p:spPr bwMode="auto">
          <a:xfrm>
            <a:off x="395536" y="0"/>
            <a:ext cx="6840760" cy="6753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7380312" y="1052736"/>
            <a:ext cx="1656184" cy="4968552"/>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400" b="1" dirty="0">
                <a:solidFill>
                  <a:srgbClr val="FFFF00"/>
                </a:solidFill>
                <a:latin typeface="Tahoma" pitchFamily="34" charset="0"/>
                <a:ea typeface="Tahoma" pitchFamily="34" charset="0"/>
                <a:cs typeface="Tahoma" pitchFamily="34" charset="0"/>
              </a:rPr>
              <a:t>قبل البدء نأخذ دقيقة كي  نَتَحضَّرَ لهذا  الحوار</a:t>
            </a:r>
            <a:endParaRPr lang="en-US" sz="2400" b="1" dirty="0">
              <a:solidFill>
                <a:srgbClr val="FFFF00"/>
              </a:solidFill>
              <a:latin typeface="Tahoma" pitchFamily="34"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612441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6156176" y="3717032"/>
            <a:ext cx="2325090" cy="3530600"/>
          </a:xfrm>
        </p:spPr>
      </p:pic>
      <p:sp>
        <p:nvSpPr>
          <p:cNvPr id="5" name="Cloud Callout 4"/>
          <p:cNvSpPr/>
          <p:nvPr/>
        </p:nvSpPr>
        <p:spPr>
          <a:xfrm>
            <a:off x="755576" y="1628800"/>
            <a:ext cx="5256584" cy="2592288"/>
          </a:xfrm>
          <a:prstGeom prst="cloudCallout">
            <a:avLst>
              <a:gd name="adj1" fmla="val 42091"/>
              <a:gd name="adj2" fmla="val 74126"/>
            </a:avLst>
          </a:prstGeom>
          <a:solidFill>
            <a:schemeClr val="accent6">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dirty="0">
                <a:solidFill>
                  <a:schemeClr val="bg1"/>
                </a:solidFill>
                <a:latin typeface="Tahoma" panose="020B0604030504040204" pitchFamily="34" charset="0"/>
                <a:ea typeface="Tahoma" panose="020B0604030504040204" pitchFamily="34" charset="0"/>
                <a:cs typeface="Tahoma" panose="020B0604030504040204" pitchFamily="34" charset="0"/>
              </a:rPr>
              <a:t>لنتحاور الآن في الأسئلة التالية</a:t>
            </a:r>
            <a:endParaRPr lang="en-US" sz="4000" dirty="0">
              <a:solidFill>
                <a:schemeClr val="bg1"/>
              </a:solidFill>
            </a:endParaRPr>
          </a:p>
        </p:txBody>
      </p:sp>
    </p:spTree>
    <p:custDataLst>
      <p:tags r:id="rId1"/>
    </p:custDataLst>
    <p:extLst>
      <p:ext uri="{BB962C8B-B14F-4D97-AF65-F5344CB8AC3E}">
        <p14:creationId xmlns:p14="http://schemas.microsoft.com/office/powerpoint/2010/main" val="319992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28">
      <a:dk1>
        <a:srgbClr val="F1BE88"/>
      </a:dk1>
      <a:lt1>
        <a:sysClr val="window" lastClr="FFFFFF"/>
      </a:lt1>
      <a:dk2>
        <a:srgbClr val="E58AE2"/>
      </a:dk2>
      <a:lt2>
        <a:srgbClr val="EBEBEB"/>
      </a:lt2>
      <a:accent1>
        <a:srgbClr val="F3B1C5"/>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704</TotalTime>
  <Words>1435</Words>
  <Application>Microsoft Office PowerPoint</Application>
  <PresentationFormat>On-screen Show (4:3)</PresentationFormat>
  <Paragraphs>147</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Century Gothic</vt:lpstr>
      <vt:lpstr>Simplified Arabic</vt:lpstr>
      <vt:lpstr>Tahoma</vt:lpstr>
      <vt:lpstr>Wingdings 3</vt:lpstr>
      <vt:lpstr>Ion Boardroom</vt:lpstr>
      <vt:lpstr>مَركَزُ التَّربِيَّةِ الدّينِيَّة رُهبانِيَّةُ القَلبَينِ الأقدَسَين </vt:lpstr>
      <vt:lpstr>PowerPoint Presentation</vt:lpstr>
      <vt:lpstr>اللِّقاءُ الخامِس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فَإِذا حَرّركم الابنَ صِرتُم أَحرارًا حَقًّا"  (يوحنّا 8/32 و36). </vt:lpstr>
      <vt:lpstr>PowerPoint Presentation</vt:lpstr>
      <vt:lpstr> </vt:lpstr>
      <vt:lpstr>PowerPoint Presentation</vt:lpstr>
      <vt:lpstr> </vt:lpstr>
      <vt:lpstr>لِنَتَذَكّر</vt:lpstr>
      <vt:lpstr>PowerPoint Presentation</vt:lpstr>
      <vt:lpstr>PowerPoint Presentation</vt:lpstr>
      <vt:lpstr>PowerPoint Presentation</vt:lpstr>
      <vt:lpstr>PowerPoint Presentation</vt:lpstr>
      <vt:lpstr>PowerPoint Presentation</vt:lpstr>
      <vt:lpstr>لِنُصَلّي مَع "تَصيرونَ أَحرارًا"</vt:lpstr>
      <vt:lpstr>لِنَرجِعْ إِلى ذَواتِنا وَنَسأَلْ أَنفُسَنا أَمامَ الرَّبّ </vt:lpstr>
      <vt:lpstr>ترتيلة : أنا هو الطريقُ والحقُ والحياة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EB9-اللِّقاءُ الخامِس</dc:title>
  <dc:creator>Michel Haddad</dc:creator>
  <cp:lastModifiedBy>Michel Haddad (Prof)</cp:lastModifiedBy>
  <cp:revision>52</cp:revision>
  <dcterms:created xsi:type="dcterms:W3CDTF">2020-12-17T09:44:51Z</dcterms:created>
  <dcterms:modified xsi:type="dcterms:W3CDTF">2021-12-03T20:19:45Z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4499C29E-1B01-43A6-BF4E-A7F79AC98594</vt:lpwstr>
  </property>
  <property fmtid="{D5CDD505-2E9C-101B-9397-08002B2CF9AE}" pid="3" name="ArticulatePath">
    <vt:lpwstr>eb9-renc-05</vt:lpwstr>
  </property>
</Properties>
</file>