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2" r:id="rId2"/>
    <p:sldId id="283" r:id="rId3"/>
    <p:sldId id="284" r:id="rId4"/>
    <p:sldId id="285" r:id="rId5"/>
    <p:sldId id="290" r:id="rId6"/>
    <p:sldId id="286" r:id="rId7"/>
    <p:sldId id="267" r:id="rId8"/>
    <p:sldId id="288" r:id="rId9"/>
    <p:sldId id="268" r:id="rId10"/>
    <p:sldId id="269" r:id="rId11"/>
    <p:sldId id="303" r:id="rId12"/>
    <p:sldId id="277" r:id="rId13"/>
    <p:sldId id="287" r:id="rId14"/>
    <p:sldId id="304" r:id="rId15"/>
    <p:sldId id="281" r:id="rId16"/>
    <p:sldId id="305" r:id="rId17"/>
    <p:sldId id="306" r:id="rId18"/>
    <p:sldId id="307" r:id="rId19"/>
    <p:sldId id="308" r:id="rId20"/>
    <p:sldId id="309" r:id="rId21"/>
    <p:sldId id="310" r:id="rId22"/>
    <p:sldId id="312" r:id="rId23"/>
    <p:sldId id="313" r:id="rId24"/>
    <p:sldId id="314" r:id="rId25"/>
    <p:sldId id="315" r:id="rId26"/>
    <p:sldId id="316" r:id="rId27"/>
    <p:sldId id="325" r:id="rId28"/>
    <p:sldId id="317" r:id="rId29"/>
    <p:sldId id="318" r:id="rId30"/>
    <p:sldId id="321" r:id="rId31"/>
    <p:sldId id="322" r:id="rId32"/>
    <p:sldId id="319" r:id="rId33"/>
    <p:sldId id="320" r:id="rId34"/>
    <p:sldId id="323" r:id="rId35"/>
    <p:sldId id="324" r:id="rId36"/>
    <p:sldId id="272" r:id="rId37"/>
    <p:sldId id="289" r:id="rId38"/>
    <p:sldId id="274"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340FD-DC45-448C-BED3-38DD4FB0E1EB}" type="doc">
      <dgm:prSet loTypeId="urn:microsoft.com/office/officeart/2005/8/layout/hList2#1" loCatId="list" qsTypeId="urn:microsoft.com/office/officeart/2005/8/quickstyle/simple1" qsCatId="simple" csTypeId="urn:microsoft.com/office/officeart/2005/8/colors/accent3_2" csCatId="accent3" phldr="1"/>
      <dgm:spPr/>
      <dgm:t>
        <a:bodyPr/>
        <a:lstStyle/>
        <a:p>
          <a:endParaRPr lang="en-US"/>
        </a:p>
      </dgm:t>
    </dgm:pt>
    <dgm:pt modelId="{6049BF20-48F5-496D-8732-352EDEDA3D67}">
      <dgm:prSet phldrT="[Text]" phldr="1"/>
      <dgm:spPr/>
      <dgm:t>
        <a:bodyPr/>
        <a:lstStyle/>
        <a:p>
          <a:endParaRPr lang="en-US"/>
        </a:p>
      </dgm:t>
    </dgm:pt>
    <dgm:pt modelId="{F477F036-987C-4BA0-9990-1C075C674A98}" type="parTrans" cxnId="{DEA6453F-31A5-4B65-A1E1-1FFC14C7DDC7}">
      <dgm:prSet/>
      <dgm:spPr/>
      <dgm:t>
        <a:bodyPr/>
        <a:lstStyle/>
        <a:p>
          <a:endParaRPr lang="en-US"/>
        </a:p>
      </dgm:t>
    </dgm:pt>
    <dgm:pt modelId="{8AE039BB-335D-4E5F-998F-D9601AA6868B}" type="sibTrans" cxnId="{DEA6453F-31A5-4B65-A1E1-1FFC14C7DDC7}">
      <dgm:prSet/>
      <dgm:spPr/>
      <dgm:t>
        <a:bodyPr/>
        <a:lstStyle/>
        <a:p>
          <a:endParaRPr lang="en-US"/>
        </a:p>
      </dgm:t>
    </dgm:pt>
    <dgm:pt modelId="{26988718-237B-4115-9D61-96BEFF87452D}">
      <dgm:prSet phldrT="[Text]" custT="1"/>
      <dgm:spPr/>
      <dgm:t>
        <a:bodyPr/>
        <a:lstStyle/>
        <a:p>
          <a:pPr algn="r" rtl="1"/>
          <a:r>
            <a:rPr lang="ar-LB" sz="2600" dirty="0">
              <a:latin typeface="Adobe Arabic" panose="02040503050201020203" pitchFamily="18" charset="-78"/>
              <a:cs typeface="Adobe Arabic" panose="02040503050201020203" pitchFamily="18" charset="-78"/>
            </a:rPr>
            <a:t>الحبّ بين رجل وامرأة يفترِضُ </a:t>
          </a:r>
          <a:r>
            <a:rPr lang="ar-LB" sz="2600" b="1" dirty="0">
              <a:latin typeface="Adobe Arabic" panose="02040503050201020203" pitchFamily="18" charset="-78"/>
              <a:cs typeface="Adobe Arabic" panose="02040503050201020203" pitchFamily="18" charset="-78"/>
            </a:rPr>
            <a:t>الصّداقة</a:t>
          </a:r>
          <a:r>
            <a:rPr lang="ar-LB" sz="2600" dirty="0">
              <a:latin typeface="Adobe Arabic" panose="02040503050201020203" pitchFamily="18" charset="-78"/>
              <a:cs typeface="Adobe Arabic" panose="02040503050201020203" pitchFamily="18" charset="-78"/>
            </a:rPr>
            <a:t> أيضًا: أيّ أنَّ كُلاًّ من الرّجل والمرأة يجد في الآخر سَندًا له في مشاكله، في صعوبات حياته. فيجد الرّجل وتجد المرأة سعادة في العمل كلّ مع الآخر.</a:t>
          </a:r>
          <a:endParaRPr lang="en-US" sz="2600" dirty="0">
            <a:latin typeface="Adobe Arabic" panose="02040503050201020203" pitchFamily="18" charset="-78"/>
            <a:cs typeface="Adobe Arabic" panose="02040503050201020203" pitchFamily="18" charset="-78"/>
          </a:endParaRPr>
        </a:p>
      </dgm:t>
    </dgm:pt>
    <dgm:pt modelId="{978D8F10-4B87-4FEF-B032-F0F8DE770E2D}" type="parTrans" cxnId="{DEDF24B3-5C1E-4B56-B0E3-B6F4EA4572BB}">
      <dgm:prSet/>
      <dgm:spPr/>
      <dgm:t>
        <a:bodyPr/>
        <a:lstStyle/>
        <a:p>
          <a:endParaRPr lang="en-US"/>
        </a:p>
      </dgm:t>
    </dgm:pt>
    <dgm:pt modelId="{1641AAD2-0B04-4A9A-B1B1-7ACD63014DA5}" type="sibTrans" cxnId="{DEDF24B3-5C1E-4B56-B0E3-B6F4EA4572BB}">
      <dgm:prSet/>
      <dgm:spPr/>
      <dgm:t>
        <a:bodyPr/>
        <a:lstStyle/>
        <a:p>
          <a:endParaRPr lang="en-US"/>
        </a:p>
      </dgm:t>
    </dgm:pt>
    <dgm:pt modelId="{0D79F292-E493-443E-81C1-FE8E568BFB7C}">
      <dgm:prSet phldrT="[Text]" phldr="1"/>
      <dgm:spPr/>
      <dgm:t>
        <a:bodyPr/>
        <a:lstStyle/>
        <a:p>
          <a:endParaRPr lang="en-US"/>
        </a:p>
      </dgm:t>
    </dgm:pt>
    <dgm:pt modelId="{B3C3CE78-25DF-4A5C-8C50-10CAF45B5581}" type="parTrans" cxnId="{35E57C7B-29A6-4E46-A701-EDB84086CDF3}">
      <dgm:prSet/>
      <dgm:spPr/>
      <dgm:t>
        <a:bodyPr/>
        <a:lstStyle/>
        <a:p>
          <a:endParaRPr lang="en-US"/>
        </a:p>
      </dgm:t>
    </dgm:pt>
    <dgm:pt modelId="{D3FEDE94-0EE1-4205-999B-EDCEC393B930}" type="sibTrans" cxnId="{35E57C7B-29A6-4E46-A701-EDB84086CDF3}">
      <dgm:prSet/>
      <dgm:spPr/>
      <dgm:t>
        <a:bodyPr/>
        <a:lstStyle/>
        <a:p>
          <a:endParaRPr lang="en-US"/>
        </a:p>
      </dgm:t>
    </dgm:pt>
    <dgm:pt modelId="{4E8FF457-FA8C-47C2-A4B0-F37EC642D76A}">
      <dgm:prSet phldrT="[Text]" phldr="1"/>
      <dgm:spPr/>
      <dgm:t>
        <a:bodyPr/>
        <a:lstStyle/>
        <a:p>
          <a:endParaRPr lang="en-US"/>
        </a:p>
      </dgm:t>
    </dgm:pt>
    <dgm:pt modelId="{F896506A-505C-4444-AABF-66579BA7B9BA}" type="parTrans" cxnId="{D550AA26-6B6F-4C6A-A64A-99BC7A104DB9}">
      <dgm:prSet/>
      <dgm:spPr/>
      <dgm:t>
        <a:bodyPr/>
        <a:lstStyle/>
        <a:p>
          <a:endParaRPr lang="en-US"/>
        </a:p>
      </dgm:t>
    </dgm:pt>
    <dgm:pt modelId="{EE439ACC-6DF9-484C-838C-D6AC584E1932}" type="sibTrans" cxnId="{D550AA26-6B6F-4C6A-A64A-99BC7A104DB9}">
      <dgm:prSet/>
      <dgm:spPr/>
      <dgm:t>
        <a:bodyPr/>
        <a:lstStyle/>
        <a:p>
          <a:endParaRPr lang="en-US"/>
        </a:p>
      </dgm:t>
    </dgm:pt>
    <dgm:pt modelId="{196D1028-1188-4E0E-9993-03A61D1A7C9C}">
      <dgm:prSet phldrT="[Text]" custT="1"/>
      <dgm:spPr/>
      <dgm:t>
        <a:bodyPr/>
        <a:lstStyle/>
        <a:p>
          <a:pPr rtl="1"/>
          <a:r>
            <a:rPr lang="ar-LB" sz="2800" b="1" dirty="0">
              <a:latin typeface="Adobe Arabic" panose="02040503050201020203" pitchFamily="18" charset="-78"/>
              <a:cs typeface="Adobe Arabic" panose="02040503050201020203" pitchFamily="18" charset="-78"/>
            </a:rPr>
            <a:t>إنّ الحبّ هو الإطار العام الذي يحوي الزواج.</a:t>
          </a:r>
          <a:r>
            <a:rPr lang="fr-FR" sz="2800" b="1" dirty="0">
              <a:latin typeface="Adobe Arabic" panose="02040503050201020203" pitchFamily="18" charset="-78"/>
              <a:cs typeface="Adobe Arabic" panose="02040503050201020203" pitchFamily="18" charset="-78"/>
            </a:rPr>
            <a:t> </a:t>
          </a:r>
          <a:r>
            <a:rPr lang="ar-LB" sz="2800" b="1" dirty="0">
              <a:latin typeface="Adobe Arabic" panose="02040503050201020203" pitchFamily="18" charset="-78"/>
              <a:cs typeface="Adobe Arabic" panose="02040503050201020203" pitchFamily="18" charset="-78"/>
            </a:rPr>
            <a:t>ولَكنْ داخل</a:t>
          </a:r>
          <a:r>
            <a:rPr lang="fr-FR" sz="2800" b="1" dirty="0">
              <a:latin typeface="Adobe Arabic" panose="02040503050201020203" pitchFamily="18" charset="-78"/>
              <a:cs typeface="Adobe Arabic" panose="02040503050201020203" pitchFamily="18" charset="-78"/>
            </a:rPr>
            <a:t> </a:t>
          </a:r>
          <a:r>
            <a:rPr lang="ar-LB" sz="2800" b="1" dirty="0">
              <a:latin typeface="Adobe Arabic" panose="02040503050201020203" pitchFamily="18" charset="-78"/>
              <a:cs typeface="Adobe Arabic" panose="02040503050201020203" pitchFamily="18" charset="-78"/>
            </a:rPr>
            <a:t>هذا الإطار العامّ هناك بعض النّقاط التي يجب أن نعيها أيضًا</a:t>
          </a:r>
          <a:endParaRPr lang="en-US" sz="2800" b="1" dirty="0">
            <a:latin typeface="Adobe Arabic" panose="02040503050201020203" pitchFamily="18" charset="-78"/>
            <a:cs typeface="Adobe Arabic" panose="02040503050201020203" pitchFamily="18" charset="-78"/>
          </a:endParaRPr>
        </a:p>
      </dgm:t>
    </dgm:pt>
    <dgm:pt modelId="{B3B5E8DA-1E82-4A9D-A539-67E34FA221C9}" type="parTrans" cxnId="{3F48A524-CABD-4538-A2A4-7F9D479E625B}">
      <dgm:prSet/>
      <dgm:spPr/>
      <dgm:t>
        <a:bodyPr/>
        <a:lstStyle/>
        <a:p>
          <a:endParaRPr lang="en-US"/>
        </a:p>
      </dgm:t>
    </dgm:pt>
    <dgm:pt modelId="{8997C62C-9E5F-4F09-9A03-70B0A0549780}" type="sibTrans" cxnId="{3F48A524-CABD-4538-A2A4-7F9D479E625B}">
      <dgm:prSet/>
      <dgm:spPr/>
      <dgm:t>
        <a:bodyPr/>
        <a:lstStyle/>
        <a:p>
          <a:endParaRPr lang="en-US"/>
        </a:p>
      </dgm:t>
    </dgm:pt>
    <dgm:pt modelId="{853CECCF-BDCA-40AD-BEDE-958D581AF2BB}">
      <dgm:prSet phldrT="[Text]" custT="1"/>
      <dgm:spPr/>
      <dgm:t>
        <a:bodyPr/>
        <a:lstStyle/>
        <a:p>
          <a:pPr algn="ctr" rtl="1"/>
          <a:r>
            <a:rPr lang="ar-LB" sz="2800" dirty="0">
              <a:latin typeface="Adobe Arabic" panose="02040503050201020203" pitchFamily="18" charset="-78"/>
              <a:cs typeface="Adobe Arabic" panose="02040503050201020203" pitchFamily="18" charset="-78"/>
            </a:rPr>
            <a:t>الحبّ يفترِضُ </a:t>
          </a:r>
          <a:r>
            <a:rPr lang="ar-LB" sz="2800" b="1" dirty="0">
              <a:latin typeface="Adobe Arabic" panose="02040503050201020203" pitchFamily="18" charset="-78"/>
              <a:cs typeface="Adobe Arabic" panose="02040503050201020203" pitchFamily="18" charset="-78"/>
            </a:rPr>
            <a:t>الإعجاب</a:t>
          </a:r>
          <a:r>
            <a:rPr lang="ar-LB" sz="2800" dirty="0">
              <a:latin typeface="Adobe Arabic" panose="02040503050201020203" pitchFamily="18" charset="-78"/>
              <a:cs typeface="Adobe Arabic" panose="02040503050201020203" pitchFamily="18" charset="-78"/>
            </a:rPr>
            <a:t> : إذا لم يكن الواحد فخورًا بالآخر ومعجبًا به، فهذه علامة لضآلة الحبّ بينهما.</a:t>
          </a:r>
          <a:endParaRPr lang="en-US" sz="2800" dirty="0">
            <a:latin typeface="Adobe Arabic" panose="02040503050201020203" pitchFamily="18" charset="-78"/>
            <a:cs typeface="Adobe Arabic" panose="02040503050201020203" pitchFamily="18" charset="-78"/>
          </a:endParaRPr>
        </a:p>
      </dgm:t>
    </dgm:pt>
    <dgm:pt modelId="{7AF0194F-0153-4B19-8BE5-983B5F8C07DE}" type="parTrans" cxnId="{5B80C196-1131-4902-94CD-D65C381110AE}">
      <dgm:prSet/>
      <dgm:spPr/>
      <dgm:t>
        <a:bodyPr/>
        <a:lstStyle/>
        <a:p>
          <a:endParaRPr lang="en-US"/>
        </a:p>
      </dgm:t>
    </dgm:pt>
    <dgm:pt modelId="{1931CC89-5CCB-4DD7-9C1B-A7513002408B}" type="sibTrans" cxnId="{5B80C196-1131-4902-94CD-D65C381110AE}">
      <dgm:prSet/>
      <dgm:spPr/>
      <dgm:t>
        <a:bodyPr/>
        <a:lstStyle/>
        <a:p>
          <a:endParaRPr lang="en-US"/>
        </a:p>
      </dgm:t>
    </dgm:pt>
    <dgm:pt modelId="{2B91784C-A10A-4EB5-8458-56734A698A53}" type="pres">
      <dgm:prSet presAssocID="{4AC340FD-DC45-448C-BED3-38DD4FB0E1EB}" presName="linearFlow" presStyleCnt="0">
        <dgm:presLayoutVars>
          <dgm:dir/>
          <dgm:animLvl val="lvl"/>
          <dgm:resizeHandles/>
        </dgm:presLayoutVars>
      </dgm:prSet>
      <dgm:spPr/>
    </dgm:pt>
    <dgm:pt modelId="{528E277B-53BD-4595-8ACE-66BE6C5DB8B2}" type="pres">
      <dgm:prSet presAssocID="{6049BF20-48F5-496D-8732-352EDEDA3D67}" presName="compositeNode" presStyleCnt="0">
        <dgm:presLayoutVars>
          <dgm:bulletEnabled val="1"/>
        </dgm:presLayoutVars>
      </dgm:prSet>
      <dgm:spPr/>
    </dgm:pt>
    <dgm:pt modelId="{C57C623C-1284-47EA-A59F-EE7A81395EE0}" type="pres">
      <dgm:prSet presAssocID="{6049BF20-48F5-496D-8732-352EDEDA3D67}" presName="imag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2BCFE2D-6CE3-4D07-8B2C-2A9293EE4B7F}" type="pres">
      <dgm:prSet presAssocID="{6049BF20-48F5-496D-8732-352EDEDA3D67}" presName="childNode" presStyleLbl="node1" presStyleIdx="0" presStyleCnt="3" custScaleX="156065" custScaleY="105706">
        <dgm:presLayoutVars>
          <dgm:bulletEnabled val="1"/>
        </dgm:presLayoutVars>
      </dgm:prSet>
      <dgm:spPr/>
    </dgm:pt>
    <dgm:pt modelId="{4D8464F9-18FC-4F6E-B63B-7B6499513D23}" type="pres">
      <dgm:prSet presAssocID="{6049BF20-48F5-496D-8732-352EDEDA3D67}" presName="parentNode" presStyleLbl="revTx" presStyleIdx="0" presStyleCnt="3">
        <dgm:presLayoutVars>
          <dgm:chMax val="0"/>
          <dgm:bulletEnabled val="1"/>
        </dgm:presLayoutVars>
      </dgm:prSet>
      <dgm:spPr/>
    </dgm:pt>
    <dgm:pt modelId="{9F2FCA1F-5810-4D2B-BF1C-675B9EBD17FC}" type="pres">
      <dgm:prSet presAssocID="{8AE039BB-335D-4E5F-998F-D9601AA6868B}" presName="sibTrans" presStyleCnt="0"/>
      <dgm:spPr/>
    </dgm:pt>
    <dgm:pt modelId="{8D2C9422-CE64-4882-A892-D3881CF4F636}" type="pres">
      <dgm:prSet presAssocID="{0D79F292-E493-443E-81C1-FE8E568BFB7C}" presName="compositeNode" presStyleCnt="0">
        <dgm:presLayoutVars>
          <dgm:bulletEnabled val="1"/>
        </dgm:presLayoutVars>
      </dgm:prSet>
      <dgm:spPr/>
    </dgm:pt>
    <dgm:pt modelId="{D1D8BCD5-EB03-42A7-9860-13FBD46427DA}" type="pres">
      <dgm:prSet presAssocID="{0D79F292-E493-443E-81C1-FE8E568BFB7C}" presName="image" presStyleLbl="fgImgPlace1" presStyleIdx="1"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855AE8A-90C7-4E4A-BA83-916B3D305B48}" type="pres">
      <dgm:prSet presAssocID="{0D79F292-E493-443E-81C1-FE8E568BFB7C}" presName="childNode" presStyleLbl="node1" presStyleIdx="1" presStyleCnt="3" custScaleX="140831" custLinFactNeighborX="4334" custLinFactNeighborY="2452">
        <dgm:presLayoutVars>
          <dgm:bulletEnabled val="1"/>
        </dgm:presLayoutVars>
      </dgm:prSet>
      <dgm:spPr/>
    </dgm:pt>
    <dgm:pt modelId="{81503898-7F41-4298-92A6-9475A2DF84CC}" type="pres">
      <dgm:prSet presAssocID="{0D79F292-E493-443E-81C1-FE8E568BFB7C}" presName="parentNode" presStyleLbl="revTx" presStyleIdx="1" presStyleCnt="3">
        <dgm:presLayoutVars>
          <dgm:chMax val="0"/>
          <dgm:bulletEnabled val="1"/>
        </dgm:presLayoutVars>
      </dgm:prSet>
      <dgm:spPr/>
    </dgm:pt>
    <dgm:pt modelId="{26873D4F-AA67-4B15-B5CB-6425733B4174}" type="pres">
      <dgm:prSet presAssocID="{D3FEDE94-0EE1-4205-999B-EDCEC393B930}" presName="sibTrans" presStyleCnt="0"/>
      <dgm:spPr/>
    </dgm:pt>
    <dgm:pt modelId="{39EDF353-2883-4089-BBC8-C20BBF610453}" type="pres">
      <dgm:prSet presAssocID="{4E8FF457-FA8C-47C2-A4B0-F37EC642D76A}" presName="compositeNode" presStyleCnt="0">
        <dgm:presLayoutVars>
          <dgm:bulletEnabled val="1"/>
        </dgm:presLayoutVars>
      </dgm:prSet>
      <dgm:spPr/>
    </dgm:pt>
    <dgm:pt modelId="{331A6A0F-5294-4B12-91F8-161413152300}" type="pres">
      <dgm:prSet presAssocID="{4E8FF457-FA8C-47C2-A4B0-F37EC642D76A}" presName="image" presStyleLbl="fgImgPlace1" presStyleIdx="2" presStyleCnt="3" custScaleX="172505" custScaleY="13216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C0E620E-DB17-49D6-998F-03F8AA95AD37}" type="pres">
      <dgm:prSet presAssocID="{4E8FF457-FA8C-47C2-A4B0-F37EC642D76A}" presName="childNode" presStyleLbl="node1" presStyleIdx="2" presStyleCnt="3" custScaleX="129394">
        <dgm:presLayoutVars>
          <dgm:bulletEnabled val="1"/>
        </dgm:presLayoutVars>
      </dgm:prSet>
      <dgm:spPr/>
    </dgm:pt>
    <dgm:pt modelId="{B82AA7F5-0EAE-45A2-9952-C4BF167A3AD4}" type="pres">
      <dgm:prSet presAssocID="{4E8FF457-FA8C-47C2-A4B0-F37EC642D76A}" presName="parentNode" presStyleLbl="revTx" presStyleIdx="2" presStyleCnt="3">
        <dgm:presLayoutVars>
          <dgm:chMax val="0"/>
          <dgm:bulletEnabled val="1"/>
        </dgm:presLayoutVars>
      </dgm:prSet>
      <dgm:spPr/>
    </dgm:pt>
  </dgm:ptLst>
  <dgm:cxnLst>
    <dgm:cxn modelId="{F0B67412-AAA9-43EA-A6A4-3593CC02A106}" type="presOf" srcId="{196D1028-1188-4E0E-9993-03A61D1A7C9C}" destId="{0C0E620E-DB17-49D6-998F-03F8AA95AD37}" srcOrd="0" destOrd="0" presId="urn:microsoft.com/office/officeart/2005/8/layout/hList2#1"/>
    <dgm:cxn modelId="{3F48A524-CABD-4538-A2A4-7F9D479E625B}" srcId="{4E8FF457-FA8C-47C2-A4B0-F37EC642D76A}" destId="{196D1028-1188-4E0E-9993-03A61D1A7C9C}" srcOrd="0" destOrd="0" parTransId="{B3B5E8DA-1E82-4A9D-A539-67E34FA221C9}" sibTransId="{8997C62C-9E5F-4F09-9A03-70B0A0549780}"/>
    <dgm:cxn modelId="{D550AA26-6B6F-4C6A-A64A-99BC7A104DB9}" srcId="{4AC340FD-DC45-448C-BED3-38DD4FB0E1EB}" destId="{4E8FF457-FA8C-47C2-A4B0-F37EC642D76A}" srcOrd="2" destOrd="0" parTransId="{F896506A-505C-4444-AABF-66579BA7B9BA}" sibTransId="{EE439ACC-6DF9-484C-838C-D6AC584E1932}"/>
    <dgm:cxn modelId="{B1F45B29-B0FA-4D87-9D83-F16600826FAF}" type="presOf" srcId="{26988718-237B-4115-9D61-96BEFF87452D}" destId="{12BCFE2D-6CE3-4D07-8B2C-2A9293EE4B7F}" srcOrd="0" destOrd="0" presId="urn:microsoft.com/office/officeart/2005/8/layout/hList2#1"/>
    <dgm:cxn modelId="{DEA6453F-31A5-4B65-A1E1-1FFC14C7DDC7}" srcId="{4AC340FD-DC45-448C-BED3-38DD4FB0E1EB}" destId="{6049BF20-48F5-496D-8732-352EDEDA3D67}" srcOrd="0" destOrd="0" parTransId="{F477F036-987C-4BA0-9990-1C075C674A98}" sibTransId="{8AE039BB-335D-4E5F-998F-D9601AA6868B}"/>
    <dgm:cxn modelId="{F54DAE49-9200-42CB-BC8F-2130C8CE6C98}" type="presOf" srcId="{853CECCF-BDCA-40AD-BEDE-958D581AF2BB}" destId="{3855AE8A-90C7-4E4A-BA83-916B3D305B48}" srcOrd="0" destOrd="0" presId="urn:microsoft.com/office/officeart/2005/8/layout/hList2#1"/>
    <dgm:cxn modelId="{35E57C7B-29A6-4E46-A701-EDB84086CDF3}" srcId="{4AC340FD-DC45-448C-BED3-38DD4FB0E1EB}" destId="{0D79F292-E493-443E-81C1-FE8E568BFB7C}" srcOrd="1" destOrd="0" parTransId="{B3C3CE78-25DF-4A5C-8C50-10CAF45B5581}" sibTransId="{D3FEDE94-0EE1-4205-999B-EDCEC393B930}"/>
    <dgm:cxn modelId="{13A34B80-5271-495B-8FFF-F5AE571BD85D}" type="presOf" srcId="{4E8FF457-FA8C-47C2-A4B0-F37EC642D76A}" destId="{B82AA7F5-0EAE-45A2-9952-C4BF167A3AD4}" srcOrd="0" destOrd="0" presId="urn:microsoft.com/office/officeart/2005/8/layout/hList2#1"/>
    <dgm:cxn modelId="{502BDA8D-E385-488A-8EAD-1C5798F913CA}" type="presOf" srcId="{4AC340FD-DC45-448C-BED3-38DD4FB0E1EB}" destId="{2B91784C-A10A-4EB5-8458-56734A698A53}" srcOrd="0" destOrd="0" presId="urn:microsoft.com/office/officeart/2005/8/layout/hList2#1"/>
    <dgm:cxn modelId="{EE2E7E95-1004-4FE9-A60C-3933F5B6EC1B}" type="presOf" srcId="{6049BF20-48F5-496D-8732-352EDEDA3D67}" destId="{4D8464F9-18FC-4F6E-B63B-7B6499513D23}" srcOrd="0" destOrd="0" presId="urn:microsoft.com/office/officeart/2005/8/layout/hList2#1"/>
    <dgm:cxn modelId="{5B80C196-1131-4902-94CD-D65C381110AE}" srcId="{0D79F292-E493-443E-81C1-FE8E568BFB7C}" destId="{853CECCF-BDCA-40AD-BEDE-958D581AF2BB}" srcOrd="0" destOrd="0" parTransId="{7AF0194F-0153-4B19-8BE5-983B5F8C07DE}" sibTransId="{1931CC89-5CCB-4DD7-9C1B-A7513002408B}"/>
    <dgm:cxn modelId="{98F4949D-5171-479A-8DA0-BD27AC44895D}" type="presOf" srcId="{0D79F292-E493-443E-81C1-FE8E568BFB7C}" destId="{81503898-7F41-4298-92A6-9475A2DF84CC}" srcOrd="0" destOrd="0" presId="urn:microsoft.com/office/officeart/2005/8/layout/hList2#1"/>
    <dgm:cxn modelId="{DEDF24B3-5C1E-4B56-B0E3-B6F4EA4572BB}" srcId="{6049BF20-48F5-496D-8732-352EDEDA3D67}" destId="{26988718-237B-4115-9D61-96BEFF87452D}" srcOrd="0" destOrd="0" parTransId="{978D8F10-4B87-4FEF-B032-F0F8DE770E2D}" sibTransId="{1641AAD2-0B04-4A9A-B1B1-7ACD63014DA5}"/>
    <dgm:cxn modelId="{EDABF116-7258-4079-A997-B498B5D5B1A9}" type="presParOf" srcId="{2B91784C-A10A-4EB5-8458-56734A698A53}" destId="{528E277B-53BD-4595-8ACE-66BE6C5DB8B2}" srcOrd="0" destOrd="0" presId="urn:microsoft.com/office/officeart/2005/8/layout/hList2#1"/>
    <dgm:cxn modelId="{94AF6305-145F-4362-BE7A-3AEDEA8BF2ED}" type="presParOf" srcId="{528E277B-53BD-4595-8ACE-66BE6C5DB8B2}" destId="{C57C623C-1284-47EA-A59F-EE7A81395EE0}" srcOrd="0" destOrd="0" presId="urn:microsoft.com/office/officeart/2005/8/layout/hList2#1"/>
    <dgm:cxn modelId="{1EA5EF12-5F79-46F2-995F-53EF9A918869}" type="presParOf" srcId="{528E277B-53BD-4595-8ACE-66BE6C5DB8B2}" destId="{12BCFE2D-6CE3-4D07-8B2C-2A9293EE4B7F}" srcOrd="1" destOrd="0" presId="urn:microsoft.com/office/officeart/2005/8/layout/hList2#1"/>
    <dgm:cxn modelId="{1292692C-89D5-4A31-BC8F-C1449A065956}" type="presParOf" srcId="{528E277B-53BD-4595-8ACE-66BE6C5DB8B2}" destId="{4D8464F9-18FC-4F6E-B63B-7B6499513D23}" srcOrd="2" destOrd="0" presId="urn:microsoft.com/office/officeart/2005/8/layout/hList2#1"/>
    <dgm:cxn modelId="{B560C6A0-3222-4DAE-9369-58F79E7A7E80}" type="presParOf" srcId="{2B91784C-A10A-4EB5-8458-56734A698A53}" destId="{9F2FCA1F-5810-4D2B-BF1C-675B9EBD17FC}" srcOrd="1" destOrd="0" presId="urn:microsoft.com/office/officeart/2005/8/layout/hList2#1"/>
    <dgm:cxn modelId="{24211D7E-D8BC-4D7F-8979-DEA46BCE2C61}" type="presParOf" srcId="{2B91784C-A10A-4EB5-8458-56734A698A53}" destId="{8D2C9422-CE64-4882-A892-D3881CF4F636}" srcOrd="2" destOrd="0" presId="urn:microsoft.com/office/officeart/2005/8/layout/hList2#1"/>
    <dgm:cxn modelId="{A66BE4D3-B5BB-4C61-8861-CD56AFDABDF7}" type="presParOf" srcId="{8D2C9422-CE64-4882-A892-D3881CF4F636}" destId="{D1D8BCD5-EB03-42A7-9860-13FBD46427DA}" srcOrd="0" destOrd="0" presId="urn:microsoft.com/office/officeart/2005/8/layout/hList2#1"/>
    <dgm:cxn modelId="{8A75FFD2-8B15-45DB-8161-4D6DA4622BD2}" type="presParOf" srcId="{8D2C9422-CE64-4882-A892-D3881CF4F636}" destId="{3855AE8A-90C7-4E4A-BA83-916B3D305B48}" srcOrd="1" destOrd="0" presId="urn:microsoft.com/office/officeart/2005/8/layout/hList2#1"/>
    <dgm:cxn modelId="{F2724A30-4EB3-4B0E-A52E-8502F44691A7}" type="presParOf" srcId="{8D2C9422-CE64-4882-A892-D3881CF4F636}" destId="{81503898-7F41-4298-92A6-9475A2DF84CC}" srcOrd="2" destOrd="0" presId="urn:microsoft.com/office/officeart/2005/8/layout/hList2#1"/>
    <dgm:cxn modelId="{AAE15D03-EF9B-4958-90BA-5B615BA2AC10}" type="presParOf" srcId="{2B91784C-A10A-4EB5-8458-56734A698A53}" destId="{26873D4F-AA67-4B15-B5CB-6425733B4174}" srcOrd="3" destOrd="0" presId="urn:microsoft.com/office/officeart/2005/8/layout/hList2#1"/>
    <dgm:cxn modelId="{AD92ECF0-759E-4BE5-A369-38E3EFBEB5A1}" type="presParOf" srcId="{2B91784C-A10A-4EB5-8458-56734A698A53}" destId="{39EDF353-2883-4089-BBC8-C20BBF610453}" srcOrd="4" destOrd="0" presId="urn:microsoft.com/office/officeart/2005/8/layout/hList2#1"/>
    <dgm:cxn modelId="{8D51D5E9-67EE-4B86-B7F4-3BC08D6BB45B}" type="presParOf" srcId="{39EDF353-2883-4089-BBC8-C20BBF610453}" destId="{331A6A0F-5294-4B12-91F8-161413152300}" srcOrd="0" destOrd="0" presId="urn:microsoft.com/office/officeart/2005/8/layout/hList2#1"/>
    <dgm:cxn modelId="{4E239D03-A55C-4FEB-84D3-FA2149D6A799}" type="presParOf" srcId="{39EDF353-2883-4089-BBC8-C20BBF610453}" destId="{0C0E620E-DB17-49D6-998F-03F8AA95AD37}" srcOrd="1" destOrd="0" presId="urn:microsoft.com/office/officeart/2005/8/layout/hList2#1"/>
    <dgm:cxn modelId="{E236339C-A9B2-4987-84C5-36E42CBF2313}" type="presParOf" srcId="{39EDF353-2883-4089-BBC8-C20BBF610453}" destId="{B82AA7F5-0EAE-45A2-9952-C4BF167A3AD4}"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D13BC-05E0-4B2B-84BC-0F75A959A5CB}" type="doc">
      <dgm:prSet loTypeId="urn:microsoft.com/office/officeart/2005/8/layout/hList2#2" loCatId="list" qsTypeId="urn:microsoft.com/office/officeart/2005/8/quickstyle/simple1" qsCatId="simple" csTypeId="urn:microsoft.com/office/officeart/2005/8/colors/colorful2" csCatId="colorful" phldr="1"/>
      <dgm:spPr/>
      <dgm:t>
        <a:bodyPr/>
        <a:lstStyle/>
        <a:p>
          <a:endParaRPr lang="en-US"/>
        </a:p>
      </dgm:t>
    </dgm:pt>
    <dgm:pt modelId="{DEB3C32A-D4F6-419F-8DA6-0F23BFA6242F}">
      <dgm:prSet phldrT="[Text]" phldr="1"/>
      <dgm:spPr/>
      <dgm:t>
        <a:bodyPr/>
        <a:lstStyle/>
        <a:p>
          <a:endParaRPr lang="en-US"/>
        </a:p>
      </dgm:t>
    </dgm:pt>
    <dgm:pt modelId="{2743146B-4C43-4DB6-B8AA-2F3F57854DF2}" type="parTrans" cxnId="{669D624F-0989-4529-9688-9D253AC935AD}">
      <dgm:prSet/>
      <dgm:spPr/>
      <dgm:t>
        <a:bodyPr/>
        <a:lstStyle/>
        <a:p>
          <a:endParaRPr lang="en-US"/>
        </a:p>
      </dgm:t>
    </dgm:pt>
    <dgm:pt modelId="{E0002427-BB86-436B-9D1A-384ED10CEE02}" type="sibTrans" cxnId="{669D624F-0989-4529-9688-9D253AC935AD}">
      <dgm:prSet/>
      <dgm:spPr/>
      <dgm:t>
        <a:bodyPr/>
        <a:lstStyle/>
        <a:p>
          <a:endParaRPr lang="en-US"/>
        </a:p>
      </dgm:t>
    </dgm:pt>
    <dgm:pt modelId="{BCCACCCF-436B-4E74-988C-66D27A3587FC}">
      <dgm:prSet phldrT="[Text]" custT="1"/>
      <dgm:spPr/>
      <dgm:t>
        <a:bodyPr/>
        <a:lstStyle/>
        <a:p>
          <a:pPr algn="r" rtl="1"/>
          <a:r>
            <a:rPr lang="ar-LB" sz="2600" b="0" dirty="0">
              <a:latin typeface="Adobe Arabic" panose="02040503050201020203" pitchFamily="18" charset="-78"/>
              <a:cs typeface="Adobe Arabic" panose="02040503050201020203" pitchFamily="18" charset="-78"/>
            </a:rPr>
            <a:t> مَن يُحِبُّ الآخرَ يُريدُ دائمًا الإقترابَ منه والجلوسَ معه ولقاءَه ومُبادلته كُلّ ما يُخالِجُ قلبَه. ولكن مع الوقت، قد يخفُّ الشوقُ... فهَل يتوقَّفُ الحُبّ ؟</a:t>
          </a:r>
          <a:endParaRPr lang="en-US" sz="2600" b="0" dirty="0">
            <a:latin typeface="Adobe Arabic" panose="02040503050201020203" pitchFamily="18" charset="-78"/>
            <a:cs typeface="Adobe Arabic" panose="02040503050201020203" pitchFamily="18" charset="-78"/>
          </a:endParaRPr>
        </a:p>
      </dgm:t>
    </dgm:pt>
    <dgm:pt modelId="{25249261-0B28-4864-AF79-D0F20B017F99}" type="parTrans" cxnId="{5DC1FA23-29D7-49EB-983B-A0B2D5D980E9}">
      <dgm:prSet/>
      <dgm:spPr/>
      <dgm:t>
        <a:bodyPr/>
        <a:lstStyle/>
        <a:p>
          <a:endParaRPr lang="en-US"/>
        </a:p>
      </dgm:t>
    </dgm:pt>
    <dgm:pt modelId="{79CDD4E9-D3B9-498F-AC1F-A44515B22C7D}" type="sibTrans" cxnId="{5DC1FA23-29D7-49EB-983B-A0B2D5D980E9}">
      <dgm:prSet/>
      <dgm:spPr/>
      <dgm:t>
        <a:bodyPr/>
        <a:lstStyle/>
        <a:p>
          <a:endParaRPr lang="en-US"/>
        </a:p>
      </dgm:t>
    </dgm:pt>
    <dgm:pt modelId="{26A3EE34-6548-40B2-8006-5BBD7880E324}">
      <dgm:prSet phldrT="[Text]" phldr="1"/>
      <dgm:spPr/>
      <dgm:t>
        <a:bodyPr/>
        <a:lstStyle/>
        <a:p>
          <a:endParaRPr lang="en-US" dirty="0"/>
        </a:p>
      </dgm:t>
    </dgm:pt>
    <dgm:pt modelId="{1F920E77-42FC-47CD-9576-8D09F4C7A1F4}" type="parTrans" cxnId="{A1DBE09E-3553-4F8A-9095-AD2180BC88EA}">
      <dgm:prSet/>
      <dgm:spPr/>
      <dgm:t>
        <a:bodyPr/>
        <a:lstStyle/>
        <a:p>
          <a:endParaRPr lang="en-US"/>
        </a:p>
      </dgm:t>
    </dgm:pt>
    <dgm:pt modelId="{BB59A74D-337C-4E6A-BA61-53569B2991F8}" type="sibTrans" cxnId="{A1DBE09E-3553-4F8A-9095-AD2180BC88EA}">
      <dgm:prSet/>
      <dgm:spPr/>
      <dgm:t>
        <a:bodyPr/>
        <a:lstStyle/>
        <a:p>
          <a:endParaRPr lang="en-US"/>
        </a:p>
      </dgm:t>
    </dgm:pt>
    <dgm:pt modelId="{7BC04B9A-4412-499F-B972-B5CEE6C2E840}">
      <dgm:prSet phldrT="[Text]" phldr="1"/>
      <dgm:spPr/>
      <dgm:t>
        <a:bodyPr/>
        <a:lstStyle/>
        <a:p>
          <a:endParaRPr lang="en-US"/>
        </a:p>
      </dgm:t>
    </dgm:pt>
    <dgm:pt modelId="{D500F8B5-7860-4A7B-8A92-C10D4E5F0D5C}" type="parTrans" cxnId="{091353D6-6363-4781-82D6-BFA74C8757FE}">
      <dgm:prSet/>
      <dgm:spPr/>
      <dgm:t>
        <a:bodyPr/>
        <a:lstStyle/>
        <a:p>
          <a:endParaRPr lang="en-US"/>
        </a:p>
      </dgm:t>
    </dgm:pt>
    <dgm:pt modelId="{F6F1E192-487C-4B65-B9A5-464908164334}" type="sibTrans" cxnId="{091353D6-6363-4781-82D6-BFA74C8757FE}">
      <dgm:prSet/>
      <dgm:spPr/>
      <dgm:t>
        <a:bodyPr/>
        <a:lstStyle/>
        <a:p>
          <a:endParaRPr lang="en-US"/>
        </a:p>
      </dgm:t>
    </dgm:pt>
    <dgm:pt modelId="{8B2E6159-0C07-4CC8-B1CE-3D7C96C4972D}">
      <dgm:prSet phldrT="[Text]" custT="1"/>
      <dgm:spPr/>
      <dgm:t>
        <a:bodyPr/>
        <a:lstStyle/>
        <a:p>
          <a:pPr algn="r" rtl="1"/>
          <a:r>
            <a:rPr lang="ar-LB" sz="2600" b="0" dirty="0"/>
            <a:t> </a:t>
          </a:r>
          <a:r>
            <a:rPr lang="ar-LB" sz="2600" b="0" dirty="0">
              <a:solidFill>
                <a:schemeClr val="tx1"/>
              </a:solidFill>
              <a:latin typeface="Adobe Arabic" panose="02040503050201020203" pitchFamily="18" charset="-78"/>
              <a:cs typeface="Adobe Arabic" panose="02040503050201020203" pitchFamily="18" charset="-78"/>
            </a:rPr>
            <a:t>في الحقيقةِ أنتَ تحتاجُ إلى الآخرِ لكي تبلُغْ ملءَ سعادتِك،  وتفَتُحكَ الكامل،  ولكي تُحقِّق ذاتَك.</a:t>
          </a:r>
          <a:r>
            <a:rPr lang="fr-FR" sz="2600" b="0" dirty="0">
              <a:solidFill>
                <a:schemeClr val="tx1"/>
              </a:solidFill>
              <a:latin typeface="Adobe Arabic" panose="02040503050201020203" pitchFamily="18" charset="-78"/>
              <a:cs typeface="Adobe Arabic" panose="02040503050201020203" pitchFamily="18" charset="-78"/>
            </a:rPr>
            <a:t> </a:t>
          </a:r>
          <a:r>
            <a:rPr lang="ar-LB" sz="2600" b="0" dirty="0">
              <a:solidFill>
                <a:schemeClr val="tx1"/>
              </a:solidFill>
              <a:latin typeface="Adobe Arabic" panose="02040503050201020203" pitchFamily="18" charset="-78"/>
              <a:cs typeface="Adobe Arabic" panose="02040503050201020203" pitchFamily="18" charset="-78"/>
            </a:rPr>
            <a:t>والآخرون يحتاجون إليكَ لِيُحقِّقوا هُم أيضًا ذواتهم ويبلغوا ملءَ إنسانيَّتهم. </a:t>
          </a:r>
          <a:endParaRPr lang="en-US" sz="2600" b="0" dirty="0"/>
        </a:p>
      </dgm:t>
    </dgm:pt>
    <dgm:pt modelId="{2EB94EB7-40E9-416B-AE38-FE3A7DD096D7}" type="parTrans" cxnId="{0660663C-AA6E-4313-8B26-CF7001CB6F82}">
      <dgm:prSet/>
      <dgm:spPr/>
      <dgm:t>
        <a:bodyPr/>
        <a:lstStyle/>
        <a:p>
          <a:endParaRPr lang="en-US"/>
        </a:p>
      </dgm:t>
    </dgm:pt>
    <dgm:pt modelId="{7FD9A998-4C27-42AF-8B8C-3048D7F58188}" type="sibTrans" cxnId="{0660663C-AA6E-4313-8B26-CF7001CB6F82}">
      <dgm:prSet/>
      <dgm:spPr/>
      <dgm:t>
        <a:bodyPr/>
        <a:lstStyle/>
        <a:p>
          <a:endParaRPr lang="en-US"/>
        </a:p>
      </dgm:t>
    </dgm:pt>
    <dgm:pt modelId="{647DC63F-0DF6-49BA-9EBF-918C9CDDEFAB}">
      <dgm:prSet phldrT="[Text]" custT="1"/>
      <dgm:spPr/>
      <dgm:t>
        <a:bodyPr/>
        <a:lstStyle/>
        <a:p>
          <a:pPr algn="ctr" rtl="1"/>
          <a:r>
            <a:rPr lang="ar-LB" sz="2600" b="0" dirty="0">
              <a:solidFill>
                <a:schemeClr val="tx1"/>
              </a:solidFill>
              <a:latin typeface="Adobe Arabic" panose="02040503050201020203" pitchFamily="18" charset="-78"/>
              <a:cs typeface="Adobe Arabic" panose="02040503050201020203" pitchFamily="18" charset="-78"/>
            </a:rPr>
            <a:t>هل أنتُم واعون هذا الأمر ؟</a:t>
          </a:r>
          <a:endParaRPr lang="en-US" sz="2600" b="0" dirty="0">
            <a:solidFill>
              <a:schemeClr val="tx1"/>
            </a:solidFill>
            <a:latin typeface="Adobe Arabic" panose="02040503050201020203" pitchFamily="18" charset="-78"/>
            <a:cs typeface="Adobe Arabic" panose="02040503050201020203" pitchFamily="18" charset="-78"/>
          </a:endParaRPr>
        </a:p>
      </dgm:t>
    </dgm:pt>
    <dgm:pt modelId="{5CE41473-54E0-4CE8-9249-63DFDB467DE2}" type="parTrans" cxnId="{5DA37FDA-8BF4-47F6-B419-87D4EE48889F}">
      <dgm:prSet/>
      <dgm:spPr/>
      <dgm:t>
        <a:bodyPr/>
        <a:lstStyle/>
        <a:p>
          <a:endParaRPr lang="en-US"/>
        </a:p>
      </dgm:t>
    </dgm:pt>
    <dgm:pt modelId="{71DCD6BE-F6D1-48B6-BCAB-4A43E8C075C8}" type="sibTrans" cxnId="{5DA37FDA-8BF4-47F6-B419-87D4EE48889F}">
      <dgm:prSet/>
      <dgm:spPr/>
      <dgm:t>
        <a:bodyPr/>
        <a:lstStyle/>
        <a:p>
          <a:endParaRPr lang="en-US"/>
        </a:p>
      </dgm:t>
    </dgm:pt>
    <dgm:pt modelId="{302C0C3B-7490-444B-BBB1-55F506B1CCBC}">
      <dgm:prSet phldrT="[Text]" custT="1"/>
      <dgm:spPr/>
      <dgm:t>
        <a:bodyPr/>
        <a:lstStyle/>
        <a:p>
          <a:pPr rtl="1"/>
          <a:r>
            <a:rPr lang="ar-LB" sz="2600" b="0" dirty="0"/>
            <a:t> </a:t>
          </a:r>
          <a:r>
            <a:rPr lang="ar-LB" sz="2600" b="0" dirty="0">
              <a:latin typeface="Adobe Arabic" panose="02040503050201020203" pitchFamily="18" charset="-78"/>
              <a:cs typeface="Adobe Arabic" panose="02040503050201020203" pitchFamily="18" charset="-78"/>
            </a:rPr>
            <a:t>إنَّ الحُبَّ </a:t>
          </a:r>
          <a:br>
            <a:rPr lang="ar-LB" sz="2600" b="0" dirty="0">
              <a:latin typeface="Adobe Arabic" panose="02040503050201020203" pitchFamily="18" charset="-78"/>
              <a:cs typeface="Adobe Arabic" panose="02040503050201020203" pitchFamily="18" charset="-78"/>
            </a:rPr>
          </a:br>
          <a:r>
            <a:rPr lang="ar-LB" sz="2600" b="0" dirty="0">
              <a:latin typeface="Adobe Arabic" panose="02040503050201020203" pitchFamily="18" charset="-78"/>
              <a:cs typeface="Adobe Arabic" panose="02040503050201020203" pitchFamily="18" charset="-78"/>
            </a:rPr>
            <a:t> هو دافِعٌ مُهمٌّ نحوَ الآخر وَيَتبلور باللَّقاءاتِ. فالإعجابُ مثلاً مُهمٌّ،  ولكن سُرعان ما يكتشِفُ  كُلٌّ ما عندَ الآخر من نقصٍ في علاقاته وفي شخصِهِ.  ولا يتوقَّفُ الحبّ على ذلك.</a:t>
          </a:r>
          <a:endParaRPr lang="en-US" sz="2600" b="0" dirty="0">
            <a:latin typeface="Adobe Arabic" panose="02040503050201020203" pitchFamily="18" charset="-78"/>
            <a:cs typeface="Adobe Arabic" panose="02040503050201020203" pitchFamily="18" charset="-78"/>
          </a:endParaRPr>
        </a:p>
      </dgm:t>
    </dgm:pt>
    <dgm:pt modelId="{46B51F3F-91F8-409C-8338-8801FB2A8DE4}" type="parTrans" cxnId="{B499E767-BA1A-42B7-A176-52FA0451C729}">
      <dgm:prSet/>
      <dgm:spPr/>
      <dgm:t>
        <a:bodyPr/>
        <a:lstStyle/>
        <a:p>
          <a:endParaRPr lang="en-US"/>
        </a:p>
      </dgm:t>
    </dgm:pt>
    <dgm:pt modelId="{14114FBB-0D77-4CEF-BF6F-C000C9361A8C}" type="sibTrans" cxnId="{B499E767-BA1A-42B7-A176-52FA0451C729}">
      <dgm:prSet/>
      <dgm:spPr/>
      <dgm:t>
        <a:bodyPr/>
        <a:lstStyle/>
        <a:p>
          <a:endParaRPr lang="en-US"/>
        </a:p>
      </dgm:t>
    </dgm:pt>
    <dgm:pt modelId="{B9B10822-5265-4736-845D-AC4748AB983B}">
      <dgm:prSet phldrT="[Text]" custT="1"/>
      <dgm:spPr/>
      <dgm:t>
        <a:bodyPr/>
        <a:lstStyle/>
        <a:p>
          <a:pPr algn="r" rtl="1"/>
          <a:endParaRPr lang="en-US" sz="2600" b="0" dirty="0"/>
        </a:p>
      </dgm:t>
    </dgm:pt>
    <dgm:pt modelId="{558A5F56-B3AB-445B-A06F-133EDBE824A3}" type="parTrans" cxnId="{69F3CAB4-02F1-452B-B60A-D8E4FE40E2BF}">
      <dgm:prSet/>
      <dgm:spPr/>
    </dgm:pt>
    <dgm:pt modelId="{20D92D77-9AD5-447C-9B8F-04EFB66EEC0B}" type="sibTrans" cxnId="{69F3CAB4-02F1-452B-B60A-D8E4FE40E2BF}">
      <dgm:prSet/>
      <dgm:spPr/>
    </dgm:pt>
    <dgm:pt modelId="{72FAFFFF-C00E-4C29-A62C-29FF018189C2}" type="pres">
      <dgm:prSet presAssocID="{6C5D13BC-05E0-4B2B-84BC-0F75A959A5CB}" presName="linearFlow" presStyleCnt="0">
        <dgm:presLayoutVars>
          <dgm:dir/>
          <dgm:animLvl val="lvl"/>
          <dgm:resizeHandles/>
        </dgm:presLayoutVars>
      </dgm:prSet>
      <dgm:spPr/>
    </dgm:pt>
    <dgm:pt modelId="{4DC9052B-394F-4BF1-8406-1F450D476798}" type="pres">
      <dgm:prSet presAssocID="{DEB3C32A-D4F6-419F-8DA6-0F23BFA6242F}" presName="compositeNode" presStyleCnt="0">
        <dgm:presLayoutVars>
          <dgm:bulletEnabled val="1"/>
        </dgm:presLayoutVars>
      </dgm:prSet>
      <dgm:spPr/>
    </dgm:pt>
    <dgm:pt modelId="{198A2E6D-3012-4999-8896-A2B0C1DD6D28}" type="pres">
      <dgm:prSet presAssocID="{DEB3C32A-D4F6-419F-8DA6-0F23BFA6242F}" presName="imag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BA60A1E-9335-42FD-88DA-E9EDAD769397}" type="pres">
      <dgm:prSet presAssocID="{DEB3C32A-D4F6-419F-8DA6-0F23BFA6242F}" presName="childNode" presStyleLbl="node1" presStyleIdx="0" presStyleCnt="3" custScaleX="137517" custScaleY="116411">
        <dgm:presLayoutVars>
          <dgm:bulletEnabled val="1"/>
        </dgm:presLayoutVars>
      </dgm:prSet>
      <dgm:spPr/>
    </dgm:pt>
    <dgm:pt modelId="{808A0B38-504B-4771-93B6-F7A8AA97DCC5}" type="pres">
      <dgm:prSet presAssocID="{DEB3C32A-D4F6-419F-8DA6-0F23BFA6242F}" presName="parentNode" presStyleLbl="revTx" presStyleIdx="0" presStyleCnt="3">
        <dgm:presLayoutVars>
          <dgm:chMax val="0"/>
          <dgm:bulletEnabled val="1"/>
        </dgm:presLayoutVars>
      </dgm:prSet>
      <dgm:spPr/>
    </dgm:pt>
    <dgm:pt modelId="{91993207-2297-4707-98F5-85089C78B741}" type="pres">
      <dgm:prSet presAssocID="{E0002427-BB86-436B-9D1A-384ED10CEE02}" presName="sibTrans" presStyleCnt="0"/>
      <dgm:spPr/>
    </dgm:pt>
    <dgm:pt modelId="{ABA249C7-E77A-4039-A9DC-A1B15A31A227}" type="pres">
      <dgm:prSet presAssocID="{26A3EE34-6548-40B2-8006-5BBD7880E324}" presName="compositeNode" presStyleCnt="0">
        <dgm:presLayoutVars>
          <dgm:bulletEnabled val="1"/>
        </dgm:presLayoutVars>
      </dgm:prSet>
      <dgm:spPr/>
    </dgm:pt>
    <dgm:pt modelId="{9D49E325-D0B7-411B-83E1-97792A0A16F9}" type="pres">
      <dgm:prSet presAssocID="{26A3EE34-6548-40B2-8006-5BBD7880E324}" presName="image" presStyleLbl="fgImgPlace1" presStyleIdx="1"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DC2BB58-A44E-4313-B692-DA59834A8ECD}" type="pres">
      <dgm:prSet presAssocID="{26A3EE34-6548-40B2-8006-5BBD7880E324}" presName="childNode" presStyleLbl="node1" presStyleIdx="1" presStyleCnt="3" custScaleX="158079" custScaleY="110597">
        <dgm:presLayoutVars>
          <dgm:bulletEnabled val="1"/>
        </dgm:presLayoutVars>
      </dgm:prSet>
      <dgm:spPr/>
    </dgm:pt>
    <dgm:pt modelId="{72FFC5D4-3B90-499D-96CC-C01C8DA23B7C}" type="pres">
      <dgm:prSet presAssocID="{26A3EE34-6548-40B2-8006-5BBD7880E324}" presName="parentNode" presStyleLbl="revTx" presStyleIdx="1" presStyleCnt="3">
        <dgm:presLayoutVars>
          <dgm:chMax val="0"/>
          <dgm:bulletEnabled val="1"/>
        </dgm:presLayoutVars>
      </dgm:prSet>
      <dgm:spPr/>
    </dgm:pt>
    <dgm:pt modelId="{22B03E4A-9745-4B88-8A9A-D0A4DF620A26}" type="pres">
      <dgm:prSet presAssocID="{BB59A74D-337C-4E6A-BA61-53569B2991F8}" presName="sibTrans" presStyleCnt="0"/>
      <dgm:spPr/>
    </dgm:pt>
    <dgm:pt modelId="{1E858DBB-C009-4EDB-AFBD-19304315CEC5}" type="pres">
      <dgm:prSet presAssocID="{7BC04B9A-4412-499F-B972-B5CEE6C2E840}" presName="compositeNode" presStyleCnt="0">
        <dgm:presLayoutVars>
          <dgm:bulletEnabled val="1"/>
        </dgm:presLayoutVars>
      </dgm:prSet>
      <dgm:spPr/>
    </dgm:pt>
    <dgm:pt modelId="{C9ED4BBD-14B5-4B55-B394-9D7CC72D20B6}" type="pres">
      <dgm:prSet presAssocID="{7BC04B9A-4412-499F-B972-B5CEE6C2E840}" presName="image" presStyleLbl="fgImgPlace1" presStyleIdx="2"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CC7CFF6-F447-4EBD-AEA3-376CB8EDB11C}" type="pres">
      <dgm:prSet presAssocID="{7BC04B9A-4412-499F-B972-B5CEE6C2E840}" presName="childNode" presStyleLbl="node1" presStyleIdx="2" presStyleCnt="3" custScaleX="146460" custScaleY="120939">
        <dgm:presLayoutVars>
          <dgm:bulletEnabled val="1"/>
        </dgm:presLayoutVars>
      </dgm:prSet>
      <dgm:spPr/>
    </dgm:pt>
    <dgm:pt modelId="{F6DD1F61-126C-43D7-BE2B-FD765CB026A9}" type="pres">
      <dgm:prSet presAssocID="{7BC04B9A-4412-499F-B972-B5CEE6C2E840}" presName="parentNode" presStyleLbl="revTx" presStyleIdx="2" presStyleCnt="3">
        <dgm:presLayoutVars>
          <dgm:chMax val="0"/>
          <dgm:bulletEnabled val="1"/>
        </dgm:presLayoutVars>
      </dgm:prSet>
      <dgm:spPr/>
    </dgm:pt>
  </dgm:ptLst>
  <dgm:cxnLst>
    <dgm:cxn modelId="{DABEA719-8747-43DE-8030-BFAA0D472604}" type="presOf" srcId="{B9B10822-5265-4736-845D-AC4748AB983B}" destId="{0BA60A1E-9335-42FD-88DA-E9EDAD769397}" srcOrd="0" destOrd="0" presId="urn:microsoft.com/office/officeart/2005/8/layout/hList2#2"/>
    <dgm:cxn modelId="{AB0D111F-1365-402A-8AB4-45033E03B6CE}" type="presOf" srcId="{26A3EE34-6548-40B2-8006-5BBD7880E324}" destId="{72FFC5D4-3B90-499D-96CC-C01C8DA23B7C}" srcOrd="0" destOrd="0" presId="urn:microsoft.com/office/officeart/2005/8/layout/hList2#2"/>
    <dgm:cxn modelId="{5DC1FA23-29D7-49EB-983B-A0B2D5D980E9}" srcId="{DEB3C32A-D4F6-419F-8DA6-0F23BFA6242F}" destId="{BCCACCCF-436B-4E74-988C-66D27A3587FC}" srcOrd="1" destOrd="0" parTransId="{25249261-0B28-4864-AF79-D0F20B017F99}" sibTransId="{79CDD4E9-D3B9-498F-AC1F-A44515B22C7D}"/>
    <dgm:cxn modelId="{0660663C-AA6E-4313-8B26-CF7001CB6F82}" srcId="{26A3EE34-6548-40B2-8006-5BBD7880E324}" destId="{8B2E6159-0C07-4CC8-B1CE-3D7C96C4972D}" srcOrd="0" destOrd="0" parTransId="{2EB94EB7-40E9-416B-AE38-FE3A7DD096D7}" sibTransId="{7FD9A998-4C27-42AF-8B8C-3048D7F58188}"/>
    <dgm:cxn modelId="{B499E767-BA1A-42B7-A176-52FA0451C729}" srcId="{7BC04B9A-4412-499F-B972-B5CEE6C2E840}" destId="{302C0C3B-7490-444B-BBB1-55F506B1CCBC}" srcOrd="0" destOrd="0" parTransId="{46B51F3F-91F8-409C-8338-8801FB2A8DE4}" sibTransId="{14114FBB-0D77-4CEF-BF6F-C000C9361A8C}"/>
    <dgm:cxn modelId="{9213C34B-E351-4C52-961A-F3D964CEC382}" type="presOf" srcId="{302C0C3B-7490-444B-BBB1-55F506B1CCBC}" destId="{ACC7CFF6-F447-4EBD-AEA3-376CB8EDB11C}" srcOrd="0" destOrd="0" presId="urn:microsoft.com/office/officeart/2005/8/layout/hList2#2"/>
    <dgm:cxn modelId="{669D624F-0989-4529-9688-9D253AC935AD}" srcId="{6C5D13BC-05E0-4B2B-84BC-0F75A959A5CB}" destId="{DEB3C32A-D4F6-419F-8DA6-0F23BFA6242F}" srcOrd="0" destOrd="0" parTransId="{2743146B-4C43-4DB6-B8AA-2F3F57854DF2}" sibTransId="{E0002427-BB86-436B-9D1A-384ED10CEE02}"/>
    <dgm:cxn modelId="{602E0571-BC29-4CC6-A7C5-07F79DAA5FC4}" type="presOf" srcId="{BCCACCCF-436B-4E74-988C-66D27A3587FC}" destId="{0BA60A1E-9335-42FD-88DA-E9EDAD769397}" srcOrd="0" destOrd="1" presId="urn:microsoft.com/office/officeart/2005/8/layout/hList2#2"/>
    <dgm:cxn modelId="{3A68EC77-B151-4912-B911-A1C1583B4A19}" type="presOf" srcId="{6C5D13BC-05E0-4B2B-84BC-0F75A959A5CB}" destId="{72FAFFFF-C00E-4C29-A62C-29FF018189C2}" srcOrd="0" destOrd="0" presId="urn:microsoft.com/office/officeart/2005/8/layout/hList2#2"/>
    <dgm:cxn modelId="{BDC80388-29B7-4C82-A454-EB835BA38711}" type="presOf" srcId="{7BC04B9A-4412-499F-B972-B5CEE6C2E840}" destId="{F6DD1F61-126C-43D7-BE2B-FD765CB026A9}" srcOrd="0" destOrd="0" presId="urn:microsoft.com/office/officeart/2005/8/layout/hList2#2"/>
    <dgm:cxn modelId="{A1DBE09E-3553-4F8A-9095-AD2180BC88EA}" srcId="{6C5D13BC-05E0-4B2B-84BC-0F75A959A5CB}" destId="{26A3EE34-6548-40B2-8006-5BBD7880E324}" srcOrd="1" destOrd="0" parTransId="{1F920E77-42FC-47CD-9576-8D09F4C7A1F4}" sibTransId="{BB59A74D-337C-4E6A-BA61-53569B2991F8}"/>
    <dgm:cxn modelId="{69F3CAB4-02F1-452B-B60A-D8E4FE40E2BF}" srcId="{DEB3C32A-D4F6-419F-8DA6-0F23BFA6242F}" destId="{B9B10822-5265-4736-845D-AC4748AB983B}" srcOrd="0" destOrd="0" parTransId="{558A5F56-B3AB-445B-A06F-133EDBE824A3}" sibTransId="{20D92D77-9AD5-447C-9B8F-04EFB66EEC0B}"/>
    <dgm:cxn modelId="{B78D98C0-751E-42F3-B8D1-78C07A75A2FA}" type="presOf" srcId="{647DC63F-0DF6-49BA-9EBF-918C9CDDEFAB}" destId="{3DC2BB58-A44E-4313-B692-DA59834A8ECD}" srcOrd="0" destOrd="1" presId="urn:microsoft.com/office/officeart/2005/8/layout/hList2#2"/>
    <dgm:cxn modelId="{091353D6-6363-4781-82D6-BFA74C8757FE}" srcId="{6C5D13BC-05E0-4B2B-84BC-0F75A959A5CB}" destId="{7BC04B9A-4412-499F-B972-B5CEE6C2E840}" srcOrd="2" destOrd="0" parTransId="{D500F8B5-7860-4A7B-8A92-C10D4E5F0D5C}" sibTransId="{F6F1E192-487C-4B65-B9A5-464908164334}"/>
    <dgm:cxn modelId="{55CA75D7-E269-48B4-8D17-AD90F62419B5}" type="presOf" srcId="{DEB3C32A-D4F6-419F-8DA6-0F23BFA6242F}" destId="{808A0B38-504B-4771-93B6-F7A8AA97DCC5}" srcOrd="0" destOrd="0" presId="urn:microsoft.com/office/officeart/2005/8/layout/hList2#2"/>
    <dgm:cxn modelId="{5DA37FDA-8BF4-47F6-B419-87D4EE48889F}" srcId="{26A3EE34-6548-40B2-8006-5BBD7880E324}" destId="{647DC63F-0DF6-49BA-9EBF-918C9CDDEFAB}" srcOrd="1" destOrd="0" parTransId="{5CE41473-54E0-4CE8-9249-63DFDB467DE2}" sibTransId="{71DCD6BE-F6D1-48B6-BCAB-4A43E8C075C8}"/>
    <dgm:cxn modelId="{BAAF03EA-CC64-4CD2-8965-48D7BBFF90BD}" type="presOf" srcId="{8B2E6159-0C07-4CC8-B1CE-3D7C96C4972D}" destId="{3DC2BB58-A44E-4313-B692-DA59834A8ECD}" srcOrd="0" destOrd="0" presId="urn:microsoft.com/office/officeart/2005/8/layout/hList2#2"/>
    <dgm:cxn modelId="{C70764C8-02F2-4CB2-B8A8-C9DB24AE0669}" type="presParOf" srcId="{72FAFFFF-C00E-4C29-A62C-29FF018189C2}" destId="{4DC9052B-394F-4BF1-8406-1F450D476798}" srcOrd="0" destOrd="0" presId="urn:microsoft.com/office/officeart/2005/8/layout/hList2#2"/>
    <dgm:cxn modelId="{8B82BBE1-E831-425B-AB58-A4F255FEF1B8}" type="presParOf" srcId="{4DC9052B-394F-4BF1-8406-1F450D476798}" destId="{198A2E6D-3012-4999-8896-A2B0C1DD6D28}" srcOrd="0" destOrd="0" presId="urn:microsoft.com/office/officeart/2005/8/layout/hList2#2"/>
    <dgm:cxn modelId="{A692AC30-C883-4D64-9F86-156FE8F80E6B}" type="presParOf" srcId="{4DC9052B-394F-4BF1-8406-1F450D476798}" destId="{0BA60A1E-9335-42FD-88DA-E9EDAD769397}" srcOrd="1" destOrd="0" presId="urn:microsoft.com/office/officeart/2005/8/layout/hList2#2"/>
    <dgm:cxn modelId="{2B237B9C-AFEC-4A5C-A214-B69EE652E448}" type="presParOf" srcId="{4DC9052B-394F-4BF1-8406-1F450D476798}" destId="{808A0B38-504B-4771-93B6-F7A8AA97DCC5}" srcOrd="2" destOrd="0" presId="urn:microsoft.com/office/officeart/2005/8/layout/hList2#2"/>
    <dgm:cxn modelId="{338D49F5-A35E-4CEF-870D-2F4DF8923CE0}" type="presParOf" srcId="{72FAFFFF-C00E-4C29-A62C-29FF018189C2}" destId="{91993207-2297-4707-98F5-85089C78B741}" srcOrd="1" destOrd="0" presId="urn:microsoft.com/office/officeart/2005/8/layout/hList2#2"/>
    <dgm:cxn modelId="{189E330C-38DF-457B-B5DC-DE103E0F6D39}" type="presParOf" srcId="{72FAFFFF-C00E-4C29-A62C-29FF018189C2}" destId="{ABA249C7-E77A-4039-A9DC-A1B15A31A227}" srcOrd="2" destOrd="0" presId="urn:microsoft.com/office/officeart/2005/8/layout/hList2#2"/>
    <dgm:cxn modelId="{1A063C88-7806-40E0-B6E6-AA4D4C781636}" type="presParOf" srcId="{ABA249C7-E77A-4039-A9DC-A1B15A31A227}" destId="{9D49E325-D0B7-411B-83E1-97792A0A16F9}" srcOrd="0" destOrd="0" presId="urn:microsoft.com/office/officeart/2005/8/layout/hList2#2"/>
    <dgm:cxn modelId="{7074B636-C12A-42B0-B1CA-6B733711749A}" type="presParOf" srcId="{ABA249C7-E77A-4039-A9DC-A1B15A31A227}" destId="{3DC2BB58-A44E-4313-B692-DA59834A8ECD}" srcOrd="1" destOrd="0" presId="urn:microsoft.com/office/officeart/2005/8/layout/hList2#2"/>
    <dgm:cxn modelId="{8B5022EC-B28C-423C-9EBC-76D06ACB31D2}" type="presParOf" srcId="{ABA249C7-E77A-4039-A9DC-A1B15A31A227}" destId="{72FFC5D4-3B90-499D-96CC-C01C8DA23B7C}" srcOrd="2" destOrd="0" presId="urn:microsoft.com/office/officeart/2005/8/layout/hList2#2"/>
    <dgm:cxn modelId="{3D54FFB9-F37A-4573-8699-D015CEF6C016}" type="presParOf" srcId="{72FAFFFF-C00E-4C29-A62C-29FF018189C2}" destId="{22B03E4A-9745-4B88-8A9A-D0A4DF620A26}" srcOrd="3" destOrd="0" presId="urn:microsoft.com/office/officeart/2005/8/layout/hList2#2"/>
    <dgm:cxn modelId="{9B01AD3D-C353-4F04-BF86-B5751E4FD087}" type="presParOf" srcId="{72FAFFFF-C00E-4C29-A62C-29FF018189C2}" destId="{1E858DBB-C009-4EDB-AFBD-19304315CEC5}" srcOrd="4" destOrd="0" presId="urn:microsoft.com/office/officeart/2005/8/layout/hList2#2"/>
    <dgm:cxn modelId="{9076A26A-1779-4CAB-967D-856F6B27F9B8}" type="presParOf" srcId="{1E858DBB-C009-4EDB-AFBD-19304315CEC5}" destId="{C9ED4BBD-14B5-4B55-B394-9D7CC72D20B6}" srcOrd="0" destOrd="0" presId="urn:microsoft.com/office/officeart/2005/8/layout/hList2#2"/>
    <dgm:cxn modelId="{C677D8C3-ECAA-45F0-884A-971F0D083F1B}" type="presParOf" srcId="{1E858DBB-C009-4EDB-AFBD-19304315CEC5}" destId="{ACC7CFF6-F447-4EBD-AEA3-376CB8EDB11C}" srcOrd="1" destOrd="0" presId="urn:microsoft.com/office/officeart/2005/8/layout/hList2#2"/>
    <dgm:cxn modelId="{8AD68D70-9531-414D-815F-B7B02FCE03FE}" type="presParOf" srcId="{1E858DBB-C009-4EDB-AFBD-19304315CEC5}" destId="{F6DD1F61-126C-43D7-BE2B-FD765CB026A9}" srcOrd="2" destOrd="0" presId="urn:microsoft.com/office/officeart/2005/8/layout/h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70423-5781-4116-A3B6-F0CC1EAF9BC4}" type="doc">
      <dgm:prSet loTypeId="urn:microsoft.com/office/officeart/2005/8/layout/hList2#3" loCatId="list" qsTypeId="urn:microsoft.com/office/officeart/2005/8/quickstyle/simple1" qsCatId="simple" csTypeId="urn:microsoft.com/office/officeart/2005/8/colors/colorful2" csCatId="colorful" phldr="1"/>
      <dgm:spPr/>
      <dgm:t>
        <a:bodyPr/>
        <a:lstStyle/>
        <a:p>
          <a:endParaRPr lang="en-US"/>
        </a:p>
      </dgm:t>
    </dgm:pt>
    <dgm:pt modelId="{D7A44C00-9834-4842-BD33-CA572F59AB38}">
      <dgm:prSet phldrT="[Text]" phldr="1"/>
      <dgm:spPr/>
      <dgm:t>
        <a:bodyPr/>
        <a:lstStyle/>
        <a:p>
          <a:endParaRPr lang="en-US"/>
        </a:p>
      </dgm:t>
    </dgm:pt>
    <dgm:pt modelId="{4ED07C1B-1A76-41F5-B2C2-A476B3B3E0BE}" type="parTrans" cxnId="{6C2EBEC1-0E3F-43F4-A274-CF59EE1897E8}">
      <dgm:prSet/>
      <dgm:spPr/>
      <dgm:t>
        <a:bodyPr/>
        <a:lstStyle/>
        <a:p>
          <a:endParaRPr lang="en-US"/>
        </a:p>
      </dgm:t>
    </dgm:pt>
    <dgm:pt modelId="{97E21FBD-8966-4CC4-9D68-A68FBAF4E8D4}" type="sibTrans" cxnId="{6C2EBEC1-0E3F-43F4-A274-CF59EE1897E8}">
      <dgm:prSet/>
      <dgm:spPr/>
      <dgm:t>
        <a:bodyPr/>
        <a:lstStyle/>
        <a:p>
          <a:endParaRPr lang="en-US"/>
        </a:p>
      </dgm:t>
    </dgm:pt>
    <dgm:pt modelId="{D24B559F-9D63-4291-B146-0BB5069BB3B3}">
      <dgm:prSet phldrT="[Text]" phldr="1"/>
      <dgm:spPr/>
      <dgm:t>
        <a:bodyPr/>
        <a:lstStyle/>
        <a:p>
          <a:endParaRPr lang="en-US"/>
        </a:p>
      </dgm:t>
    </dgm:pt>
    <dgm:pt modelId="{F439F7FF-FAB0-4E41-A350-1DB68AC66FDF}" type="parTrans" cxnId="{D05AB95D-FDCD-4EF4-961A-C26FAB2D144E}">
      <dgm:prSet/>
      <dgm:spPr/>
      <dgm:t>
        <a:bodyPr/>
        <a:lstStyle/>
        <a:p>
          <a:endParaRPr lang="en-US"/>
        </a:p>
      </dgm:t>
    </dgm:pt>
    <dgm:pt modelId="{247899E9-CA27-4991-85D2-400BBA7A6741}" type="sibTrans" cxnId="{D05AB95D-FDCD-4EF4-961A-C26FAB2D144E}">
      <dgm:prSet/>
      <dgm:spPr/>
      <dgm:t>
        <a:bodyPr/>
        <a:lstStyle/>
        <a:p>
          <a:endParaRPr lang="en-US"/>
        </a:p>
      </dgm:t>
    </dgm:pt>
    <dgm:pt modelId="{4D4E3CF8-4092-44B6-A008-9776DE08CC9B}">
      <dgm:prSet phldrT="[Text]" custT="1"/>
      <dgm:spPr/>
      <dgm:t>
        <a:bodyPr/>
        <a:lstStyle/>
        <a:p>
          <a:pPr rtl="1"/>
          <a:r>
            <a:rPr lang="ar-LB" sz="2400" b="1" dirty="0">
              <a:latin typeface="Adobe Arabic" panose="02040503050201020203" pitchFamily="18" charset="-78"/>
              <a:cs typeface="Adobe Arabic" panose="02040503050201020203" pitchFamily="18" charset="-78"/>
            </a:rPr>
            <a:t>فالأنانية التي ترفُضُ الأولاد سرعان ما تمتدّ وترفض الآخرين ثم ترفض الآخر، فيرفض الرجل زوجتَه لأنّها لا تلبّي رغباته، وكذلكَ ترفض</a:t>
          </a:r>
          <a:r>
            <a:rPr lang="ar-SA" sz="2400" b="1" dirty="0">
              <a:latin typeface="Adobe Arabic" panose="02040503050201020203" pitchFamily="18" charset="-78"/>
              <a:cs typeface="Adobe Arabic" panose="02040503050201020203" pitchFamily="18" charset="-78"/>
            </a:rPr>
            <a:t>ُ</a:t>
          </a:r>
          <a:r>
            <a:rPr lang="ar-LB" sz="2400" b="1" dirty="0">
              <a:latin typeface="Adobe Arabic" panose="02040503050201020203" pitchFamily="18" charset="-78"/>
              <a:cs typeface="Adobe Arabic" panose="02040503050201020203" pitchFamily="18" charset="-78"/>
            </a:rPr>
            <a:t> المرأة زوجها لأنّه لا يُجاري أنانيتَّها.</a:t>
          </a:r>
          <a:endParaRPr lang="en-US" sz="2400" b="1" dirty="0">
            <a:latin typeface="Adobe Arabic" panose="02040503050201020203" pitchFamily="18" charset="-78"/>
            <a:cs typeface="Adobe Arabic" panose="02040503050201020203" pitchFamily="18" charset="-78"/>
          </a:endParaRPr>
        </a:p>
      </dgm:t>
    </dgm:pt>
    <dgm:pt modelId="{297023A1-A417-42C9-81A7-0C7F149CEA98}" type="parTrans" cxnId="{497D7C97-0054-41B8-A385-45968D674991}">
      <dgm:prSet/>
      <dgm:spPr/>
      <dgm:t>
        <a:bodyPr/>
        <a:lstStyle/>
        <a:p>
          <a:endParaRPr lang="en-US"/>
        </a:p>
      </dgm:t>
    </dgm:pt>
    <dgm:pt modelId="{91AAA130-E59C-45D6-BFF9-B2786301A747}" type="sibTrans" cxnId="{497D7C97-0054-41B8-A385-45968D674991}">
      <dgm:prSet/>
      <dgm:spPr/>
      <dgm:t>
        <a:bodyPr/>
        <a:lstStyle/>
        <a:p>
          <a:endParaRPr lang="en-US"/>
        </a:p>
      </dgm:t>
    </dgm:pt>
    <dgm:pt modelId="{A2090EF5-533D-4BBB-BA5E-389D592B3B02}">
      <dgm:prSet phldrT="[Text]" phldr="1"/>
      <dgm:spPr/>
      <dgm:t>
        <a:bodyPr/>
        <a:lstStyle/>
        <a:p>
          <a:endParaRPr lang="en-US"/>
        </a:p>
      </dgm:t>
    </dgm:pt>
    <dgm:pt modelId="{4BE6CE7C-2239-4AD7-A552-644625E2A971}" type="parTrans" cxnId="{ABB6B861-22E4-44F3-AFC9-422C65FCD1D8}">
      <dgm:prSet/>
      <dgm:spPr/>
      <dgm:t>
        <a:bodyPr/>
        <a:lstStyle/>
        <a:p>
          <a:endParaRPr lang="en-US"/>
        </a:p>
      </dgm:t>
    </dgm:pt>
    <dgm:pt modelId="{5159F3E3-82AE-48ED-A265-43ED4DA35602}" type="sibTrans" cxnId="{ABB6B861-22E4-44F3-AFC9-422C65FCD1D8}">
      <dgm:prSet/>
      <dgm:spPr/>
      <dgm:t>
        <a:bodyPr/>
        <a:lstStyle/>
        <a:p>
          <a:endParaRPr lang="en-US"/>
        </a:p>
      </dgm:t>
    </dgm:pt>
    <dgm:pt modelId="{E39C757F-B2EE-4F5F-94D4-D480D6E47BD4}">
      <dgm:prSet phldrT="[Text]" custT="1"/>
      <dgm:spPr/>
      <dgm:t>
        <a:bodyPr/>
        <a:lstStyle/>
        <a:p>
          <a:pPr rtl="1"/>
          <a:r>
            <a:rPr lang="ar-SA" sz="2600" b="1" dirty="0">
              <a:latin typeface="Adobe Arabic" panose="02040503050201020203" pitchFamily="18" charset="-78"/>
              <a:cs typeface="Adobe Arabic" panose="02040503050201020203" pitchFamily="18" charset="-78"/>
            </a:rPr>
            <a:t>الحبّ يريد أن يُشرك الآخرين، لذلك يتمنّى الأولاد.</a:t>
          </a:r>
          <a:r>
            <a:rPr lang="ar-LB" sz="2600" b="1" dirty="0">
              <a:latin typeface="Adobe Arabic" panose="02040503050201020203" pitchFamily="18" charset="-78"/>
              <a:cs typeface="Adobe Arabic" panose="02040503050201020203" pitchFamily="18" charset="-78"/>
            </a:rPr>
            <a:t> إنّ الزّواج الذي يُبنى على الانغلاق ي</a:t>
          </a:r>
          <a:r>
            <a:rPr lang="ar-SA" sz="2600" b="1" dirty="0">
              <a:latin typeface="Adobe Arabic" panose="02040503050201020203" pitchFamily="18" charset="-78"/>
              <a:cs typeface="Adobe Arabic" panose="02040503050201020203" pitchFamily="18" charset="-78"/>
            </a:rPr>
            <a:t>َ</a:t>
          </a:r>
          <a:r>
            <a:rPr lang="ar-LB" sz="2600" b="1" dirty="0">
              <a:latin typeface="Adobe Arabic" panose="02040503050201020203" pitchFamily="18" charset="-78"/>
              <a:cs typeface="Adobe Arabic" panose="02040503050201020203" pitchFamily="18" charset="-78"/>
            </a:rPr>
            <a:t>رفض الأولاد للإزعاج الذي يسبّبونه، هو زواجٌ مُهدّد بشكلٍ خطير.</a:t>
          </a:r>
          <a:endParaRPr lang="en-US" sz="2600" b="1" dirty="0">
            <a:latin typeface="Adobe Arabic" panose="02040503050201020203" pitchFamily="18" charset="-78"/>
            <a:cs typeface="Adobe Arabic" panose="02040503050201020203" pitchFamily="18" charset="-78"/>
          </a:endParaRPr>
        </a:p>
      </dgm:t>
    </dgm:pt>
    <dgm:pt modelId="{6DC575DC-F9A1-4080-9850-28EA5AF1F877}" type="parTrans" cxnId="{AD24142C-B071-4BF5-B084-04E87E330BFD}">
      <dgm:prSet/>
      <dgm:spPr/>
      <dgm:t>
        <a:bodyPr/>
        <a:lstStyle/>
        <a:p>
          <a:endParaRPr lang="en-US"/>
        </a:p>
      </dgm:t>
    </dgm:pt>
    <dgm:pt modelId="{FDB989B0-E69E-4B3D-8268-BB3247F6D2DF}" type="sibTrans" cxnId="{AD24142C-B071-4BF5-B084-04E87E330BFD}">
      <dgm:prSet/>
      <dgm:spPr/>
      <dgm:t>
        <a:bodyPr/>
        <a:lstStyle/>
        <a:p>
          <a:endParaRPr lang="en-US"/>
        </a:p>
      </dgm:t>
    </dgm:pt>
    <dgm:pt modelId="{B88F8C53-07F3-4CC7-BAA7-00F8DCB66FDD}">
      <dgm:prSet phldrT="[Text]" custT="1"/>
      <dgm:spPr/>
      <dgm:t>
        <a:bodyPr/>
        <a:lstStyle/>
        <a:p>
          <a:pPr algn="r" rtl="1"/>
          <a:r>
            <a:rPr lang="ar-LB" sz="2600" b="0" dirty="0">
              <a:latin typeface="Adobe Arabic" panose="02040503050201020203" pitchFamily="18" charset="-78"/>
              <a:cs typeface="Adobe Arabic" panose="02040503050201020203" pitchFamily="18" charset="-78"/>
            </a:rPr>
            <a:t>من هنا نرى أنَّ النموّ الشخصي المُتكامل أساسٌ للزّواج الناجح، ومن دلائل النموّ أن يرغب الإنسان في الأولاد، خاصةً مع الشّخص الذي يحبّه</a:t>
          </a:r>
          <a:endParaRPr lang="en-US" sz="2600" b="0" dirty="0">
            <a:latin typeface="Adobe Arabic" panose="02040503050201020203" pitchFamily="18" charset="-78"/>
            <a:cs typeface="Adobe Arabic" panose="02040503050201020203" pitchFamily="18" charset="-78"/>
          </a:endParaRPr>
        </a:p>
      </dgm:t>
    </dgm:pt>
    <dgm:pt modelId="{54CAE2E8-F20E-4242-93F9-AC842DD6205B}" type="parTrans" cxnId="{295A3C0C-07A8-43E7-9452-3FD86920349F}">
      <dgm:prSet/>
      <dgm:spPr/>
      <dgm:t>
        <a:bodyPr/>
        <a:lstStyle/>
        <a:p>
          <a:endParaRPr lang="en-US"/>
        </a:p>
      </dgm:t>
    </dgm:pt>
    <dgm:pt modelId="{088C2B61-287B-407D-AA55-5A10BAFED3BA}" type="sibTrans" cxnId="{295A3C0C-07A8-43E7-9452-3FD86920349F}">
      <dgm:prSet/>
      <dgm:spPr/>
      <dgm:t>
        <a:bodyPr/>
        <a:lstStyle/>
        <a:p>
          <a:endParaRPr lang="en-US"/>
        </a:p>
      </dgm:t>
    </dgm:pt>
    <dgm:pt modelId="{9BDFAB34-2538-4FEB-AFD5-226D9AEA4ED8}" type="pres">
      <dgm:prSet presAssocID="{63170423-5781-4116-A3B6-F0CC1EAF9BC4}" presName="linearFlow" presStyleCnt="0">
        <dgm:presLayoutVars>
          <dgm:dir/>
          <dgm:animLvl val="lvl"/>
          <dgm:resizeHandles/>
        </dgm:presLayoutVars>
      </dgm:prSet>
      <dgm:spPr/>
    </dgm:pt>
    <dgm:pt modelId="{423CDEE1-AD59-4AD5-9758-548052945F7A}" type="pres">
      <dgm:prSet presAssocID="{D7A44C00-9834-4842-BD33-CA572F59AB38}" presName="compositeNode" presStyleCnt="0">
        <dgm:presLayoutVars>
          <dgm:bulletEnabled val="1"/>
        </dgm:presLayoutVars>
      </dgm:prSet>
      <dgm:spPr/>
    </dgm:pt>
    <dgm:pt modelId="{775B632C-F449-4E69-9C88-37403DD8E48E}" type="pres">
      <dgm:prSet presAssocID="{D7A44C00-9834-4842-BD33-CA572F59AB38}" presName="imag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A985028-5DA7-4AA1-9F2F-EB9708049472}" type="pres">
      <dgm:prSet presAssocID="{D7A44C00-9834-4842-BD33-CA572F59AB38}" presName="childNode" presStyleLbl="node1" presStyleIdx="0" presStyleCnt="3" custScaleX="131763">
        <dgm:presLayoutVars>
          <dgm:bulletEnabled val="1"/>
        </dgm:presLayoutVars>
      </dgm:prSet>
      <dgm:spPr/>
    </dgm:pt>
    <dgm:pt modelId="{32647907-E91D-4587-BCED-AF800BC34D40}" type="pres">
      <dgm:prSet presAssocID="{D7A44C00-9834-4842-BD33-CA572F59AB38}" presName="parentNode" presStyleLbl="revTx" presStyleIdx="0" presStyleCnt="3">
        <dgm:presLayoutVars>
          <dgm:chMax val="0"/>
          <dgm:bulletEnabled val="1"/>
        </dgm:presLayoutVars>
      </dgm:prSet>
      <dgm:spPr/>
    </dgm:pt>
    <dgm:pt modelId="{1CDCACB9-A80E-413E-92BF-6D43F07B9EDE}" type="pres">
      <dgm:prSet presAssocID="{97E21FBD-8966-4CC4-9D68-A68FBAF4E8D4}" presName="sibTrans" presStyleCnt="0"/>
      <dgm:spPr/>
    </dgm:pt>
    <dgm:pt modelId="{DD26BCE1-028D-45B8-B95D-51A1F247944E}" type="pres">
      <dgm:prSet presAssocID="{D24B559F-9D63-4291-B146-0BB5069BB3B3}" presName="compositeNode" presStyleCnt="0">
        <dgm:presLayoutVars>
          <dgm:bulletEnabled val="1"/>
        </dgm:presLayoutVars>
      </dgm:prSet>
      <dgm:spPr/>
    </dgm:pt>
    <dgm:pt modelId="{05E0948C-D837-412C-A99E-0895572EA628}" type="pres">
      <dgm:prSet presAssocID="{D24B559F-9D63-4291-B146-0BB5069BB3B3}" presName="image" presStyleLbl="fgImgPlace1" presStyleIdx="1"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6786BB7-6835-4A6C-805C-4EDFFB97471B}" type="pres">
      <dgm:prSet presAssocID="{D24B559F-9D63-4291-B146-0BB5069BB3B3}" presName="childNode" presStyleLbl="node1" presStyleIdx="1" presStyleCnt="3" custScaleX="123199">
        <dgm:presLayoutVars>
          <dgm:bulletEnabled val="1"/>
        </dgm:presLayoutVars>
      </dgm:prSet>
      <dgm:spPr/>
    </dgm:pt>
    <dgm:pt modelId="{8FBDE282-0F12-4FD8-BFD7-C426402705A6}" type="pres">
      <dgm:prSet presAssocID="{D24B559F-9D63-4291-B146-0BB5069BB3B3}" presName="parentNode" presStyleLbl="revTx" presStyleIdx="1" presStyleCnt="3">
        <dgm:presLayoutVars>
          <dgm:chMax val="0"/>
          <dgm:bulletEnabled val="1"/>
        </dgm:presLayoutVars>
      </dgm:prSet>
      <dgm:spPr/>
    </dgm:pt>
    <dgm:pt modelId="{BC68CFAC-42D5-4FC3-8A81-06DAFCFEF31F}" type="pres">
      <dgm:prSet presAssocID="{247899E9-CA27-4991-85D2-400BBA7A6741}" presName="sibTrans" presStyleCnt="0"/>
      <dgm:spPr/>
    </dgm:pt>
    <dgm:pt modelId="{6DF23195-4542-4186-833D-E5FFF312C5F6}" type="pres">
      <dgm:prSet presAssocID="{A2090EF5-533D-4BBB-BA5E-389D592B3B02}" presName="compositeNode" presStyleCnt="0">
        <dgm:presLayoutVars>
          <dgm:bulletEnabled val="1"/>
        </dgm:presLayoutVars>
      </dgm:prSet>
      <dgm:spPr/>
    </dgm:pt>
    <dgm:pt modelId="{B4D8891B-AE80-467E-B194-8FAB2351D697}" type="pres">
      <dgm:prSet presAssocID="{A2090EF5-533D-4BBB-BA5E-389D592B3B02}" presName="image" presStyleLbl="fgImgPlace1" presStyleIdx="2"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CBA4EAA-222E-4C39-B0AF-2665268BAA8A}" type="pres">
      <dgm:prSet presAssocID="{A2090EF5-533D-4BBB-BA5E-389D592B3B02}" presName="childNode" presStyleLbl="node1" presStyleIdx="2" presStyleCnt="3" custScaleX="127334" custLinFactNeighborY="-959">
        <dgm:presLayoutVars>
          <dgm:bulletEnabled val="1"/>
        </dgm:presLayoutVars>
      </dgm:prSet>
      <dgm:spPr/>
    </dgm:pt>
    <dgm:pt modelId="{B3811D90-6524-46E0-A3EB-00AB3812CD3F}" type="pres">
      <dgm:prSet presAssocID="{A2090EF5-533D-4BBB-BA5E-389D592B3B02}" presName="parentNode" presStyleLbl="revTx" presStyleIdx="2" presStyleCnt="3">
        <dgm:presLayoutVars>
          <dgm:chMax val="0"/>
          <dgm:bulletEnabled val="1"/>
        </dgm:presLayoutVars>
      </dgm:prSet>
      <dgm:spPr/>
    </dgm:pt>
  </dgm:ptLst>
  <dgm:cxnLst>
    <dgm:cxn modelId="{43AF7E08-4727-45A1-9D0A-6E5F3A237D36}" type="presOf" srcId="{E39C757F-B2EE-4F5F-94D4-D480D6E47BD4}" destId="{2CBA4EAA-222E-4C39-B0AF-2665268BAA8A}" srcOrd="0" destOrd="0" presId="urn:microsoft.com/office/officeart/2005/8/layout/hList2#3"/>
    <dgm:cxn modelId="{295A3C0C-07A8-43E7-9452-3FD86920349F}" srcId="{D7A44C00-9834-4842-BD33-CA572F59AB38}" destId="{B88F8C53-07F3-4CC7-BAA7-00F8DCB66FDD}" srcOrd="0" destOrd="0" parTransId="{54CAE2E8-F20E-4242-93F9-AC842DD6205B}" sibTransId="{088C2B61-287B-407D-AA55-5A10BAFED3BA}"/>
    <dgm:cxn modelId="{89416928-7CA5-43B5-9BF8-606A1A8E7DD6}" type="presOf" srcId="{63170423-5781-4116-A3B6-F0CC1EAF9BC4}" destId="{9BDFAB34-2538-4FEB-AFD5-226D9AEA4ED8}" srcOrd="0" destOrd="0" presId="urn:microsoft.com/office/officeart/2005/8/layout/hList2#3"/>
    <dgm:cxn modelId="{AD24142C-B071-4BF5-B084-04E87E330BFD}" srcId="{A2090EF5-533D-4BBB-BA5E-389D592B3B02}" destId="{E39C757F-B2EE-4F5F-94D4-D480D6E47BD4}" srcOrd="0" destOrd="0" parTransId="{6DC575DC-F9A1-4080-9850-28EA5AF1F877}" sibTransId="{FDB989B0-E69E-4B3D-8268-BB3247F6D2DF}"/>
    <dgm:cxn modelId="{D05AB95D-FDCD-4EF4-961A-C26FAB2D144E}" srcId="{63170423-5781-4116-A3B6-F0CC1EAF9BC4}" destId="{D24B559F-9D63-4291-B146-0BB5069BB3B3}" srcOrd="1" destOrd="0" parTransId="{F439F7FF-FAB0-4E41-A350-1DB68AC66FDF}" sibTransId="{247899E9-CA27-4991-85D2-400BBA7A6741}"/>
    <dgm:cxn modelId="{ABB6B861-22E4-44F3-AFC9-422C65FCD1D8}" srcId="{63170423-5781-4116-A3B6-F0CC1EAF9BC4}" destId="{A2090EF5-533D-4BBB-BA5E-389D592B3B02}" srcOrd="2" destOrd="0" parTransId="{4BE6CE7C-2239-4AD7-A552-644625E2A971}" sibTransId="{5159F3E3-82AE-48ED-A265-43ED4DA35602}"/>
    <dgm:cxn modelId="{A28EB688-F5F1-4849-AAAA-54F0B0BB4907}" type="presOf" srcId="{D24B559F-9D63-4291-B146-0BB5069BB3B3}" destId="{8FBDE282-0F12-4FD8-BFD7-C426402705A6}" srcOrd="0" destOrd="0" presId="urn:microsoft.com/office/officeart/2005/8/layout/hList2#3"/>
    <dgm:cxn modelId="{4FAAAA8D-6FAF-49F6-8AE9-9F554EA77D11}" type="presOf" srcId="{B88F8C53-07F3-4CC7-BAA7-00F8DCB66FDD}" destId="{5A985028-5DA7-4AA1-9F2F-EB9708049472}" srcOrd="0" destOrd="0" presId="urn:microsoft.com/office/officeart/2005/8/layout/hList2#3"/>
    <dgm:cxn modelId="{497D7C97-0054-41B8-A385-45968D674991}" srcId="{D24B559F-9D63-4291-B146-0BB5069BB3B3}" destId="{4D4E3CF8-4092-44B6-A008-9776DE08CC9B}" srcOrd="0" destOrd="0" parTransId="{297023A1-A417-42C9-81A7-0C7F149CEA98}" sibTransId="{91AAA130-E59C-45D6-BFF9-B2786301A747}"/>
    <dgm:cxn modelId="{6C2EBEC1-0E3F-43F4-A274-CF59EE1897E8}" srcId="{63170423-5781-4116-A3B6-F0CC1EAF9BC4}" destId="{D7A44C00-9834-4842-BD33-CA572F59AB38}" srcOrd="0" destOrd="0" parTransId="{4ED07C1B-1A76-41F5-B2C2-A476B3B3E0BE}" sibTransId="{97E21FBD-8966-4CC4-9D68-A68FBAF4E8D4}"/>
    <dgm:cxn modelId="{52BD44CF-95DF-4142-B653-FD4E8771F7A1}" type="presOf" srcId="{D7A44C00-9834-4842-BD33-CA572F59AB38}" destId="{32647907-E91D-4587-BCED-AF800BC34D40}" srcOrd="0" destOrd="0" presId="urn:microsoft.com/office/officeart/2005/8/layout/hList2#3"/>
    <dgm:cxn modelId="{ACD17BE9-104F-4F39-BD4E-24EE00824A04}" type="presOf" srcId="{4D4E3CF8-4092-44B6-A008-9776DE08CC9B}" destId="{86786BB7-6835-4A6C-805C-4EDFFB97471B}" srcOrd="0" destOrd="0" presId="urn:microsoft.com/office/officeart/2005/8/layout/hList2#3"/>
    <dgm:cxn modelId="{C6EEB7EC-1043-4B66-AEEC-C8D377BC69C9}" type="presOf" srcId="{A2090EF5-533D-4BBB-BA5E-389D592B3B02}" destId="{B3811D90-6524-46E0-A3EB-00AB3812CD3F}" srcOrd="0" destOrd="0" presId="urn:microsoft.com/office/officeart/2005/8/layout/hList2#3"/>
    <dgm:cxn modelId="{9F62AEFA-475C-4890-9B08-2E9ADC04D575}" type="presParOf" srcId="{9BDFAB34-2538-4FEB-AFD5-226D9AEA4ED8}" destId="{423CDEE1-AD59-4AD5-9758-548052945F7A}" srcOrd="0" destOrd="0" presId="urn:microsoft.com/office/officeart/2005/8/layout/hList2#3"/>
    <dgm:cxn modelId="{5B69ACE7-DE8E-4437-8202-3DCD64D6C7F5}" type="presParOf" srcId="{423CDEE1-AD59-4AD5-9758-548052945F7A}" destId="{775B632C-F449-4E69-9C88-37403DD8E48E}" srcOrd="0" destOrd="0" presId="urn:microsoft.com/office/officeart/2005/8/layout/hList2#3"/>
    <dgm:cxn modelId="{773288A9-4E97-4A26-B0EF-665BF91479A6}" type="presParOf" srcId="{423CDEE1-AD59-4AD5-9758-548052945F7A}" destId="{5A985028-5DA7-4AA1-9F2F-EB9708049472}" srcOrd="1" destOrd="0" presId="urn:microsoft.com/office/officeart/2005/8/layout/hList2#3"/>
    <dgm:cxn modelId="{F760DEA7-DB54-41B3-8C72-D59537F4DBB6}" type="presParOf" srcId="{423CDEE1-AD59-4AD5-9758-548052945F7A}" destId="{32647907-E91D-4587-BCED-AF800BC34D40}" srcOrd="2" destOrd="0" presId="urn:microsoft.com/office/officeart/2005/8/layout/hList2#3"/>
    <dgm:cxn modelId="{5A464C4F-AF7A-4EA8-BD8D-8AC3B677168E}" type="presParOf" srcId="{9BDFAB34-2538-4FEB-AFD5-226D9AEA4ED8}" destId="{1CDCACB9-A80E-413E-92BF-6D43F07B9EDE}" srcOrd="1" destOrd="0" presId="urn:microsoft.com/office/officeart/2005/8/layout/hList2#3"/>
    <dgm:cxn modelId="{C5871285-DEBB-4BD2-8F04-2C41FC33D66A}" type="presParOf" srcId="{9BDFAB34-2538-4FEB-AFD5-226D9AEA4ED8}" destId="{DD26BCE1-028D-45B8-B95D-51A1F247944E}" srcOrd="2" destOrd="0" presId="urn:microsoft.com/office/officeart/2005/8/layout/hList2#3"/>
    <dgm:cxn modelId="{DE477DFD-ABF0-4D92-8232-E424E83C933F}" type="presParOf" srcId="{DD26BCE1-028D-45B8-B95D-51A1F247944E}" destId="{05E0948C-D837-412C-A99E-0895572EA628}" srcOrd="0" destOrd="0" presId="urn:microsoft.com/office/officeart/2005/8/layout/hList2#3"/>
    <dgm:cxn modelId="{D3433EE7-AB68-444A-AF8A-70CCB8835FE8}" type="presParOf" srcId="{DD26BCE1-028D-45B8-B95D-51A1F247944E}" destId="{86786BB7-6835-4A6C-805C-4EDFFB97471B}" srcOrd="1" destOrd="0" presId="urn:microsoft.com/office/officeart/2005/8/layout/hList2#3"/>
    <dgm:cxn modelId="{10EEBE93-39C0-4B69-B93E-753C3543B16F}" type="presParOf" srcId="{DD26BCE1-028D-45B8-B95D-51A1F247944E}" destId="{8FBDE282-0F12-4FD8-BFD7-C426402705A6}" srcOrd="2" destOrd="0" presId="urn:microsoft.com/office/officeart/2005/8/layout/hList2#3"/>
    <dgm:cxn modelId="{950B2878-DB93-4CCD-99B4-96FF3A4FFC43}" type="presParOf" srcId="{9BDFAB34-2538-4FEB-AFD5-226D9AEA4ED8}" destId="{BC68CFAC-42D5-4FC3-8A81-06DAFCFEF31F}" srcOrd="3" destOrd="0" presId="urn:microsoft.com/office/officeart/2005/8/layout/hList2#3"/>
    <dgm:cxn modelId="{D3DD026E-7395-47FE-9B62-1581E328F674}" type="presParOf" srcId="{9BDFAB34-2538-4FEB-AFD5-226D9AEA4ED8}" destId="{6DF23195-4542-4186-833D-E5FFF312C5F6}" srcOrd="4" destOrd="0" presId="urn:microsoft.com/office/officeart/2005/8/layout/hList2#3"/>
    <dgm:cxn modelId="{45F0CF9F-5161-4716-AE24-5D06BD51343D}" type="presParOf" srcId="{6DF23195-4542-4186-833D-E5FFF312C5F6}" destId="{B4D8891B-AE80-467E-B194-8FAB2351D697}" srcOrd="0" destOrd="0" presId="urn:microsoft.com/office/officeart/2005/8/layout/hList2#3"/>
    <dgm:cxn modelId="{8CF79450-1071-4BE4-A35F-AE0156B3CB71}" type="presParOf" srcId="{6DF23195-4542-4186-833D-E5FFF312C5F6}" destId="{2CBA4EAA-222E-4C39-B0AF-2665268BAA8A}" srcOrd="1" destOrd="0" presId="urn:microsoft.com/office/officeart/2005/8/layout/hList2#3"/>
    <dgm:cxn modelId="{34AD59DD-C48A-4A11-A32A-1F9CA806078A}" type="presParOf" srcId="{6DF23195-4542-4186-833D-E5FFF312C5F6}" destId="{B3811D90-6524-46E0-A3EB-00AB3812CD3F}" srcOrd="2" destOrd="0" presId="urn:microsoft.com/office/officeart/2005/8/layout/h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64F9-18FC-4F6E-B63B-7B6499513D23}">
      <dsp:nvSpPr>
        <dsp:cNvPr id="0" name=""/>
        <dsp:cNvSpPr/>
      </dsp:nvSpPr>
      <dsp:spPr>
        <a:xfrm rot="16200000">
          <a:off x="-1882879" y="2973844"/>
          <a:ext cx="4661797" cy="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706" bIns="0" numCol="1" spcCol="1270" anchor="t" anchorCtr="0">
          <a:noAutofit/>
        </a:bodyPr>
        <a:lstStyle/>
        <a:p>
          <a:pPr marL="0" lvl="0" indent="0" algn="r" defTabSz="800100">
            <a:lnSpc>
              <a:spcPct val="90000"/>
            </a:lnSpc>
            <a:spcBef>
              <a:spcPct val="0"/>
            </a:spcBef>
            <a:spcAft>
              <a:spcPct val="35000"/>
            </a:spcAft>
            <a:buNone/>
          </a:pPr>
          <a:endParaRPr lang="en-US" sz="1800" kern="1200"/>
        </a:p>
      </dsp:txBody>
      <dsp:txXfrm>
        <a:off x="-1882879" y="2973844"/>
        <a:ext cx="4661797" cy="325084"/>
      </dsp:txXfrm>
    </dsp:sp>
    <dsp:sp modelId="{12BCFE2D-6CE3-4D07-8B2C-2A9293EE4B7F}">
      <dsp:nvSpPr>
        <dsp:cNvPr id="0" name=""/>
        <dsp:cNvSpPr/>
      </dsp:nvSpPr>
      <dsp:spPr>
        <a:xfrm>
          <a:off x="156641" y="672486"/>
          <a:ext cx="2527103" cy="4927800"/>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86706" rIns="184912" bIns="184912" numCol="1" spcCol="1270" anchor="t" anchorCtr="0">
          <a:noAutofit/>
        </a:bodyPr>
        <a:lstStyle/>
        <a:p>
          <a:pPr marL="228600" lvl="1" indent="-228600" algn="r" defTabSz="1155700" rtl="1">
            <a:lnSpc>
              <a:spcPct val="90000"/>
            </a:lnSpc>
            <a:spcBef>
              <a:spcPct val="0"/>
            </a:spcBef>
            <a:spcAft>
              <a:spcPct val="15000"/>
            </a:spcAft>
            <a:buChar char="•"/>
          </a:pPr>
          <a:r>
            <a:rPr lang="ar-LB" sz="2600" kern="1200" dirty="0">
              <a:latin typeface="Adobe Arabic" panose="02040503050201020203" pitchFamily="18" charset="-78"/>
              <a:cs typeface="Adobe Arabic" panose="02040503050201020203" pitchFamily="18" charset="-78"/>
            </a:rPr>
            <a:t>الحبّ بين رجل وامرأة يفترِضُ </a:t>
          </a:r>
          <a:r>
            <a:rPr lang="ar-LB" sz="2600" b="1" kern="1200" dirty="0">
              <a:latin typeface="Adobe Arabic" panose="02040503050201020203" pitchFamily="18" charset="-78"/>
              <a:cs typeface="Adobe Arabic" panose="02040503050201020203" pitchFamily="18" charset="-78"/>
            </a:rPr>
            <a:t>الصّداقة</a:t>
          </a:r>
          <a:r>
            <a:rPr lang="ar-LB" sz="2600" kern="1200" dirty="0">
              <a:latin typeface="Adobe Arabic" panose="02040503050201020203" pitchFamily="18" charset="-78"/>
              <a:cs typeface="Adobe Arabic" panose="02040503050201020203" pitchFamily="18" charset="-78"/>
            </a:rPr>
            <a:t> أيضًا: أيّ أنَّ كُلاًّ من الرّجل والمرأة يجد في الآخر سَندًا له في مشاكله، في صعوبات حياته. فيجد الرّجل وتجد المرأة سعادة في العمل كلّ مع الآخر.</a:t>
          </a:r>
          <a:endParaRPr lang="en-US" sz="2600" kern="1200" dirty="0">
            <a:latin typeface="Adobe Arabic" panose="02040503050201020203" pitchFamily="18" charset="-78"/>
            <a:cs typeface="Adobe Arabic" panose="02040503050201020203" pitchFamily="18" charset="-78"/>
          </a:endParaRPr>
        </a:p>
      </dsp:txBody>
      <dsp:txXfrm>
        <a:off x="156641" y="672486"/>
        <a:ext cx="2527103" cy="4927800"/>
      </dsp:txXfrm>
    </dsp:sp>
    <dsp:sp modelId="{C57C623C-1284-47EA-A59F-EE7A81395EE0}">
      <dsp:nvSpPr>
        <dsp:cNvPr id="0" name=""/>
        <dsp:cNvSpPr/>
      </dsp:nvSpPr>
      <dsp:spPr>
        <a:xfrm>
          <a:off x="285477" y="376376"/>
          <a:ext cx="650168" cy="65016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03898-7F41-4298-92A6-9475A2DF84CC}">
      <dsp:nvSpPr>
        <dsp:cNvPr id="0" name=""/>
        <dsp:cNvSpPr/>
      </dsp:nvSpPr>
      <dsp:spPr>
        <a:xfrm rot="16200000">
          <a:off x="927926" y="2973844"/>
          <a:ext cx="4661797" cy="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706" bIns="0" numCol="1" spcCol="1270" anchor="t" anchorCtr="0">
          <a:noAutofit/>
        </a:bodyPr>
        <a:lstStyle/>
        <a:p>
          <a:pPr marL="0" lvl="0" indent="0" algn="r" defTabSz="800100">
            <a:lnSpc>
              <a:spcPct val="90000"/>
            </a:lnSpc>
            <a:spcBef>
              <a:spcPct val="0"/>
            </a:spcBef>
            <a:spcAft>
              <a:spcPct val="35000"/>
            </a:spcAft>
            <a:buNone/>
          </a:pPr>
          <a:endParaRPr lang="en-US" sz="1800" kern="1200"/>
        </a:p>
      </dsp:txBody>
      <dsp:txXfrm>
        <a:off x="927926" y="2973844"/>
        <a:ext cx="4661797" cy="325084"/>
      </dsp:txXfrm>
    </dsp:sp>
    <dsp:sp modelId="{3855AE8A-90C7-4E4A-BA83-916B3D305B48}">
      <dsp:nvSpPr>
        <dsp:cNvPr id="0" name=""/>
        <dsp:cNvSpPr/>
      </dsp:nvSpPr>
      <dsp:spPr>
        <a:xfrm>
          <a:off x="3160965" y="919795"/>
          <a:ext cx="2280425" cy="4661797"/>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86706" rIns="199136" bIns="199136" numCol="1" spcCol="1270" anchor="t" anchorCtr="0">
          <a:noAutofit/>
        </a:bodyPr>
        <a:lstStyle/>
        <a:p>
          <a:pPr marL="285750" lvl="1" indent="-285750" algn="ctr" defTabSz="1244600" rtl="1">
            <a:lnSpc>
              <a:spcPct val="90000"/>
            </a:lnSpc>
            <a:spcBef>
              <a:spcPct val="0"/>
            </a:spcBef>
            <a:spcAft>
              <a:spcPct val="15000"/>
            </a:spcAft>
            <a:buChar char="•"/>
          </a:pPr>
          <a:r>
            <a:rPr lang="ar-LB" sz="2800" kern="1200" dirty="0">
              <a:latin typeface="Adobe Arabic" panose="02040503050201020203" pitchFamily="18" charset="-78"/>
              <a:cs typeface="Adobe Arabic" panose="02040503050201020203" pitchFamily="18" charset="-78"/>
            </a:rPr>
            <a:t>الحبّ يفترِضُ </a:t>
          </a:r>
          <a:r>
            <a:rPr lang="ar-LB" sz="2800" b="1" kern="1200" dirty="0">
              <a:latin typeface="Adobe Arabic" panose="02040503050201020203" pitchFamily="18" charset="-78"/>
              <a:cs typeface="Adobe Arabic" panose="02040503050201020203" pitchFamily="18" charset="-78"/>
            </a:rPr>
            <a:t>الإعجاب</a:t>
          </a:r>
          <a:r>
            <a:rPr lang="ar-LB" sz="2800" kern="1200" dirty="0">
              <a:latin typeface="Adobe Arabic" panose="02040503050201020203" pitchFamily="18" charset="-78"/>
              <a:cs typeface="Adobe Arabic" panose="02040503050201020203" pitchFamily="18" charset="-78"/>
            </a:rPr>
            <a:t> : إذا لم يكن الواحد فخورًا بالآخر ومعجبًا به، فهذه علامة لضآلة الحبّ بينهما.</a:t>
          </a:r>
          <a:endParaRPr lang="en-US" sz="2800" kern="1200" dirty="0">
            <a:latin typeface="Adobe Arabic" panose="02040503050201020203" pitchFamily="18" charset="-78"/>
            <a:cs typeface="Adobe Arabic" panose="02040503050201020203" pitchFamily="18" charset="-78"/>
          </a:endParaRPr>
        </a:p>
      </dsp:txBody>
      <dsp:txXfrm>
        <a:off x="3160965" y="919795"/>
        <a:ext cx="2280425" cy="4661797"/>
      </dsp:txXfrm>
    </dsp:sp>
    <dsp:sp modelId="{D1D8BCD5-EB03-42A7-9860-13FBD46427DA}">
      <dsp:nvSpPr>
        <dsp:cNvPr id="0" name=""/>
        <dsp:cNvSpPr/>
      </dsp:nvSpPr>
      <dsp:spPr>
        <a:xfrm>
          <a:off x="3096283" y="376376"/>
          <a:ext cx="650168" cy="65016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AA7F5-0EAE-45A2-9952-C4BF167A3AD4}">
      <dsp:nvSpPr>
        <dsp:cNvPr id="0" name=""/>
        <dsp:cNvSpPr/>
      </dsp:nvSpPr>
      <dsp:spPr>
        <a:xfrm rot="16200000">
          <a:off x="3845599" y="3078408"/>
          <a:ext cx="4661797" cy="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706" bIns="0" numCol="1" spcCol="1270" anchor="t" anchorCtr="0">
          <a:noAutofit/>
        </a:bodyPr>
        <a:lstStyle/>
        <a:p>
          <a:pPr marL="0" lvl="0" indent="0" algn="r" defTabSz="800100">
            <a:lnSpc>
              <a:spcPct val="90000"/>
            </a:lnSpc>
            <a:spcBef>
              <a:spcPct val="0"/>
            </a:spcBef>
            <a:spcAft>
              <a:spcPct val="35000"/>
            </a:spcAft>
            <a:buNone/>
          </a:pPr>
          <a:endParaRPr lang="en-US" sz="1800" kern="1200"/>
        </a:p>
      </dsp:txBody>
      <dsp:txXfrm>
        <a:off x="3845599" y="3078408"/>
        <a:ext cx="4661797" cy="325084"/>
      </dsp:txXfrm>
    </dsp:sp>
    <dsp:sp modelId="{0C0E620E-DB17-49D6-998F-03F8AA95AD37}">
      <dsp:nvSpPr>
        <dsp:cNvPr id="0" name=""/>
        <dsp:cNvSpPr/>
      </dsp:nvSpPr>
      <dsp:spPr>
        <a:xfrm>
          <a:off x="6101057" y="910051"/>
          <a:ext cx="2095229" cy="4661797"/>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286706" rIns="199136" bIns="199136" numCol="1" spcCol="1270" anchor="t" anchorCtr="0">
          <a:noAutofit/>
        </a:bodyPr>
        <a:lstStyle/>
        <a:p>
          <a:pPr marL="285750" lvl="1" indent="-285750" algn="r" defTabSz="1244600" rtl="1">
            <a:lnSpc>
              <a:spcPct val="90000"/>
            </a:lnSpc>
            <a:spcBef>
              <a:spcPct val="0"/>
            </a:spcBef>
            <a:spcAft>
              <a:spcPct val="15000"/>
            </a:spcAft>
            <a:buChar char="•"/>
          </a:pPr>
          <a:r>
            <a:rPr lang="ar-LB" sz="2800" b="1" kern="1200" dirty="0">
              <a:latin typeface="Adobe Arabic" panose="02040503050201020203" pitchFamily="18" charset="-78"/>
              <a:cs typeface="Adobe Arabic" panose="02040503050201020203" pitchFamily="18" charset="-78"/>
            </a:rPr>
            <a:t>إنّ الحبّ هو الإطار العام الذي يحوي الزواج.</a:t>
          </a:r>
          <a:r>
            <a:rPr lang="fr-FR" sz="2800" b="1" kern="1200" dirty="0">
              <a:latin typeface="Adobe Arabic" panose="02040503050201020203" pitchFamily="18" charset="-78"/>
              <a:cs typeface="Adobe Arabic" panose="02040503050201020203" pitchFamily="18" charset="-78"/>
            </a:rPr>
            <a:t> </a:t>
          </a:r>
          <a:r>
            <a:rPr lang="ar-LB" sz="2800" b="1" kern="1200" dirty="0">
              <a:latin typeface="Adobe Arabic" panose="02040503050201020203" pitchFamily="18" charset="-78"/>
              <a:cs typeface="Adobe Arabic" panose="02040503050201020203" pitchFamily="18" charset="-78"/>
            </a:rPr>
            <a:t>ولَكنْ داخل</a:t>
          </a:r>
          <a:r>
            <a:rPr lang="fr-FR" sz="2800" b="1" kern="1200" dirty="0">
              <a:latin typeface="Adobe Arabic" panose="02040503050201020203" pitchFamily="18" charset="-78"/>
              <a:cs typeface="Adobe Arabic" panose="02040503050201020203" pitchFamily="18" charset="-78"/>
            </a:rPr>
            <a:t> </a:t>
          </a:r>
          <a:r>
            <a:rPr lang="ar-LB" sz="2800" b="1" kern="1200" dirty="0">
              <a:latin typeface="Adobe Arabic" panose="02040503050201020203" pitchFamily="18" charset="-78"/>
              <a:cs typeface="Adobe Arabic" panose="02040503050201020203" pitchFamily="18" charset="-78"/>
            </a:rPr>
            <a:t>هذا الإطار العامّ هناك بعض النّقاط التي يجب أن نعيها أيضًا</a:t>
          </a:r>
          <a:endParaRPr lang="en-US" sz="2800" b="1" kern="1200" dirty="0">
            <a:latin typeface="Adobe Arabic" panose="02040503050201020203" pitchFamily="18" charset="-78"/>
            <a:cs typeface="Adobe Arabic" panose="02040503050201020203" pitchFamily="18" charset="-78"/>
          </a:endParaRPr>
        </a:p>
      </dsp:txBody>
      <dsp:txXfrm>
        <a:off x="6101057" y="910051"/>
        <a:ext cx="2095229" cy="4661797"/>
      </dsp:txXfrm>
    </dsp:sp>
    <dsp:sp modelId="{331A6A0F-5294-4B12-91F8-161413152300}">
      <dsp:nvSpPr>
        <dsp:cNvPr id="0" name=""/>
        <dsp:cNvSpPr/>
      </dsp:nvSpPr>
      <dsp:spPr>
        <a:xfrm>
          <a:off x="5778253" y="376376"/>
          <a:ext cx="1121572" cy="859294"/>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A0B38-504B-4771-93B6-F7A8AA97DCC5}">
      <dsp:nvSpPr>
        <dsp:cNvPr id="0" name=""/>
        <dsp:cNvSpPr/>
      </dsp:nvSpPr>
      <dsp:spPr>
        <a:xfrm rot="16200000">
          <a:off x="-1799748" y="2661507"/>
          <a:ext cx="4462769" cy="32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32" bIns="0" numCol="1" spcCol="1270" anchor="t" anchorCtr="0">
          <a:noAutofit/>
        </a:bodyPr>
        <a:lstStyle/>
        <a:p>
          <a:pPr marL="0" lvl="0" indent="0" algn="r" defTabSz="800100">
            <a:lnSpc>
              <a:spcPct val="90000"/>
            </a:lnSpc>
            <a:spcBef>
              <a:spcPct val="0"/>
            </a:spcBef>
            <a:spcAft>
              <a:spcPct val="35000"/>
            </a:spcAft>
            <a:buNone/>
          </a:pPr>
          <a:endParaRPr lang="en-US" sz="1800" kern="1200"/>
        </a:p>
      </dsp:txBody>
      <dsp:txXfrm>
        <a:off x="-1799748" y="2661507"/>
        <a:ext cx="4462769" cy="326813"/>
      </dsp:txXfrm>
    </dsp:sp>
    <dsp:sp modelId="{0BA60A1E-9335-42FD-88DA-E9EDAD769397}">
      <dsp:nvSpPr>
        <dsp:cNvPr id="0" name=""/>
        <dsp:cNvSpPr/>
      </dsp:nvSpPr>
      <dsp:spPr>
        <a:xfrm>
          <a:off x="289676" y="227336"/>
          <a:ext cx="2238610" cy="5195154"/>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88232" rIns="184912" bIns="184912" numCol="1" spcCol="1270" anchor="t" anchorCtr="0">
          <a:noAutofit/>
        </a:bodyPr>
        <a:lstStyle/>
        <a:p>
          <a:pPr marL="228600" lvl="1" indent="-228600" algn="r" defTabSz="1155700" rtl="1">
            <a:lnSpc>
              <a:spcPct val="90000"/>
            </a:lnSpc>
            <a:spcBef>
              <a:spcPct val="0"/>
            </a:spcBef>
            <a:spcAft>
              <a:spcPct val="15000"/>
            </a:spcAft>
            <a:buChar char="•"/>
          </a:pPr>
          <a:endParaRPr lang="en-US" sz="2600" b="0" kern="1200" dirty="0"/>
        </a:p>
        <a:p>
          <a:pPr marL="228600" lvl="1" indent="-228600" algn="r" defTabSz="1155700" rtl="1">
            <a:lnSpc>
              <a:spcPct val="90000"/>
            </a:lnSpc>
            <a:spcBef>
              <a:spcPct val="0"/>
            </a:spcBef>
            <a:spcAft>
              <a:spcPct val="15000"/>
            </a:spcAft>
            <a:buChar char="•"/>
          </a:pPr>
          <a:r>
            <a:rPr lang="ar-LB" sz="2600" b="0" kern="1200" dirty="0">
              <a:latin typeface="Adobe Arabic" panose="02040503050201020203" pitchFamily="18" charset="-78"/>
              <a:cs typeface="Adobe Arabic" panose="02040503050201020203" pitchFamily="18" charset="-78"/>
            </a:rPr>
            <a:t> مَن يُحِبُّ الآخرَ يُريدُ دائمًا الإقترابَ منه والجلوسَ معه ولقاءَه ومُبادلته كُلّ ما يُخالِجُ قلبَه. ولكن مع الوقت، قد يخفُّ الشوقُ... فهَل يتوقَّفُ الحُبّ ؟</a:t>
          </a:r>
          <a:endParaRPr lang="en-US" sz="2600" b="0" kern="1200" dirty="0">
            <a:latin typeface="Adobe Arabic" panose="02040503050201020203" pitchFamily="18" charset="-78"/>
            <a:cs typeface="Adobe Arabic" panose="02040503050201020203" pitchFamily="18" charset="-78"/>
          </a:endParaRPr>
        </a:p>
      </dsp:txBody>
      <dsp:txXfrm>
        <a:off x="289676" y="227336"/>
        <a:ext cx="2238610" cy="5195154"/>
      </dsp:txXfrm>
    </dsp:sp>
    <dsp:sp modelId="{198A2E6D-3012-4999-8896-A2B0C1DD6D28}">
      <dsp:nvSpPr>
        <dsp:cNvPr id="0" name=""/>
        <dsp:cNvSpPr/>
      </dsp:nvSpPr>
      <dsp:spPr>
        <a:xfrm>
          <a:off x="268228" y="162135"/>
          <a:ext cx="653627" cy="6536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FC5D4-3B90-499D-96CC-C01C8DA23B7C}">
      <dsp:nvSpPr>
        <dsp:cNvPr id="0" name=""/>
        <dsp:cNvSpPr/>
      </dsp:nvSpPr>
      <dsp:spPr>
        <a:xfrm rot="16200000">
          <a:off x="1018850" y="2661507"/>
          <a:ext cx="4462769" cy="32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32" bIns="0" numCol="1" spcCol="1270" anchor="t" anchorCtr="0">
          <a:noAutofit/>
        </a:bodyPr>
        <a:lstStyle/>
        <a:p>
          <a:pPr marL="0" lvl="0" indent="0" algn="r" defTabSz="800100">
            <a:lnSpc>
              <a:spcPct val="90000"/>
            </a:lnSpc>
            <a:spcBef>
              <a:spcPct val="0"/>
            </a:spcBef>
            <a:spcAft>
              <a:spcPct val="35000"/>
            </a:spcAft>
            <a:buNone/>
          </a:pPr>
          <a:endParaRPr lang="en-US" sz="1800" kern="1200" dirty="0"/>
        </a:p>
      </dsp:txBody>
      <dsp:txXfrm>
        <a:off x="1018850" y="2661507"/>
        <a:ext cx="4462769" cy="326813"/>
      </dsp:txXfrm>
    </dsp:sp>
    <dsp:sp modelId="{3DC2BB58-A44E-4313-B692-DA59834A8ECD}">
      <dsp:nvSpPr>
        <dsp:cNvPr id="0" name=""/>
        <dsp:cNvSpPr/>
      </dsp:nvSpPr>
      <dsp:spPr>
        <a:xfrm>
          <a:off x="2940914" y="357069"/>
          <a:ext cx="2573334" cy="4935688"/>
        </a:xfrm>
        <a:prstGeom prst="rect">
          <a:avLst/>
        </a:prstGeom>
        <a:solidFill>
          <a:schemeClr val="accent2">
            <a:hueOff val="-10081593"/>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88232" rIns="184912" bIns="184912" numCol="1" spcCol="1270" anchor="t" anchorCtr="0">
          <a:noAutofit/>
        </a:bodyPr>
        <a:lstStyle/>
        <a:p>
          <a:pPr marL="228600" lvl="1" indent="-228600" algn="r" defTabSz="1155700" rtl="1">
            <a:lnSpc>
              <a:spcPct val="90000"/>
            </a:lnSpc>
            <a:spcBef>
              <a:spcPct val="0"/>
            </a:spcBef>
            <a:spcAft>
              <a:spcPct val="15000"/>
            </a:spcAft>
            <a:buChar char="•"/>
          </a:pPr>
          <a:r>
            <a:rPr lang="ar-LB" sz="2600" b="0" kern="1200" dirty="0"/>
            <a:t> </a:t>
          </a:r>
          <a:r>
            <a:rPr lang="ar-LB" sz="2600" b="0" kern="1200" dirty="0">
              <a:solidFill>
                <a:schemeClr val="tx1"/>
              </a:solidFill>
              <a:latin typeface="Adobe Arabic" panose="02040503050201020203" pitchFamily="18" charset="-78"/>
              <a:cs typeface="Adobe Arabic" panose="02040503050201020203" pitchFamily="18" charset="-78"/>
            </a:rPr>
            <a:t>في الحقيقةِ أنتَ تحتاجُ إلى الآخرِ لكي تبلُغْ ملءَ سعادتِك،  وتفَتُحكَ الكامل،  ولكي تُحقِّق ذاتَك.</a:t>
          </a:r>
          <a:r>
            <a:rPr lang="fr-FR" sz="2600" b="0" kern="1200" dirty="0">
              <a:solidFill>
                <a:schemeClr val="tx1"/>
              </a:solidFill>
              <a:latin typeface="Adobe Arabic" panose="02040503050201020203" pitchFamily="18" charset="-78"/>
              <a:cs typeface="Adobe Arabic" panose="02040503050201020203" pitchFamily="18" charset="-78"/>
            </a:rPr>
            <a:t> </a:t>
          </a:r>
          <a:r>
            <a:rPr lang="ar-LB" sz="2600" b="0" kern="1200" dirty="0">
              <a:solidFill>
                <a:schemeClr val="tx1"/>
              </a:solidFill>
              <a:latin typeface="Adobe Arabic" panose="02040503050201020203" pitchFamily="18" charset="-78"/>
              <a:cs typeface="Adobe Arabic" panose="02040503050201020203" pitchFamily="18" charset="-78"/>
            </a:rPr>
            <a:t>والآخرون يحتاجون إليكَ لِيُحقِّقوا هُم أيضًا ذواتهم ويبلغوا ملءَ إنسانيَّتهم. </a:t>
          </a:r>
          <a:endParaRPr lang="en-US" sz="2600" b="0" kern="1200" dirty="0"/>
        </a:p>
        <a:p>
          <a:pPr marL="228600" lvl="1" indent="-228600" algn="ctr" defTabSz="1155700" rtl="1">
            <a:lnSpc>
              <a:spcPct val="90000"/>
            </a:lnSpc>
            <a:spcBef>
              <a:spcPct val="0"/>
            </a:spcBef>
            <a:spcAft>
              <a:spcPct val="15000"/>
            </a:spcAft>
            <a:buChar char="•"/>
          </a:pPr>
          <a:r>
            <a:rPr lang="ar-LB" sz="2600" b="0" kern="1200" dirty="0">
              <a:solidFill>
                <a:schemeClr val="tx1"/>
              </a:solidFill>
              <a:latin typeface="Adobe Arabic" panose="02040503050201020203" pitchFamily="18" charset="-78"/>
              <a:cs typeface="Adobe Arabic" panose="02040503050201020203" pitchFamily="18" charset="-78"/>
            </a:rPr>
            <a:t>هل أنتُم واعون هذا الأمر ؟</a:t>
          </a:r>
          <a:endParaRPr lang="en-US" sz="2600" b="0" kern="1200" dirty="0">
            <a:solidFill>
              <a:schemeClr val="tx1"/>
            </a:solidFill>
            <a:latin typeface="Adobe Arabic" panose="02040503050201020203" pitchFamily="18" charset="-78"/>
            <a:cs typeface="Adobe Arabic" panose="02040503050201020203" pitchFamily="18" charset="-78"/>
          </a:endParaRPr>
        </a:p>
      </dsp:txBody>
      <dsp:txXfrm>
        <a:off x="2940914" y="357069"/>
        <a:ext cx="2573334" cy="4935688"/>
      </dsp:txXfrm>
    </dsp:sp>
    <dsp:sp modelId="{9D49E325-D0B7-411B-83E1-97792A0A16F9}">
      <dsp:nvSpPr>
        <dsp:cNvPr id="0" name=""/>
        <dsp:cNvSpPr/>
      </dsp:nvSpPr>
      <dsp:spPr>
        <a:xfrm>
          <a:off x="3086828" y="162135"/>
          <a:ext cx="653627" cy="6536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D1F61-126C-43D7-BE2B-FD765CB026A9}">
      <dsp:nvSpPr>
        <dsp:cNvPr id="0" name=""/>
        <dsp:cNvSpPr/>
      </dsp:nvSpPr>
      <dsp:spPr>
        <a:xfrm rot="16200000">
          <a:off x="3910240" y="2697342"/>
          <a:ext cx="4462769" cy="32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32" bIns="0" numCol="1" spcCol="1270" anchor="t" anchorCtr="0">
          <a:noAutofit/>
        </a:bodyPr>
        <a:lstStyle/>
        <a:p>
          <a:pPr marL="0" lvl="0" indent="0" algn="r" defTabSz="800100">
            <a:lnSpc>
              <a:spcPct val="90000"/>
            </a:lnSpc>
            <a:spcBef>
              <a:spcPct val="0"/>
            </a:spcBef>
            <a:spcAft>
              <a:spcPct val="35000"/>
            </a:spcAft>
            <a:buNone/>
          </a:pPr>
          <a:endParaRPr lang="en-US" sz="1800" kern="1200"/>
        </a:p>
      </dsp:txBody>
      <dsp:txXfrm>
        <a:off x="3910240" y="2697342"/>
        <a:ext cx="4462769" cy="326813"/>
      </dsp:txXfrm>
    </dsp:sp>
    <dsp:sp modelId="{ACC7CFF6-F447-4EBD-AEA3-376CB8EDB11C}">
      <dsp:nvSpPr>
        <dsp:cNvPr id="0" name=""/>
        <dsp:cNvSpPr/>
      </dsp:nvSpPr>
      <dsp:spPr>
        <a:xfrm>
          <a:off x="5926875" y="162135"/>
          <a:ext cx="2384191" cy="5397228"/>
        </a:xfrm>
        <a:prstGeom prst="rect">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88232" rIns="184912" bIns="184912" numCol="1" spcCol="1270" anchor="t" anchorCtr="0">
          <a:noAutofit/>
        </a:bodyPr>
        <a:lstStyle/>
        <a:p>
          <a:pPr marL="228600" lvl="1" indent="-228600" algn="r" defTabSz="1155700" rtl="1">
            <a:lnSpc>
              <a:spcPct val="90000"/>
            </a:lnSpc>
            <a:spcBef>
              <a:spcPct val="0"/>
            </a:spcBef>
            <a:spcAft>
              <a:spcPct val="15000"/>
            </a:spcAft>
            <a:buChar char="•"/>
          </a:pPr>
          <a:r>
            <a:rPr lang="ar-LB" sz="2600" b="0" kern="1200" dirty="0"/>
            <a:t> </a:t>
          </a:r>
          <a:r>
            <a:rPr lang="ar-LB" sz="2600" b="0" kern="1200" dirty="0">
              <a:latin typeface="Adobe Arabic" panose="02040503050201020203" pitchFamily="18" charset="-78"/>
              <a:cs typeface="Adobe Arabic" panose="02040503050201020203" pitchFamily="18" charset="-78"/>
            </a:rPr>
            <a:t>إنَّ الحُبَّ </a:t>
          </a:r>
          <a:br>
            <a:rPr lang="ar-LB" sz="2600" b="0" kern="1200" dirty="0">
              <a:latin typeface="Adobe Arabic" panose="02040503050201020203" pitchFamily="18" charset="-78"/>
              <a:cs typeface="Adobe Arabic" panose="02040503050201020203" pitchFamily="18" charset="-78"/>
            </a:rPr>
          </a:br>
          <a:r>
            <a:rPr lang="ar-LB" sz="2600" b="0" kern="1200" dirty="0">
              <a:latin typeface="Adobe Arabic" panose="02040503050201020203" pitchFamily="18" charset="-78"/>
              <a:cs typeface="Adobe Arabic" panose="02040503050201020203" pitchFamily="18" charset="-78"/>
            </a:rPr>
            <a:t> هو دافِعٌ مُهمٌّ نحوَ الآخر وَيَتبلور باللَّقاءاتِ. فالإعجابُ مثلاً مُهمٌّ،  ولكن سُرعان ما يكتشِفُ  كُلٌّ ما عندَ الآخر من نقصٍ في علاقاته وفي شخصِهِ.  ولا يتوقَّفُ الحبّ على ذلك.</a:t>
          </a:r>
          <a:endParaRPr lang="en-US" sz="2600" b="0" kern="1200" dirty="0">
            <a:latin typeface="Adobe Arabic" panose="02040503050201020203" pitchFamily="18" charset="-78"/>
            <a:cs typeface="Adobe Arabic" panose="02040503050201020203" pitchFamily="18" charset="-78"/>
          </a:endParaRPr>
        </a:p>
      </dsp:txBody>
      <dsp:txXfrm>
        <a:off x="5926875" y="162135"/>
        <a:ext cx="2384191" cy="5397228"/>
      </dsp:txXfrm>
    </dsp:sp>
    <dsp:sp modelId="{C9ED4BBD-14B5-4B55-B394-9D7CC72D20B6}">
      <dsp:nvSpPr>
        <dsp:cNvPr id="0" name=""/>
        <dsp:cNvSpPr/>
      </dsp:nvSpPr>
      <dsp:spPr>
        <a:xfrm>
          <a:off x="5978218" y="197970"/>
          <a:ext cx="653627" cy="6536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47907-E91D-4587-BCED-AF800BC34D40}">
      <dsp:nvSpPr>
        <dsp:cNvPr id="0" name=""/>
        <dsp:cNvSpPr/>
      </dsp:nvSpPr>
      <dsp:spPr>
        <a:xfrm rot="16200000">
          <a:off x="-2206375" y="3226627"/>
          <a:ext cx="4942629" cy="36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224" bIns="0" numCol="1" spcCol="1270" anchor="t" anchorCtr="0">
          <a:noAutofit/>
        </a:bodyPr>
        <a:lstStyle/>
        <a:p>
          <a:pPr marL="0" lvl="0" indent="0" algn="r" defTabSz="889000">
            <a:lnSpc>
              <a:spcPct val="90000"/>
            </a:lnSpc>
            <a:spcBef>
              <a:spcPct val="0"/>
            </a:spcBef>
            <a:spcAft>
              <a:spcPct val="35000"/>
            </a:spcAft>
            <a:buNone/>
          </a:pPr>
          <a:endParaRPr lang="en-US" sz="2000" kern="1200"/>
        </a:p>
      </dsp:txBody>
      <dsp:txXfrm>
        <a:off x="-2206375" y="3226627"/>
        <a:ext cx="4942629" cy="364222"/>
      </dsp:txXfrm>
    </dsp:sp>
    <dsp:sp modelId="{5A985028-5DA7-4AA1-9F2F-EB9708049472}">
      <dsp:nvSpPr>
        <dsp:cNvPr id="0" name=""/>
        <dsp:cNvSpPr/>
      </dsp:nvSpPr>
      <dsp:spPr>
        <a:xfrm>
          <a:off x="158925" y="937424"/>
          <a:ext cx="2390465" cy="4942629"/>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1224" rIns="184912" bIns="184912" numCol="1" spcCol="1270" anchor="t" anchorCtr="0">
          <a:noAutofit/>
        </a:bodyPr>
        <a:lstStyle/>
        <a:p>
          <a:pPr marL="228600" lvl="1" indent="-228600" algn="r" defTabSz="1155700" rtl="1">
            <a:lnSpc>
              <a:spcPct val="90000"/>
            </a:lnSpc>
            <a:spcBef>
              <a:spcPct val="0"/>
            </a:spcBef>
            <a:spcAft>
              <a:spcPct val="15000"/>
            </a:spcAft>
            <a:buChar char="•"/>
          </a:pPr>
          <a:r>
            <a:rPr lang="ar-LB" sz="2600" b="0" kern="1200" dirty="0">
              <a:latin typeface="Adobe Arabic" panose="02040503050201020203" pitchFamily="18" charset="-78"/>
              <a:cs typeface="Adobe Arabic" panose="02040503050201020203" pitchFamily="18" charset="-78"/>
            </a:rPr>
            <a:t>من هنا نرى أنَّ النموّ الشخصي المُتكامل أساسٌ للزّواج الناجح، ومن دلائل النموّ أن يرغب الإنسان في الأولاد، خاصةً مع الشّخص الذي يحبّه</a:t>
          </a:r>
          <a:endParaRPr lang="en-US" sz="2600" b="0" kern="1200" dirty="0">
            <a:latin typeface="Adobe Arabic" panose="02040503050201020203" pitchFamily="18" charset="-78"/>
            <a:cs typeface="Adobe Arabic" panose="02040503050201020203" pitchFamily="18" charset="-78"/>
          </a:endParaRPr>
        </a:p>
      </dsp:txBody>
      <dsp:txXfrm>
        <a:off x="158925" y="937424"/>
        <a:ext cx="2390465" cy="4942629"/>
      </dsp:txXfrm>
    </dsp:sp>
    <dsp:sp modelId="{775B632C-F449-4E69-9C88-37403DD8E48E}">
      <dsp:nvSpPr>
        <dsp:cNvPr id="0" name=""/>
        <dsp:cNvSpPr/>
      </dsp:nvSpPr>
      <dsp:spPr>
        <a:xfrm>
          <a:off x="82827" y="456650"/>
          <a:ext cx="728445" cy="72844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DE282-0F12-4FD8-BFD7-C426402705A6}">
      <dsp:nvSpPr>
        <dsp:cNvPr id="0" name=""/>
        <dsp:cNvSpPr/>
      </dsp:nvSpPr>
      <dsp:spPr>
        <a:xfrm rot="16200000">
          <a:off x="712909" y="3226627"/>
          <a:ext cx="4942629" cy="36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224" bIns="0" numCol="1" spcCol="1270" anchor="t" anchorCtr="0">
          <a:noAutofit/>
        </a:bodyPr>
        <a:lstStyle/>
        <a:p>
          <a:pPr marL="0" lvl="0" indent="0" algn="r" defTabSz="889000">
            <a:lnSpc>
              <a:spcPct val="90000"/>
            </a:lnSpc>
            <a:spcBef>
              <a:spcPct val="0"/>
            </a:spcBef>
            <a:spcAft>
              <a:spcPct val="35000"/>
            </a:spcAft>
            <a:buNone/>
          </a:pPr>
          <a:endParaRPr lang="en-US" sz="2000" kern="1200"/>
        </a:p>
      </dsp:txBody>
      <dsp:txXfrm>
        <a:off x="712909" y="3226627"/>
        <a:ext cx="4942629" cy="364222"/>
      </dsp:txXfrm>
    </dsp:sp>
    <dsp:sp modelId="{86786BB7-6835-4A6C-805C-4EDFFB97471B}">
      <dsp:nvSpPr>
        <dsp:cNvPr id="0" name=""/>
        <dsp:cNvSpPr/>
      </dsp:nvSpPr>
      <dsp:spPr>
        <a:xfrm>
          <a:off x="3155895" y="937424"/>
          <a:ext cx="2235095" cy="4942629"/>
        </a:xfrm>
        <a:prstGeom prst="rect">
          <a:avLst/>
        </a:prstGeom>
        <a:solidFill>
          <a:schemeClr val="accent2">
            <a:hueOff val="-10081593"/>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21224" rIns="170688" bIns="170688" numCol="1" spcCol="1270" anchor="t" anchorCtr="0">
          <a:noAutofit/>
        </a:bodyPr>
        <a:lstStyle/>
        <a:p>
          <a:pPr marL="228600" lvl="1" indent="-228600" algn="r" defTabSz="1066800" rtl="1">
            <a:lnSpc>
              <a:spcPct val="90000"/>
            </a:lnSpc>
            <a:spcBef>
              <a:spcPct val="0"/>
            </a:spcBef>
            <a:spcAft>
              <a:spcPct val="15000"/>
            </a:spcAft>
            <a:buChar char="•"/>
          </a:pPr>
          <a:r>
            <a:rPr lang="ar-LB" sz="2400" b="1" kern="1200" dirty="0">
              <a:latin typeface="Adobe Arabic" panose="02040503050201020203" pitchFamily="18" charset="-78"/>
              <a:cs typeface="Adobe Arabic" panose="02040503050201020203" pitchFamily="18" charset="-78"/>
            </a:rPr>
            <a:t>فالأنانية التي ترفُضُ الأولاد سرعان ما تمتدّ وترفض الآخرين ثم ترفض الآخر، فيرفض الرجل زوجتَه لأنّها لا تلبّي رغباته، وكذلكَ ترفض</a:t>
          </a:r>
          <a:r>
            <a:rPr lang="ar-SA" sz="2400" b="1" kern="1200" dirty="0">
              <a:latin typeface="Adobe Arabic" panose="02040503050201020203" pitchFamily="18" charset="-78"/>
              <a:cs typeface="Adobe Arabic" panose="02040503050201020203" pitchFamily="18" charset="-78"/>
            </a:rPr>
            <a:t>ُ</a:t>
          </a:r>
          <a:r>
            <a:rPr lang="ar-LB" sz="2400" b="1" kern="1200" dirty="0">
              <a:latin typeface="Adobe Arabic" panose="02040503050201020203" pitchFamily="18" charset="-78"/>
              <a:cs typeface="Adobe Arabic" panose="02040503050201020203" pitchFamily="18" charset="-78"/>
            </a:rPr>
            <a:t> المرأة زوجها لأنّه لا يُجاري أنانيتَّها.</a:t>
          </a:r>
          <a:endParaRPr lang="en-US" sz="2400" b="1" kern="1200" dirty="0">
            <a:latin typeface="Adobe Arabic" panose="02040503050201020203" pitchFamily="18" charset="-78"/>
            <a:cs typeface="Adobe Arabic" panose="02040503050201020203" pitchFamily="18" charset="-78"/>
          </a:endParaRPr>
        </a:p>
      </dsp:txBody>
      <dsp:txXfrm>
        <a:off x="3155895" y="937424"/>
        <a:ext cx="2235095" cy="4942629"/>
      </dsp:txXfrm>
    </dsp:sp>
    <dsp:sp modelId="{05E0948C-D837-412C-A99E-0895572EA628}">
      <dsp:nvSpPr>
        <dsp:cNvPr id="0" name=""/>
        <dsp:cNvSpPr/>
      </dsp:nvSpPr>
      <dsp:spPr>
        <a:xfrm>
          <a:off x="3002112" y="456650"/>
          <a:ext cx="728445" cy="72844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811D90-6524-46E0-A3EB-00AB3812CD3F}">
      <dsp:nvSpPr>
        <dsp:cNvPr id="0" name=""/>
        <dsp:cNvSpPr/>
      </dsp:nvSpPr>
      <dsp:spPr>
        <a:xfrm rot="16200000">
          <a:off x="3554510" y="3226627"/>
          <a:ext cx="4942629" cy="36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224" bIns="0" numCol="1" spcCol="1270" anchor="t" anchorCtr="0">
          <a:noAutofit/>
        </a:bodyPr>
        <a:lstStyle/>
        <a:p>
          <a:pPr marL="0" lvl="0" indent="0" algn="r" defTabSz="889000">
            <a:lnSpc>
              <a:spcPct val="90000"/>
            </a:lnSpc>
            <a:spcBef>
              <a:spcPct val="0"/>
            </a:spcBef>
            <a:spcAft>
              <a:spcPct val="35000"/>
            </a:spcAft>
            <a:buNone/>
          </a:pPr>
          <a:endParaRPr lang="en-US" sz="2000" kern="1200"/>
        </a:p>
      </dsp:txBody>
      <dsp:txXfrm>
        <a:off x="3554510" y="3226627"/>
        <a:ext cx="4942629" cy="364222"/>
      </dsp:txXfrm>
    </dsp:sp>
    <dsp:sp modelId="{2CBA4EAA-222E-4C39-B0AF-2665268BAA8A}">
      <dsp:nvSpPr>
        <dsp:cNvPr id="0" name=""/>
        <dsp:cNvSpPr/>
      </dsp:nvSpPr>
      <dsp:spPr>
        <a:xfrm>
          <a:off x="5959987" y="890024"/>
          <a:ext cx="2310113" cy="4942629"/>
        </a:xfrm>
        <a:prstGeom prst="rect">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1224" rIns="184912" bIns="184912" numCol="1" spcCol="1270" anchor="t" anchorCtr="0">
          <a:noAutofit/>
        </a:bodyPr>
        <a:lstStyle/>
        <a:p>
          <a:pPr marL="228600" lvl="1" indent="-228600" algn="r" defTabSz="1155700" rtl="1">
            <a:lnSpc>
              <a:spcPct val="90000"/>
            </a:lnSpc>
            <a:spcBef>
              <a:spcPct val="0"/>
            </a:spcBef>
            <a:spcAft>
              <a:spcPct val="15000"/>
            </a:spcAft>
            <a:buChar char="•"/>
          </a:pPr>
          <a:r>
            <a:rPr lang="ar-SA" sz="2600" b="1" kern="1200" dirty="0">
              <a:latin typeface="Adobe Arabic" panose="02040503050201020203" pitchFamily="18" charset="-78"/>
              <a:cs typeface="Adobe Arabic" panose="02040503050201020203" pitchFamily="18" charset="-78"/>
            </a:rPr>
            <a:t>الحبّ يريد أن يُشرك الآخرين، لذلك يتمنّى الأولاد.</a:t>
          </a:r>
          <a:r>
            <a:rPr lang="ar-LB" sz="2600" b="1" kern="1200" dirty="0">
              <a:latin typeface="Adobe Arabic" panose="02040503050201020203" pitchFamily="18" charset="-78"/>
              <a:cs typeface="Adobe Arabic" panose="02040503050201020203" pitchFamily="18" charset="-78"/>
            </a:rPr>
            <a:t> إنّ الزّواج الذي يُبنى على الانغلاق ي</a:t>
          </a:r>
          <a:r>
            <a:rPr lang="ar-SA" sz="2600" b="1" kern="1200" dirty="0">
              <a:latin typeface="Adobe Arabic" panose="02040503050201020203" pitchFamily="18" charset="-78"/>
              <a:cs typeface="Adobe Arabic" panose="02040503050201020203" pitchFamily="18" charset="-78"/>
            </a:rPr>
            <a:t>َ</a:t>
          </a:r>
          <a:r>
            <a:rPr lang="ar-LB" sz="2600" b="1" kern="1200" dirty="0">
              <a:latin typeface="Adobe Arabic" panose="02040503050201020203" pitchFamily="18" charset="-78"/>
              <a:cs typeface="Adobe Arabic" panose="02040503050201020203" pitchFamily="18" charset="-78"/>
            </a:rPr>
            <a:t>رفض الأولاد للإزعاج الذي يسبّبونه، هو زواجٌ مُهدّد بشكلٍ خطير.</a:t>
          </a:r>
          <a:endParaRPr lang="en-US" sz="2600" b="1" kern="1200" dirty="0">
            <a:latin typeface="Adobe Arabic" panose="02040503050201020203" pitchFamily="18" charset="-78"/>
            <a:cs typeface="Adobe Arabic" panose="02040503050201020203" pitchFamily="18" charset="-78"/>
          </a:endParaRPr>
        </a:p>
      </dsp:txBody>
      <dsp:txXfrm>
        <a:off x="5959987" y="890024"/>
        <a:ext cx="2310113" cy="4942629"/>
      </dsp:txXfrm>
    </dsp:sp>
    <dsp:sp modelId="{B4D8891B-AE80-467E-B194-8FAB2351D697}">
      <dsp:nvSpPr>
        <dsp:cNvPr id="0" name=""/>
        <dsp:cNvSpPr/>
      </dsp:nvSpPr>
      <dsp:spPr>
        <a:xfrm>
          <a:off x="5843713" y="456650"/>
          <a:ext cx="728445" cy="72844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3">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0555B-F5E7-48C3-8911-D9912177CB9A}" type="datetimeFigureOut">
              <a:rPr lang="en-US" smtClean="0"/>
              <a:pPr/>
              <a:t>04-Feb-22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71974-2174-4320-8B97-5E67BFECBB2A}" type="slidenum">
              <a:rPr lang="en-US" smtClean="0"/>
              <a:pPr/>
              <a:t>‹#›</a:t>
            </a:fld>
            <a:endParaRPr lang="en-US"/>
          </a:p>
        </p:txBody>
      </p:sp>
    </p:spTree>
    <p:extLst>
      <p:ext uri="{BB962C8B-B14F-4D97-AF65-F5344CB8AC3E}">
        <p14:creationId xmlns:p14="http://schemas.microsoft.com/office/powerpoint/2010/main" val="299111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1</a:t>
            </a:fld>
            <a:endParaRPr lang="en-US"/>
          </a:p>
        </p:txBody>
      </p:sp>
    </p:spTree>
    <p:extLst>
      <p:ext uri="{BB962C8B-B14F-4D97-AF65-F5344CB8AC3E}">
        <p14:creationId xmlns:p14="http://schemas.microsoft.com/office/powerpoint/2010/main" val="44673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10</a:t>
            </a:fld>
            <a:endParaRPr lang="en-US"/>
          </a:p>
        </p:txBody>
      </p:sp>
    </p:spTree>
    <p:extLst>
      <p:ext uri="{BB962C8B-B14F-4D97-AF65-F5344CB8AC3E}">
        <p14:creationId xmlns:p14="http://schemas.microsoft.com/office/powerpoint/2010/main" val="191853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11</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12</a:t>
            </a:fld>
            <a:endParaRPr lang="en-US"/>
          </a:p>
        </p:txBody>
      </p:sp>
    </p:spTree>
    <p:extLst>
      <p:ext uri="{BB962C8B-B14F-4D97-AF65-F5344CB8AC3E}">
        <p14:creationId xmlns:p14="http://schemas.microsoft.com/office/powerpoint/2010/main" val="31398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13</a:t>
            </a:fld>
            <a:endParaRPr lang="en-US"/>
          </a:p>
        </p:txBody>
      </p:sp>
    </p:spTree>
    <p:extLst>
      <p:ext uri="{BB962C8B-B14F-4D97-AF65-F5344CB8AC3E}">
        <p14:creationId xmlns:p14="http://schemas.microsoft.com/office/powerpoint/2010/main" val="412364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14</a:t>
            </a:fld>
            <a:endParaRPr lang="en-US"/>
          </a:p>
        </p:txBody>
      </p:sp>
    </p:spTree>
    <p:extLst>
      <p:ext uri="{BB962C8B-B14F-4D97-AF65-F5344CB8AC3E}">
        <p14:creationId xmlns:p14="http://schemas.microsoft.com/office/powerpoint/2010/main" val="412364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15</a:t>
            </a:fld>
            <a:endParaRPr lang="en-US"/>
          </a:p>
        </p:txBody>
      </p:sp>
    </p:spTree>
    <p:extLst>
      <p:ext uri="{BB962C8B-B14F-4D97-AF65-F5344CB8AC3E}">
        <p14:creationId xmlns:p14="http://schemas.microsoft.com/office/powerpoint/2010/main" val="412825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16</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17</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18</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19</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2</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20</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21</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22</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23</a:t>
            </a:fld>
            <a:endParaRPr lang="en-US"/>
          </a:p>
        </p:txBody>
      </p:sp>
    </p:spTree>
    <p:extLst>
      <p:ext uri="{BB962C8B-B14F-4D97-AF65-F5344CB8AC3E}">
        <p14:creationId xmlns:p14="http://schemas.microsoft.com/office/powerpoint/2010/main" val="1364143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24</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25</a:t>
            </a:fld>
            <a:endParaRPr lang="en-US"/>
          </a:p>
        </p:txBody>
      </p:sp>
    </p:spTree>
    <p:extLst>
      <p:ext uri="{BB962C8B-B14F-4D97-AF65-F5344CB8AC3E}">
        <p14:creationId xmlns:p14="http://schemas.microsoft.com/office/powerpoint/2010/main" val="113734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26</a:t>
            </a:fld>
            <a:endParaRPr lang="en-US"/>
          </a:p>
        </p:txBody>
      </p:sp>
    </p:spTree>
    <p:extLst>
      <p:ext uri="{BB962C8B-B14F-4D97-AF65-F5344CB8AC3E}">
        <p14:creationId xmlns:p14="http://schemas.microsoft.com/office/powerpoint/2010/main" val="2905160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27</a:t>
            </a:fld>
            <a:endParaRPr lang="en-US"/>
          </a:p>
        </p:txBody>
      </p:sp>
    </p:spTree>
    <p:extLst>
      <p:ext uri="{BB962C8B-B14F-4D97-AF65-F5344CB8AC3E}">
        <p14:creationId xmlns:p14="http://schemas.microsoft.com/office/powerpoint/2010/main" val="4661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28</a:t>
            </a:fld>
            <a:endParaRPr lang="en-US"/>
          </a:p>
        </p:txBody>
      </p:sp>
    </p:spTree>
    <p:extLst>
      <p:ext uri="{BB962C8B-B14F-4D97-AF65-F5344CB8AC3E}">
        <p14:creationId xmlns:p14="http://schemas.microsoft.com/office/powerpoint/2010/main" val="408421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29</a:t>
            </a:fld>
            <a:endParaRPr lang="en-US"/>
          </a:p>
        </p:txBody>
      </p:sp>
    </p:spTree>
    <p:extLst>
      <p:ext uri="{BB962C8B-B14F-4D97-AF65-F5344CB8AC3E}">
        <p14:creationId xmlns:p14="http://schemas.microsoft.com/office/powerpoint/2010/main" val="290516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3</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30</a:t>
            </a:fld>
            <a:endParaRPr lang="en-US"/>
          </a:p>
        </p:txBody>
      </p:sp>
    </p:spTree>
    <p:extLst>
      <p:ext uri="{BB962C8B-B14F-4D97-AF65-F5344CB8AC3E}">
        <p14:creationId xmlns:p14="http://schemas.microsoft.com/office/powerpoint/2010/main" val="3281486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31</a:t>
            </a:fld>
            <a:endParaRPr lang="en-US"/>
          </a:p>
        </p:txBody>
      </p:sp>
    </p:spTree>
    <p:extLst>
      <p:ext uri="{BB962C8B-B14F-4D97-AF65-F5344CB8AC3E}">
        <p14:creationId xmlns:p14="http://schemas.microsoft.com/office/powerpoint/2010/main" val="2905160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32</a:t>
            </a:fld>
            <a:endParaRPr lang="en-US"/>
          </a:p>
        </p:txBody>
      </p:sp>
    </p:spTree>
    <p:extLst>
      <p:ext uri="{BB962C8B-B14F-4D97-AF65-F5344CB8AC3E}">
        <p14:creationId xmlns:p14="http://schemas.microsoft.com/office/powerpoint/2010/main" val="2583100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33</a:t>
            </a:fld>
            <a:endParaRPr lang="en-US"/>
          </a:p>
        </p:txBody>
      </p:sp>
    </p:spTree>
    <p:extLst>
      <p:ext uri="{BB962C8B-B14F-4D97-AF65-F5344CB8AC3E}">
        <p14:creationId xmlns:p14="http://schemas.microsoft.com/office/powerpoint/2010/main" val="2905160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34</a:t>
            </a:fld>
            <a:endParaRPr lang="en-US"/>
          </a:p>
        </p:txBody>
      </p:sp>
    </p:spTree>
    <p:extLst>
      <p:ext uri="{BB962C8B-B14F-4D97-AF65-F5344CB8AC3E}">
        <p14:creationId xmlns:p14="http://schemas.microsoft.com/office/powerpoint/2010/main" val="48824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35</a:t>
            </a:fld>
            <a:endParaRPr lang="en-US"/>
          </a:p>
        </p:txBody>
      </p:sp>
    </p:spTree>
    <p:extLst>
      <p:ext uri="{BB962C8B-B14F-4D97-AF65-F5344CB8AC3E}">
        <p14:creationId xmlns:p14="http://schemas.microsoft.com/office/powerpoint/2010/main" val="2905160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36</a:t>
            </a:fld>
            <a:endParaRPr lang="en-US"/>
          </a:p>
        </p:txBody>
      </p:sp>
    </p:spTree>
    <p:extLst>
      <p:ext uri="{BB962C8B-B14F-4D97-AF65-F5344CB8AC3E}">
        <p14:creationId xmlns:p14="http://schemas.microsoft.com/office/powerpoint/2010/main" val="953676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5163E-4E06-44E4-B359-E6F514EA30F0}" type="slidenum">
              <a:rPr lang="en-US" smtClean="0"/>
              <a:pPr/>
              <a:t>37</a:t>
            </a:fld>
            <a:endParaRPr lang="en-US"/>
          </a:p>
        </p:txBody>
      </p:sp>
    </p:spTree>
    <p:extLst>
      <p:ext uri="{BB962C8B-B14F-4D97-AF65-F5344CB8AC3E}">
        <p14:creationId xmlns:p14="http://schemas.microsoft.com/office/powerpoint/2010/main" val="3686190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38</a:t>
            </a:fld>
            <a:endParaRPr lang="en-US"/>
          </a:p>
        </p:txBody>
      </p:sp>
    </p:spTree>
    <p:extLst>
      <p:ext uri="{BB962C8B-B14F-4D97-AF65-F5344CB8AC3E}">
        <p14:creationId xmlns:p14="http://schemas.microsoft.com/office/powerpoint/2010/main" val="30537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4</a:t>
            </a:fld>
            <a:endParaRPr lang="en-US"/>
          </a:p>
        </p:txBody>
      </p:sp>
    </p:spTree>
    <p:extLst>
      <p:ext uri="{BB962C8B-B14F-4D97-AF65-F5344CB8AC3E}">
        <p14:creationId xmlns:p14="http://schemas.microsoft.com/office/powerpoint/2010/main" val="36133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1974-2174-4320-8B97-5E67BFECBB2A}" type="slidenum">
              <a:rPr lang="en-US" smtClean="0"/>
              <a:pPr/>
              <a:t>5</a:t>
            </a:fld>
            <a:endParaRPr lang="en-US"/>
          </a:p>
        </p:txBody>
      </p:sp>
    </p:spTree>
    <p:extLst>
      <p:ext uri="{BB962C8B-B14F-4D97-AF65-F5344CB8AC3E}">
        <p14:creationId xmlns:p14="http://schemas.microsoft.com/office/powerpoint/2010/main" val="312990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6</a:t>
            </a:fld>
            <a:endParaRPr lang="en-US"/>
          </a:p>
        </p:txBody>
      </p:sp>
    </p:spTree>
    <p:extLst>
      <p:ext uri="{BB962C8B-B14F-4D97-AF65-F5344CB8AC3E}">
        <p14:creationId xmlns:p14="http://schemas.microsoft.com/office/powerpoint/2010/main" val="396246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7</a:t>
            </a:fld>
            <a:endParaRPr lang="en-US"/>
          </a:p>
        </p:txBody>
      </p:sp>
    </p:spTree>
    <p:extLst>
      <p:ext uri="{BB962C8B-B14F-4D97-AF65-F5344CB8AC3E}">
        <p14:creationId xmlns:p14="http://schemas.microsoft.com/office/powerpoint/2010/main" val="421556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71974-2174-4320-8B97-5E67BFECBB2A}" type="slidenum">
              <a:rPr lang="en-US" smtClean="0"/>
              <a:pPr/>
              <a:t>8</a:t>
            </a:fld>
            <a:endParaRPr lang="en-US"/>
          </a:p>
        </p:txBody>
      </p:sp>
    </p:spTree>
    <p:extLst>
      <p:ext uri="{BB962C8B-B14F-4D97-AF65-F5344CB8AC3E}">
        <p14:creationId xmlns:p14="http://schemas.microsoft.com/office/powerpoint/2010/main" val="335676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9</a:t>
            </a:fld>
            <a:endParaRPr lang="en-US"/>
          </a:p>
        </p:txBody>
      </p:sp>
    </p:spTree>
    <p:extLst>
      <p:ext uri="{BB962C8B-B14F-4D97-AF65-F5344CB8AC3E}">
        <p14:creationId xmlns:p14="http://schemas.microsoft.com/office/powerpoint/2010/main" val="1886009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B8966A3-A2CC-4C89-8A1C-0DEBE20AB113}" type="datetimeFigureOut">
              <a:rPr lang="en-US" smtClean="0"/>
              <a:pPr/>
              <a:t>04-Feb-22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861C1C-0B9D-411C-85FA-C649BF9F01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8966A3-A2CC-4C89-8A1C-0DEBE20AB11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61C1C-0B9D-411C-85FA-C649BF9F01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8966A3-A2CC-4C89-8A1C-0DEBE20AB11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61C1C-0B9D-411C-85FA-C649BF9F01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8966A3-A2CC-4C89-8A1C-0DEBE20AB11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61C1C-0B9D-411C-85FA-C649BF9F010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B8966A3-A2CC-4C89-8A1C-0DEBE20AB11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61C1C-0B9D-411C-85FA-C649BF9F010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8966A3-A2CC-4C89-8A1C-0DEBE20AB113}"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61C1C-0B9D-411C-85FA-C649BF9F010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B8966A3-A2CC-4C89-8A1C-0DEBE20AB113}" type="datetimeFigureOut">
              <a:rPr lang="en-US" smtClean="0"/>
              <a:pPr/>
              <a:t>04-Feb-22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61C1C-0B9D-411C-85FA-C649BF9F01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8966A3-A2CC-4C89-8A1C-0DEBE20AB113}" type="datetimeFigureOut">
              <a:rPr lang="en-US" smtClean="0"/>
              <a:pPr/>
              <a:t>04-Feb-22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61C1C-0B9D-411C-85FA-C649BF9F010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966A3-A2CC-4C89-8A1C-0DEBE20AB113}" type="datetimeFigureOut">
              <a:rPr lang="en-US" smtClean="0"/>
              <a:pPr/>
              <a:t>04-Feb-22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61C1C-0B9D-411C-85FA-C649BF9F01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B8966A3-A2CC-4C89-8A1C-0DEBE20AB113}"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61C1C-0B9D-411C-85FA-C649BF9F01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B8966A3-A2CC-4C89-8A1C-0DEBE20AB113}" type="datetimeFigureOut">
              <a:rPr lang="en-US" smtClean="0"/>
              <a:pPr/>
              <a:t>04-Feb-22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861C1C-0B9D-411C-85FA-C649BF9F010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8966A3-A2CC-4C89-8A1C-0DEBE20AB113}" type="datetimeFigureOut">
              <a:rPr lang="en-US" smtClean="0"/>
              <a:pPr/>
              <a:t>04-Feb-22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861C1C-0B9D-411C-85FA-C649BF9F01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6.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836712"/>
            <a:ext cx="5825202" cy="1646302"/>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39552" y="4221088"/>
            <a:ext cx="7848872" cy="1312923"/>
          </a:xfrm>
        </p:spPr>
        <p:txBody>
          <a:bodyPr>
            <a:noAutofit/>
          </a:bodyPr>
          <a:lstStyle/>
          <a:p>
            <a:pPr algn="ctr" rtl="1"/>
            <a:r>
              <a:rPr lang="ar-LB" sz="4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يُقَدِّمُ كِتابَ التّاسع أَسَاسِيّ</a:t>
            </a:r>
            <a:endParaRPr lang="en-US" sz="4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67544" y="188640"/>
            <a:ext cx="3023622" cy="9418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89547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lowchart: Data 3"/>
          <p:cNvSpPr/>
          <p:nvPr/>
        </p:nvSpPr>
        <p:spPr>
          <a:xfrm>
            <a:off x="1115616" y="1556792"/>
            <a:ext cx="7344816" cy="5123968"/>
          </a:xfrm>
          <a:prstGeom prst="flowChartInputOutp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2">
                    <a:lumMod val="50000"/>
                  </a:schemeClr>
                </a:solidFill>
                <a:latin typeface="Tahoma" pitchFamily="34" charset="0"/>
                <a:ea typeface="Tahoma" pitchFamily="34" charset="0"/>
                <a:cs typeface="Tahoma" pitchFamily="34" charset="0"/>
              </a:rPr>
              <a:t>الحُبُّ يَمنَحُ دَومًا حَياة. لِهَذا السَّبَب، الحُبُّ الزَّوجِيُّ "لا يَنتَهي عِندَ حَدِّ الزَّوجَين، [...] لأَنَّهُما، فيما يَتَبادَلانِ هِبَةَ الذّات، يَهِبان، أَكثَرَ مِن نَفسَيهِما، الوُجودَ لِلوَلَدِ الّذي هُوَ صورَةٌ حَيَّةٌ لِحُبِّهِما، وَرَمزٌ دائِمٌ لِوَحدَتِهِما الزَّوجِيَّة، وَخُلاصَةٌ حَيَّةٌ لا يُمكِنُ فَصلُها عَن كَونِهِما أَبًا وَأُمًّا</a:t>
            </a:r>
            <a:r>
              <a:rPr lang="ar-LB" sz="2800" b="1" dirty="0">
                <a:solidFill>
                  <a:schemeClr val="tx2">
                    <a:lumMod val="50000"/>
                  </a:schemeClr>
                </a:solidFill>
                <a:latin typeface="Tahoma" pitchFamily="34" charset="0"/>
                <a:ea typeface="Tahoma" pitchFamily="34" charset="0"/>
                <a:cs typeface="Tahoma" pitchFamily="34" charset="0"/>
              </a:rPr>
              <a:t>.</a:t>
            </a:r>
          </a:p>
        </p:txBody>
      </p:sp>
      <p:sp>
        <p:nvSpPr>
          <p:cNvPr id="6" name="Down Arrow 5"/>
          <p:cNvSpPr/>
          <p:nvPr/>
        </p:nvSpPr>
        <p:spPr>
          <a:xfrm>
            <a:off x="2339752" y="404664"/>
            <a:ext cx="5256584" cy="129614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t>كتاب  تعليم الكنيسة الكاثوليكية</a:t>
            </a:r>
            <a:endParaRPr lang="en-US" sz="3000" b="1" dirty="0"/>
          </a:p>
        </p:txBody>
      </p:sp>
    </p:spTree>
    <p:custDataLst>
      <p:tags r:id="rId1"/>
    </p:custDataLst>
    <p:extLst>
      <p:ext uri="{BB962C8B-B14F-4D97-AF65-F5344CB8AC3E}">
        <p14:creationId xmlns:p14="http://schemas.microsoft.com/office/powerpoint/2010/main" val="414210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9992" y="3501008"/>
            <a:ext cx="4392488" cy="2932528"/>
          </a:xfrm>
          <a:prstGeom prst="rect">
            <a:avLst/>
          </a:prstGeom>
        </p:spPr>
      </p:pic>
      <p:sp>
        <p:nvSpPr>
          <p:cNvPr id="5" name="Cloud Callout 4"/>
          <p:cNvSpPr/>
          <p:nvPr/>
        </p:nvSpPr>
        <p:spPr>
          <a:xfrm>
            <a:off x="2267744" y="0"/>
            <a:ext cx="6264696" cy="3789040"/>
          </a:xfrm>
          <a:prstGeom prst="cloudCallout">
            <a:avLst>
              <a:gd name="adj1" fmla="val 38927"/>
              <a:gd name="adj2" fmla="val 43636"/>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latin typeface="Tahoma" pitchFamily="34" charset="0"/>
                <a:ea typeface="Tahoma" pitchFamily="34" charset="0"/>
                <a:cs typeface="Tahoma" pitchFamily="34" charset="0"/>
              </a:rPr>
              <a:t>لنأخُذْ مَثلاً صَغيرًا..</a:t>
            </a:r>
          </a:p>
          <a:p>
            <a:pPr algn="ctr" rtl="1"/>
            <a:r>
              <a:rPr lang="ar-LB" sz="2600" b="1" dirty="0">
                <a:latin typeface="Tahoma" pitchFamily="34" charset="0"/>
                <a:ea typeface="Tahoma" pitchFamily="34" charset="0"/>
                <a:cs typeface="Tahoma" pitchFamily="34" charset="0"/>
              </a:rPr>
              <a:t>أنتَ تُحبُّ أصدقاءَكَ وتُريدُ أن يُلبّوا رَغبَاتِكَ وآمالِك،  </a:t>
            </a:r>
          </a:p>
          <a:p>
            <a:pPr algn="ctr" rtl="1"/>
            <a:r>
              <a:rPr lang="ar-LB" sz="2600" b="1" dirty="0">
                <a:latin typeface="Tahoma" pitchFamily="34" charset="0"/>
                <a:ea typeface="Tahoma" pitchFamily="34" charset="0"/>
                <a:cs typeface="Tahoma" pitchFamily="34" charset="0"/>
              </a:rPr>
              <a:t>ولكّنك لا تُريدُ أن تُضَحِّي من أجلِهم بِشيء ، </a:t>
            </a:r>
          </a:p>
          <a:p>
            <a:pPr algn="ctr" rtl="1"/>
            <a:r>
              <a:rPr lang="ar-LB" sz="2600" b="1" dirty="0">
                <a:latin typeface="Tahoma" pitchFamily="34" charset="0"/>
                <a:ea typeface="Tahoma" pitchFamily="34" charset="0"/>
                <a:cs typeface="Tahoma" pitchFamily="34" charset="0"/>
              </a:rPr>
              <a:t> لا بِوقْتِكَ ولا بملذّاتك ولا برفاهيتّك. </a:t>
            </a:r>
          </a:p>
        </p:txBody>
      </p:sp>
      <p:sp>
        <p:nvSpPr>
          <p:cNvPr id="6" name="Flowchart: Punched Tape 5"/>
          <p:cNvSpPr/>
          <p:nvPr/>
        </p:nvSpPr>
        <p:spPr>
          <a:xfrm>
            <a:off x="611560" y="3356992"/>
            <a:ext cx="3600400" cy="12961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latin typeface="Tahoma" pitchFamily="34" charset="0"/>
                <a:ea typeface="Tahoma" pitchFamily="34" charset="0"/>
                <a:cs typeface="Tahoma" pitchFamily="34" charset="0"/>
              </a:rPr>
              <a:t>فهل  تِلكَ صَداقَة؟ </a:t>
            </a:r>
          </a:p>
        </p:txBody>
      </p:sp>
      <p:sp>
        <p:nvSpPr>
          <p:cNvPr id="7" name="Flowchart: Punched Tape 6"/>
          <p:cNvSpPr/>
          <p:nvPr/>
        </p:nvSpPr>
        <p:spPr>
          <a:xfrm>
            <a:off x="467544" y="4581128"/>
            <a:ext cx="3960440" cy="1656184"/>
          </a:xfrm>
          <a:prstGeom prst="flowChartPunchedTap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latin typeface="Tahoma" pitchFamily="34" charset="0"/>
                <a:ea typeface="Tahoma" pitchFamily="34" charset="0"/>
                <a:cs typeface="Tahoma" pitchFamily="34" charset="0"/>
              </a:rPr>
              <a:t>وهل عِندَك هَكذا قُدرَة على الحُب ؟</a:t>
            </a:r>
            <a:endParaRPr lang="en-US" sz="3200"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9563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7137026" cy="3633267"/>
          </a:xfrm>
        </p:spPr>
        <p:txBody>
          <a:bodyPr>
            <a:normAutofit/>
          </a:bodyPr>
          <a:lstStyle/>
          <a:p>
            <a:pPr marL="0" indent="0" algn="r" rtl="1">
              <a:buNone/>
            </a:pPr>
            <a:r>
              <a:rPr lang="ar-LB" sz="2800" dirty="0"/>
              <a:t> </a:t>
            </a:r>
            <a:endParaRPr lang="en-US" sz="2800" dirty="0"/>
          </a:p>
          <a:p>
            <a:pPr marL="0" indent="0" algn="r" rtl="1">
              <a:buNone/>
            </a:pPr>
            <a:endParaRPr lang="en-US" sz="2800" dirty="0"/>
          </a:p>
        </p:txBody>
      </p:sp>
      <p:sp>
        <p:nvSpPr>
          <p:cNvPr id="5" name="Title 4"/>
          <p:cNvSpPr>
            <a:spLocks noGrp="1"/>
          </p:cNvSpPr>
          <p:nvPr>
            <p:ph type="title"/>
          </p:nvPr>
        </p:nvSpPr>
        <p:spPr>
          <a:xfrm>
            <a:off x="467544" y="476672"/>
            <a:ext cx="5554960" cy="2592288"/>
          </a:xfrm>
          <a:prstGeom prst="cloudCallout">
            <a:avLst>
              <a:gd name="adj1" fmla="val 46535"/>
              <a:gd name="adj2" fmla="val 6844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br>
              <a:rPr lang="ar-LB" sz="4000" b="1" dirty="0"/>
            </a:br>
            <a:r>
              <a:rPr lang="ar-LB" sz="4000" b="1" dirty="0"/>
              <a:t> </a:t>
            </a:r>
            <a:br>
              <a:rPr lang="ar-LB" sz="4000" b="1" dirty="0"/>
            </a:br>
            <a:r>
              <a:rPr lang="ar-LB" sz="4200" b="1" dirty="0">
                <a:latin typeface="Tahoma" pitchFamily="34" charset="0"/>
                <a:ea typeface="Tahoma" pitchFamily="34" charset="0"/>
                <a:cs typeface="Tahoma" pitchFamily="34" charset="0"/>
              </a:rPr>
              <a:t>ما هي علاقة هذا الحبّ بالزّواج ؟</a:t>
            </a:r>
            <a:br>
              <a:rPr lang="en-US" sz="4200" dirty="0">
                <a:latin typeface="Tahoma" pitchFamily="34" charset="0"/>
                <a:ea typeface="Tahoma" pitchFamily="34" charset="0"/>
                <a:cs typeface="Tahoma" pitchFamily="34" charset="0"/>
              </a:rPr>
            </a:br>
            <a:br>
              <a:rPr lang="ar-LB" sz="4000" b="1"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26562" t="-3900" r="20157" b="7942"/>
          <a:stretch/>
        </p:blipFill>
        <p:spPr>
          <a:xfrm>
            <a:off x="4860032" y="2529908"/>
            <a:ext cx="4283968" cy="4328092"/>
          </a:xfrm>
          <a:prstGeom prst="rect">
            <a:avLst/>
          </a:prstGeom>
        </p:spPr>
      </p:pic>
    </p:spTree>
    <p:custDataLst>
      <p:tags r:id="rId1"/>
    </p:custDataLst>
    <p:extLst>
      <p:ext uri="{BB962C8B-B14F-4D97-AF65-F5344CB8AC3E}">
        <p14:creationId xmlns:p14="http://schemas.microsoft.com/office/powerpoint/2010/main" val="274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19256" cy="5040560"/>
          </a:xfrm>
          <a:solidFill>
            <a:schemeClr val="accent3">
              <a:lumMod val="60000"/>
              <a:lumOff val="40000"/>
            </a:schemeClr>
          </a:solidFill>
        </p:spPr>
        <p:txBody>
          <a:bodyPr>
            <a:noAutofit/>
          </a:bodyPr>
          <a:lstStyle/>
          <a:p>
            <a:pPr algn="ctr" rtl="1"/>
            <a:r>
              <a:rPr lang="ar-LB" sz="3000" b="1" dirty="0">
                <a:solidFill>
                  <a:srgbClr val="FF0000"/>
                </a:solidFill>
                <a:latin typeface="Tahoma" pitchFamily="34" charset="0"/>
                <a:ea typeface="Tahoma" pitchFamily="34" charset="0"/>
                <a:cs typeface="Tahoma" pitchFamily="34" charset="0"/>
              </a:rPr>
              <a:t>لننظر كيفَ يتزوّجُ العديدُ من النّاس.</a:t>
            </a:r>
            <a:endParaRPr lang="en-US" sz="3000" b="1" dirty="0">
              <a:solidFill>
                <a:srgbClr val="FF0000"/>
              </a:solidFill>
              <a:latin typeface="Tahoma" pitchFamily="34" charset="0"/>
              <a:ea typeface="Tahoma" pitchFamily="34" charset="0"/>
              <a:cs typeface="Tahoma" pitchFamily="34" charset="0"/>
            </a:endParaRPr>
          </a:p>
          <a:p>
            <a:pPr algn="ctr" rtl="1"/>
            <a:r>
              <a:rPr lang="ar-LB" sz="3000" dirty="0">
                <a:latin typeface="Tahoma" pitchFamily="34" charset="0"/>
                <a:ea typeface="Tahoma" pitchFamily="34" charset="0"/>
                <a:cs typeface="Tahoma" pitchFamily="34" charset="0"/>
              </a:rPr>
              <a:t>بعضهُم يتزوَّجُ عن مَصلحة، والأكثريَّة يقولون أنَّهم يتزوَّجون عن حبّ:</a:t>
            </a:r>
          </a:p>
          <a:p>
            <a:pPr algn="ctr" rtl="1"/>
            <a:r>
              <a:rPr lang="ar-LB" sz="3000" dirty="0">
                <a:solidFill>
                  <a:srgbClr val="FF0000"/>
                </a:solidFill>
                <a:latin typeface="Tahoma" pitchFamily="34" charset="0"/>
                <a:ea typeface="Tahoma" pitchFamily="34" charset="0"/>
                <a:cs typeface="Tahoma" pitchFamily="34" charset="0"/>
              </a:rPr>
              <a:t> </a:t>
            </a:r>
            <a:r>
              <a:rPr lang="ar-LB" sz="3000" b="1" dirty="0">
                <a:solidFill>
                  <a:srgbClr val="FF0000"/>
                </a:solidFill>
                <a:latin typeface="Tahoma" pitchFamily="34" charset="0"/>
                <a:ea typeface="Tahoma" pitchFamily="34" charset="0"/>
                <a:cs typeface="Tahoma" pitchFamily="34" charset="0"/>
              </a:rPr>
              <a:t>ولكن ماذا تعني كلمة "حبّ" ؟ </a:t>
            </a:r>
          </a:p>
          <a:p>
            <a:pPr algn="ctr" rtl="1"/>
            <a:r>
              <a:rPr lang="ar-LB" sz="3000" dirty="0">
                <a:latin typeface="Tahoma" pitchFamily="34" charset="0"/>
                <a:ea typeface="Tahoma" pitchFamily="34" charset="0"/>
                <a:cs typeface="Tahoma" pitchFamily="34" charset="0"/>
              </a:rPr>
              <a:t>فربَّما ما أحبّ في الشّخصِ الآخر هو ما يُناسب أنانيَّتي:</a:t>
            </a:r>
          </a:p>
          <a:p>
            <a:pPr algn="ctr" rtl="1"/>
            <a:r>
              <a:rPr lang="ar-LB" sz="3000" dirty="0">
                <a:latin typeface="Tahoma" pitchFamily="34" charset="0"/>
                <a:ea typeface="Tahoma" pitchFamily="34" charset="0"/>
                <a:cs typeface="Tahoma" pitchFamily="34" charset="0"/>
              </a:rPr>
              <a:t> -</a:t>
            </a:r>
            <a:r>
              <a:rPr lang="ar-LB" sz="3000" b="1" dirty="0">
                <a:latin typeface="Tahoma" pitchFamily="34" charset="0"/>
                <a:ea typeface="Tahoma" pitchFamily="34" charset="0"/>
                <a:cs typeface="Tahoma" pitchFamily="34" charset="0"/>
              </a:rPr>
              <a:t>إذا كنتُ شابًا </a:t>
            </a:r>
            <a:r>
              <a:rPr lang="ar-LB" sz="3000" dirty="0">
                <a:latin typeface="Tahoma" pitchFamily="34" charset="0"/>
                <a:ea typeface="Tahoma" pitchFamily="34" charset="0"/>
                <a:cs typeface="Tahoma" pitchFamily="34" charset="0"/>
              </a:rPr>
              <a:t>جمالَها الظاهري، مال أبيها…، </a:t>
            </a:r>
            <a:endParaRPr lang="en-US" sz="3000" dirty="0">
              <a:latin typeface="Tahoma" pitchFamily="34" charset="0"/>
              <a:ea typeface="Tahoma" pitchFamily="34" charset="0"/>
              <a:cs typeface="Tahoma" pitchFamily="34" charset="0"/>
            </a:endParaRPr>
          </a:p>
          <a:p>
            <a:pPr algn="ctr" rtl="1"/>
            <a:r>
              <a:rPr lang="ar-LB" sz="3000" b="1" dirty="0">
                <a:latin typeface="Tahoma" pitchFamily="34" charset="0"/>
                <a:ea typeface="Tahoma" pitchFamily="34" charset="0"/>
                <a:cs typeface="Tahoma" pitchFamily="34" charset="0"/>
              </a:rPr>
              <a:t>إذا كنتُ فتاة</a:t>
            </a:r>
            <a:r>
              <a:rPr lang="ar-LB" sz="3000" dirty="0">
                <a:latin typeface="Tahoma" pitchFamily="34" charset="0"/>
                <a:ea typeface="Tahoma" pitchFamily="34" charset="0"/>
                <a:cs typeface="Tahoma" pitchFamily="34" charset="0"/>
              </a:rPr>
              <a:t>: ماله أو علمَه، أو مركزه الاجتماعيّ… </a:t>
            </a:r>
          </a:p>
          <a:p>
            <a:pPr algn="ctr" rtl="1"/>
            <a:r>
              <a:rPr lang="ar-LB" sz="3000" dirty="0">
                <a:latin typeface="Tahoma" pitchFamily="34" charset="0"/>
                <a:ea typeface="Tahoma" pitchFamily="34" charset="0"/>
                <a:cs typeface="Tahoma" pitchFamily="34" charset="0"/>
              </a:rPr>
              <a:t>وهذه أمور لا يُمكن أن تبنيَ علاقةَ حبّ حقيقي. </a:t>
            </a:r>
          </a:p>
        </p:txBody>
      </p:sp>
      <p:sp>
        <p:nvSpPr>
          <p:cNvPr id="2" name="Title 1"/>
          <p:cNvSpPr>
            <a:spLocks noGrp="1"/>
          </p:cNvSpPr>
          <p:nvPr>
            <p:ph type="title"/>
          </p:nvPr>
        </p:nvSpPr>
        <p:spPr/>
        <p:txBody>
          <a:bodyPr>
            <a:normAutofit/>
          </a:bodyPr>
          <a:lstStyle/>
          <a:p>
            <a:endParaRPr lang="en-US" dirty="0">
              <a:latin typeface="Tahoma" pitchFamily="34" charset="0"/>
              <a:ea typeface="Tahoma" pitchFamily="34" charset="0"/>
              <a:cs typeface="Tahoma" pitchFamily="34" charset="0"/>
            </a:endParaRPr>
          </a:p>
        </p:txBody>
      </p:sp>
      <p:sp>
        <p:nvSpPr>
          <p:cNvPr id="4" name="Oval 3"/>
          <p:cNvSpPr/>
          <p:nvPr/>
        </p:nvSpPr>
        <p:spPr>
          <a:xfrm>
            <a:off x="1835696" y="332656"/>
            <a:ext cx="4968552" cy="10801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300" b="1" dirty="0">
                <a:solidFill>
                  <a:schemeClr val="bg1"/>
                </a:solidFill>
                <a:latin typeface="Tahoma" pitchFamily="34" charset="0"/>
                <a:ea typeface="Tahoma" pitchFamily="34" charset="0"/>
                <a:cs typeface="Tahoma" pitchFamily="34" charset="0"/>
              </a:rPr>
              <a:t>العلاقة اكبَر بكثير ممّا نتصوّر</a:t>
            </a:r>
            <a:endParaRPr lang="en-US" sz="3300" dirty="0">
              <a:solidFill>
                <a:schemeClr val="bg1"/>
              </a:solidFill>
            </a:endParaRPr>
          </a:p>
        </p:txBody>
      </p:sp>
    </p:spTree>
    <p:custDataLst>
      <p:tags r:id="rId1"/>
    </p:custDataLst>
    <p:extLst>
      <p:ext uri="{BB962C8B-B14F-4D97-AF65-F5344CB8AC3E}">
        <p14:creationId xmlns:p14="http://schemas.microsoft.com/office/powerpoint/2010/main" val="335200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645024"/>
            <a:ext cx="8136904" cy="1595041"/>
          </a:xfrm>
          <a:solidFill>
            <a:schemeClr val="accent3">
              <a:lumMod val="40000"/>
              <a:lumOff val="60000"/>
            </a:schemeClr>
          </a:solidFill>
        </p:spPr>
        <p:txBody>
          <a:bodyPr>
            <a:normAutofit/>
          </a:bodyPr>
          <a:lstStyle/>
          <a:p>
            <a:pPr algn="r" rtl="1">
              <a:buNone/>
            </a:pPr>
            <a:endParaRPr lang="ar-LB" dirty="0"/>
          </a:p>
          <a:p>
            <a:pPr algn="ctr" rtl="1">
              <a:buFont typeface="Wingdings" pitchFamily="2" charset="2"/>
              <a:buChar char="q"/>
            </a:pPr>
            <a:r>
              <a:rPr lang="ar-LB" b="1" dirty="0">
                <a:latin typeface="Tahoma" pitchFamily="34" charset="0"/>
                <a:ea typeface="Tahoma" pitchFamily="34" charset="0"/>
                <a:cs typeface="Tahoma" pitchFamily="34" charset="0"/>
              </a:rPr>
              <a:t>هل أَشعرُ بِحُبِّ الآخر لـِي؟ هـل يٌعطيني هذا الحبّ الطُّمأنينة والثّقة ؟</a:t>
            </a:r>
          </a:p>
          <a:p>
            <a:pPr algn="ctr" rtl="1">
              <a:buFont typeface="Wingdings" pitchFamily="2" charset="2"/>
              <a:buChar char="q"/>
            </a:pPr>
            <a:endParaRPr lang="en-US" dirty="0">
              <a:latin typeface="Tahoma" pitchFamily="34" charset="0"/>
              <a:ea typeface="Tahoma" pitchFamily="34" charset="0"/>
              <a:cs typeface="Tahoma" pitchFamily="34" charset="0"/>
            </a:endParaRPr>
          </a:p>
        </p:txBody>
      </p:sp>
      <p:sp>
        <p:nvSpPr>
          <p:cNvPr id="2" name="Title 1"/>
          <p:cNvSpPr>
            <a:spLocks noGrp="1"/>
          </p:cNvSpPr>
          <p:nvPr>
            <p:ph type="title"/>
          </p:nvPr>
        </p:nvSpPr>
        <p:spPr/>
        <p:txBody>
          <a:bodyPr>
            <a:normAutofit/>
          </a:bodyPr>
          <a:lstStyle/>
          <a:p>
            <a:endParaRPr lang="en-US" dirty="0">
              <a:latin typeface="Tahoma" pitchFamily="34" charset="0"/>
              <a:ea typeface="Tahoma" pitchFamily="34" charset="0"/>
              <a:cs typeface="Tahoma" pitchFamily="34" charset="0"/>
            </a:endParaRPr>
          </a:p>
        </p:txBody>
      </p:sp>
      <p:sp>
        <p:nvSpPr>
          <p:cNvPr id="4" name="Oval 3"/>
          <p:cNvSpPr/>
          <p:nvPr/>
        </p:nvSpPr>
        <p:spPr>
          <a:xfrm>
            <a:off x="1187624" y="188640"/>
            <a:ext cx="6984776" cy="151216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bg1"/>
                </a:solidFill>
                <a:latin typeface="Tahoma" pitchFamily="34" charset="0"/>
                <a:ea typeface="Tahoma" pitchFamily="34" charset="0"/>
                <a:cs typeface="Tahoma" pitchFamily="34" charset="0"/>
              </a:rPr>
              <a:t>فالقَليل هُم الّذين يَطرَحونَ هَذه التّساؤلات:</a:t>
            </a:r>
            <a:endParaRPr lang="en-US" sz="3200" b="1" dirty="0">
              <a:solidFill>
                <a:schemeClr val="bg1"/>
              </a:solidFill>
              <a:latin typeface="Tahoma" pitchFamily="34" charset="0"/>
              <a:ea typeface="Tahoma" pitchFamily="34" charset="0"/>
              <a:cs typeface="Tahoma" pitchFamily="34" charset="0"/>
            </a:endParaRPr>
          </a:p>
        </p:txBody>
      </p:sp>
      <p:pic>
        <p:nvPicPr>
          <p:cNvPr id="5" name="Imag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979712" y="1772816"/>
            <a:ext cx="5203625" cy="2289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9672" y="5380672"/>
            <a:ext cx="6732240" cy="1477328"/>
          </a:xfrm>
          <a:prstGeom prst="rect">
            <a:avLst/>
          </a:prstGeom>
        </p:spPr>
        <p:txBody>
          <a:bodyPr wrap="square">
            <a:spAutoFit/>
          </a:bodyPr>
          <a:lstStyle/>
          <a:p>
            <a:pPr algn="ctr" rtl="1"/>
            <a:r>
              <a:rPr lang="ar-LB" sz="3000" b="1" dirty="0">
                <a:latin typeface="Tahoma" pitchFamily="34" charset="0"/>
                <a:ea typeface="Tahoma" pitchFamily="34" charset="0"/>
                <a:cs typeface="Tahoma" pitchFamily="34" charset="0"/>
              </a:rPr>
              <a:t>متى شَعرْت بمثل هذا الحبّ، متى تَثبَّتُّ منه، حينئذٍ أستطيعُ أنّ أبنيَ حياتي عليه.</a:t>
            </a:r>
            <a:endParaRPr lang="en-US" sz="30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35200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72816"/>
            <a:ext cx="8640960" cy="4900000"/>
          </a:xfrm>
          <a:solidFill>
            <a:schemeClr val="accent3">
              <a:lumMod val="40000"/>
              <a:lumOff val="60000"/>
            </a:schemeClr>
          </a:solidFill>
        </p:spPr>
        <p:txBody>
          <a:bodyPr>
            <a:normAutofit/>
          </a:bodyPr>
          <a:lstStyle/>
          <a:p>
            <a:pPr algn="ctr" rtl="1"/>
            <a:r>
              <a:rPr lang="ar-LB" dirty="0">
                <a:latin typeface="Tahoma" pitchFamily="34" charset="0"/>
                <a:ea typeface="Tahoma" pitchFamily="34" charset="0"/>
                <a:cs typeface="Tahoma" pitchFamily="34" charset="0"/>
              </a:rPr>
              <a:t>كلُّ من يُحِب عليه أن يعرفَ أنَّ </a:t>
            </a:r>
            <a:r>
              <a:rPr lang="ar-LB" b="1" dirty="0">
                <a:latin typeface="Tahoma" pitchFamily="34" charset="0"/>
                <a:ea typeface="Tahoma" pitchFamily="34" charset="0"/>
                <a:cs typeface="Tahoma" pitchFamily="34" charset="0"/>
              </a:rPr>
              <a:t>الحبَ يطلبُ الدّيمومة </a:t>
            </a:r>
            <a:r>
              <a:rPr lang="ar-LB" dirty="0">
                <a:latin typeface="Tahoma" pitchFamily="34" charset="0"/>
                <a:ea typeface="Tahoma" pitchFamily="34" charset="0"/>
                <a:cs typeface="Tahoma" pitchFamily="34" charset="0"/>
              </a:rPr>
              <a:t> فلا يكتفي بالشّعورِ والغرامِ للزّواج بل عليه أن يَدرس جيّدًا: </a:t>
            </a:r>
          </a:p>
          <a:p>
            <a:pPr algn="ctr" rtl="1"/>
            <a:r>
              <a:rPr lang="ar-LB" dirty="0">
                <a:latin typeface="Tahoma" pitchFamily="34" charset="0"/>
                <a:ea typeface="Tahoma" pitchFamily="34" charset="0"/>
                <a:cs typeface="Tahoma" pitchFamily="34" charset="0"/>
              </a:rPr>
              <a:t> </a:t>
            </a:r>
            <a:r>
              <a:rPr lang="ar-LB" b="1" dirty="0">
                <a:latin typeface="Tahoma" pitchFamily="34" charset="0"/>
                <a:ea typeface="Tahoma" pitchFamily="34" charset="0"/>
                <a:cs typeface="Tahoma" pitchFamily="34" charset="0"/>
              </a:rPr>
              <a:t>ما ه</a:t>
            </a:r>
            <a:r>
              <a:rPr lang="ar-SA" b="1" dirty="0">
                <a:latin typeface="Tahoma" pitchFamily="34" charset="0"/>
                <a:ea typeface="Tahoma" pitchFamily="34" charset="0"/>
                <a:cs typeface="Tahoma" pitchFamily="34" charset="0"/>
              </a:rPr>
              <a:t>ي</a:t>
            </a:r>
            <a:r>
              <a:rPr lang="ar-LB" b="1" dirty="0">
                <a:latin typeface="Tahoma" pitchFamily="34" charset="0"/>
                <a:ea typeface="Tahoma" pitchFamily="34" charset="0"/>
                <a:cs typeface="Tahoma" pitchFamily="34" charset="0"/>
              </a:rPr>
              <a:t> الفروقاتُ الثّقافيّة ؟</a:t>
            </a:r>
            <a:endParaRPr lang="en-US" b="1" dirty="0">
              <a:latin typeface="Tahoma" pitchFamily="34" charset="0"/>
              <a:ea typeface="Tahoma" pitchFamily="34" charset="0"/>
              <a:cs typeface="Tahoma" pitchFamily="34" charset="0"/>
            </a:endParaRPr>
          </a:p>
          <a:p>
            <a:pPr algn="ctr" rtl="1"/>
            <a:r>
              <a:rPr lang="ar-LB" b="1" dirty="0">
                <a:latin typeface="Tahoma" pitchFamily="34" charset="0"/>
                <a:ea typeface="Tahoma" pitchFamily="34" charset="0"/>
                <a:cs typeface="Tahoma" pitchFamily="34" charset="0"/>
              </a:rPr>
              <a:t>ما هو تأثيرُ الفروقاتِ في إيمانِ كلِّ واحد ؟</a:t>
            </a:r>
          </a:p>
          <a:p>
            <a:pPr algn="ctr" rtl="1"/>
            <a:r>
              <a:rPr lang="ar-LB" b="1" dirty="0">
                <a:latin typeface="Tahoma" pitchFamily="34" charset="0"/>
                <a:ea typeface="Tahoma" pitchFamily="34" charset="0"/>
                <a:cs typeface="Tahoma" pitchFamily="34" charset="0"/>
              </a:rPr>
              <a:t>ما هو تأثيرُ الفروقاتِ في ايمانِ الوالِدَين ؟</a:t>
            </a:r>
            <a:endParaRPr lang="en-US" b="1" dirty="0">
              <a:latin typeface="Tahoma" pitchFamily="34" charset="0"/>
              <a:ea typeface="Tahoma" pitchFamily="34" charset="0"/>
              <a:cs typeface="Tahoma" pitchFamily="34" charset="0"/>
            </a:endParaRPr>
          </a:p>
          <a:p>
            <a:pPr algn="ctr" rtl="1"/>
            <a:r>
              <a:rPr lang="ar-LB" b="1" dirty="0">
                <a:latin typeface="Tahoma" pitchFamily="34" charset="0"/>
                <a:ea typeface="Tahoma" pitchFamily="34" charset="0"/>
                <a:cs typeface="Tahoma" pitchFamily="34" charset="0"/>
              </a:rPr>
              <a:t>ما هو دورُ عائلةِ كلِّ فردٍ </a:t>
            </a:r>
            <a:r>
              <a:rPr lang="ar-SA" b="1" dirty="0">
                <a:latin typeface="Tahoma" pitchFamily="34" charset="0"/>
                <a:ea typeface="Tahoma" pitchFamily="34" charset="0"/>
                <a:cs typeface="Tahoma" pitchFamily="34" charset="0"/>
              </a:rPr>
              <a:t>ف</a:t>
            </a:r>
            <a:r>
              <a:rPr lang="ar-LB" b="1" dirty="0">
                <a:latin typeface="Tahoma" pitchFamily="34" charset="0"/>
                <a:ea typeface="Tahoma" pitchFamily="34" charset="0"/>
                <a:cs typeface="Tahoma" pitchFamily="34" charset="0"/>
              </a:rPr>
              <a:t>ي الزّواج ؟</a:t>
            </a:r>
            <a:endParaRPr lang="en-US" b="1" dirty="0">
              <a:latin typeface="Tahoma" pitchFamily="34" charset="0"/>
              <a:ea typeface="Tahoma" pitchFamily="34" charset="0"/>
              <a:cs typeface="Tahoma" pitchFamily="34" charset="0"/>
            </a:endParaRPr>
          </a:p>
          <a:p>
            <a:pPr algn="ctr" rtl="1"/>
            <a:r>
              <a:rPr lang="ar-LB" b="1" dirty="0">
                <a:latin typeface="Tahoma" pitchFamily="34" charset="0"/>
                <a:ea typeface="Tahoma" pitchFamily="34" charset="0"/>
                <a:cs typeface="Tahoma" pitchFamily="34" charset="0"/>
              </a:rPr>
              <a:t>ما هو مدَى تأثيرُ عملِ المَرأةِ على الرّجلِ وعلى المرأة؟</a:t>
            </a:r>
            <a:endParaRPr lang="en-US" b="1" dirty="0">
              <a:latin typeface="Tahoma" pitchFamily="34" charset="0"/>
              <a:ea typeface="Tahoma" pitchFamily="34" charset="0"/>
              <a:cs typeface="Tahoma" pitchFamily="34" charset="0"/>
            </a:endParaRPr>
          </a:p>
          <a:p>
            <a:pPr algn="ctr" rtl="1"/>
            <a:r>
              <a:rPr lang="ar-LB" b="1" dirty="0">
                <a:latin typeface="Tahoma" pitchFamily="34" charset="0"/>
                <a:ea typeface="Tahoma" pitchFamily="34" charset="0"/>
                <a:cs typeface="Tahoma" pitchFamily="34" charset="0"/>
                <a:sym typeface="Wingdings 2"/>
              </a:rPr>
              <a:t>أيّ تربيةٍ يرغبونَ بها للأولاد؟</a:t>
            </a:r>
          </a:p>
          <a:p>
            <a:pPr algn="ctr" rtl="1"/>
            <a:r>
              <a:rPr lang="ar-LB" dirty="0">
                <a:latin typeface="Tahoma" pitchFamily="34" charset="0"/>
                <a:ea typeface="Tahoma" pitchFamily="34" charset="0"/>
                <a:cs typeface="Tahoma" pitchFamily="34" charset="0"/>
                <a:sym typeface="Wingdings 2"/>
              </a:rPr>
              <a:t> لذلك علينا أن نتفهَّمَ جيدا ما نعيش</a:t>
            </a:r>
            <a:r>
              <a:rPr lang="fr-FR" dirty="0">
                <a:latin typeface="Tahoma" pitchFamily="34" charset="0"/>
                <a:ea typeface="Tahoma" pitchFamily="34" charset="0"/>
                <a:cs typeface="Tahoma" pitchFamily="34" charset="0"/>
                <a:sym typeface="Wingdings 2"/>
              </a:rPr>
              <a:t> </a:t>
            </a:r>
            <a:r>
              <a:rPr lang="ar-LB" dirty="0">
                <a:latin typeface="Tahoma" pitchFamily="34" charset="0"/>
                <a:ea typeface="Tahoma" pitchFamily="34" charset="0"/>
                <a:cs typeface="Tahoma" pitchFamily="34" charset="0"/>
                <a:sym typeface="Wingdings 2"/>
              </a:rPr>
              <a:t>من حبّ</a:t>
            </a:r>
            <a:endParaRPr lang="en-US" dirty="0">
              <a:latin typeface="Tahoma" pitchFamily="34" charset="0"/>
              <a:ea typeface="Tahoma" pitchFamily="34" charset="0"/>
              <a:cs typeface="Tahoma" pitchFamily="34" charset="0"/>
            </a:endParaRPr>
          </a:p>
        </p:txBody>
      </p:sp>
      <p:sp>
        <p:nvSpPr>
          <p:cNvPr id="4" name="Oval 3"/>
          <p:cNvSpPr/>
          <p:nvPr/>
        </p:nvSpPr>
        <p:spPr>
          <a:xfrm>
            <a:off x="1403648" y="116632"/>
            <a:ext cx="6192688" cy="129614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b="1" dirty="0"/>
          </a:p>
          <a:p>
            <a:pPr algn="ctr" rtl="1"/>
            <a:r>
              <a:rPr lang="ar-LB" sz="3200" b="1" dirty="0">
                <a:latin typeface="Tahoma" pitchFamily="34" charset="0"/>
                <a:ea typeface="Tahoma" pitchFamily="34" charset="0"/>
                <a:cs typeface="Tahoma" pitchFamily="34" charset="0"/>
              </a:rPr>
              <a:t>من هنا نُدرك أنَّ الح</a:t>
            </a:r>
            <a:r>
              <a:rPr lang="ar-SA" sz="3200" b="1" dirty="0">
                <a:latin typeface="Tahoma" pitchFamily="34" charset="0"/>
                <a:ea typeface="Tahoma" pitchFamily="34" charset="0"/>
                <a:cs typeface="Tahoma" pitchFamily="34" charset="0"/>
              </a:rPr>
              <a:t>ُ</a:t>
            </a:r>
            <a:r>
              <a:rPr lang="ar-LB" sz="3200" b="1" dirty="0">
                <a:latin typeface="Tahoma" pitchFamily="34" charset="0"/>
                <a:ea typeface="Tahoma" pitchFamily="34" charset="0"/>
                <a:cs typeface="Tahoma" pitchFamily="34" charset="0"/>
              </a:rPr>
              <a:t>بّ واقعيٌّ وليس</a:t>
            </a:r>
            <a:r>
              <a:rPr lang="ar-SA" sz="3200" b="1" dirty="0">
                <a:latin typeface="Tahoma" pitchFamily="34" charset="0"/>
                <a:ea typeface="Tahoma" pitchFamily="34" charset="0"/>
                <a:cs typeface="Tahoma" pitchFamily="34" charset="0"/>
              </a:rPr>
              <a:t>َ</a:t>
            </a:r>
            <a:r>
              <a:rPr lang="ar-LB" sz="3200" b="1" dirty="0">
                <a:latin typeface="Tahoma" pitchFamily="34" charset="0"/>
                <a:ea typeface="Tahoma" pitchFamily="34" charset="0"/>
                <a:cs typeface="Tahoma" pitchFamily="34" charset="0"/>
              </a:rPr>
              <a:t> خياليًّا.</a:t>
            </a:r>
            <a:br>
              <a:rPr lang="en-US" sz="3200" b="1" dirty="0">
                <a:latin typeface="Tahoma" pitchFamily="34" charset="0"/>
                <a:ea typeface="Tahoma" pitchFamily="34" charset="0"/>
                <a:cs typeface="Tahoma" pitchFamily="34" charset="0"/>
              </a:rPr>
            </a:br>
            <a:endParaRPr lang="en-US" sz="3200" b="1" dirty="0">
              <a:solidFill>
                <a:schemeClr val="bg1"/>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04257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9992" y="3501008"/>
            <a:ext cx="4392488" cy="2932528"/>
          </a:xfrm>
          <a:prstGeom prst="rect">
            <a:avLst/>
          </a:prstGeom>
        </p:spPr>
      </p:pic>
      <p:sp>
        <p:nvSpPr>
          <p:cNvPr id="5" name="Cloud Callout 4"/>
          <p:cNvSpPr/>
          <p:nvPr/>
        </p:nvSpPr>
        <p:spPr>
          <a:xfrm>
            <a:off x="827584" y="404664"/>
            <a:ext cx="6264696" cy="3789040"/>
          </a:xfrm>
          <a:prstGeom prst="cloudCallout">
            <a:avLst>
              <a:gd name="adj1" fmla="val 38927"/>
              <a:gd name="adj2" fmla="val 43636"/>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latin typeface="Tahoma" pitchFamily="34" charset="0"/>
                <a:ea typeface="Tahoma" pitchFamily="34" charset="0"/>
                <a:cs typeface="Tahoma" pitchFamily="34" charset="0"/>
              </a:rPr>
              <a:t>والآن إليكُم هذا الحوار الشيق مع الاب هاني الرّيس اليسوعي عن </a:t>
            </a:r>
            <a:r>
              <a:rPr lang="ar-SA" sz="3000" b="1" dirty="0">
                <a:latin typeface="Tahoma" pitchFamily="34" charset="0"/>
                <a:ea typeface="Tahoma" pitchFamily="34" charset="0"/>
                <a:cs typeface="Tahoma" pitchFamily="34" charset="0"/>
              </a:rPr>
              <a:t>مَوازينُ وَمَقاييسُ</a:t>
            </a:r>
            <a:br>
              <a:rPr lang="ar-LB" sz="3000" b="1" dirty="0">
                <a:latin typeface="Tahoma" pitchFamily="34" charset="0"/>
                <a:ea typeface="Tahoma" pitchFamily="34" charset="0"/>
                <a:cs typeface="Tahoma" pitchFamily="34" charset="0"/>
              </a:rPr>
            </a:br>
            <a:r>
              <a:rPr lang="ar-SA" sz="3000" b="1" dirty="0">
                <a:latin typeface="Tahoma" pitchFamily="34" charset="0"/>
                <a:ea typeface="Tahoma" pitchFamily="34" charset="0"/>
                <a:cs typeface="Tahoma" pitchFamily="34" charset="0"/>
              </a:rPr>
              <a:t> الحُبِّ البَنّاء</a:t>
            </a:r>
            <a:r>
              <a:rPr lang="ar-LB" sz="3000" b="1" dirty="0">
                <a:latin typeface="Tahoma" pitchFamily="34" charset="0"/>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19563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395536" y="404664"/>
            <a:ext cx="4608512" cy="165618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b="1" dirty="0">
                <a:solidFill>
                  <a:schemeClr val="bg1"/>
                </a:solidFill>
                <a:latin typeface="Tahoma" pitchFamily="34" charset="0"/>
                <a:ea typeface="Tahoma" pitchFamily="34" charset="0"/>
                <a:cs typeface="Tahoma" pitchFamily="34" charset="0"/>
              </a:rPr>
              <a:t>لماذا لا يَستطيعُ الإنسانُ أنّ يُحبّ أكثرَ مِن شَخص ؟</a:t>
            </a:r>
            <a:endParaRPr lang="en-US" sz="2800" dirty="0">
              <a:solidFill>
                <a:schemeClr val="bg1"/>
              </a:solidFill>
              <a:latin typeface="Tahoma" pitchFamily="34" charset="0"/>
              <a:ea typeface="Tahoma" pitchFamily="34" charset="0"/>
              <a:cs typeface="Tahoma" pitchFamily="34" charset="0"/>
            </a:endParaRPr>
          </a:p>
        </p:txBody>
      </p:sp>
      <p:sp>
        <p:nvSpPr>
          <p:cNvPr id="7" name="Rounded Rectangular Callout 6"/>
          <p:cNvSpPr/>
          <p:nvPr/>
        </p:nvSpPr>
        <p:spPr>
          <a:xfrm>
            <a:off x="971600" y="2204864"/>
            <a:ext cx="8028384" cy="4437112"/>
          </a:xfrm>
          <a:prstGeom prst="wedgeRoundRectCallout">
            <a:avLst>
              <a:gd name="adj1" fmla="val -59560"/>
              <a:gd name="adj2" fmla="val 1487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إنّ الزّواج مرتبطٌ بالحبِّ ارتباطًا وثيقًا.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إنّ العلاقةَ الّتي تربطُ الرّجلُ بالمرأةِ هي علاقَةُ حُبّ، </a:t>
            </a:r>
          </a:p>
          <a:p>
            <a:pPr algn="ctr" rtl="1"/>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دون سواها.</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هكذا نرى في سفر التكوين، عندما يرى</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آدم حوّاء لأولّ مرّةٍ يقول :"</a:t>
            </a:r>
            <a:r>
              <a:rPr lang="ar-LB" sz="2800" b="1" dirty="0">
                <a:solidFill>
                  <a:schemeClr val="tx1"/>
                </a:solidFill>
                <a:latin typeface="Tahoma" panose="020B0604030504040204" pitchFamily="34" charset="0"/>
                <a:ea typeface="Tahoma" panose="020B0604030504040204" pitchFamily="34" charset="0"/>
                <a:cs typeface="Tahoma" panose="020B0604030504040204" pitchFamily="34" charset="0"/>
              </a:rPr>
              <a:t>هذه عظم من</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b="1" dirty="0">
                <a:solidFill>
                  <a:schemeClr val="tx1"/>
                </a:solidFill>
                <a:latin typeface="Tahoma" panose="020B0604030504040204" pitchFamily="34" charset="0"/>
                <a:ea typeface="Tahoma" panose="020B0604030504040204" pitchFamily="34" charset="0"/>
                <a:cs typeface="Tahoma" panose="020B0604030504040204" pitchFamily="34" charset="0"/>
              </a:rPr>
              <a:t>عظامي ولحْمٌ مِن لحمي"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 ولدينا باللّغةِ العاميَّة مثلّ نُعبِّر فيه عن العلاقة القويَّة بينَ شخصَين يقول :"فلان من عظام الرّقبة". تلك هي الفكرةُ الإلهيَّة، فالمشروعُ الإلهيُّ تجاه البشَر هو مشروع حبّ.</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683568" y="404664"/>
            <a:ext cx="4320480" cy="1584176"/>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000" b="1" dirty="0">
                <a:solidFill>
                  <a:schemeClr val="bg1"/>
                </a:solidFill>
                <a:latin typeface="Tahoma" pitchFamily="34" charset="0"/>
                <a:ea typeface="Tahoma" pitchFamily="34" charset="0"/>
                <a:cs typeface="Tahoma" pitchFamily="34" charset="0"/>
              </a:rPr>
              <a:t>ما هي علاقة الزّواج بالحبّ ؟</a:t>
            </a:r>
            <a:endParaRPr lang="en-US" sz="3000" dirty="0">
              <a:solidFill>
                <a:schemeClr val="bg1"/>
              </a:solidFill>
              <a:latin typeface="Tahoma" pitchFamily="34" charset="0"/>
              <a:ea typeface="Tahoma" pitchFamily="34" charset="0"/>
              <a:cs typeface="Tahoma" pitchFamily="34" charset="0"/>
            </a:endParaRPr>
          </a:p>
        </p:txBody>
      </p:sp>
      <p:sp>
        <p:nvSpPr>
          <p:cNvPr id="7" name="Rounded Rectangular Callout 6"/>
          <p:cNvSpPr/>
          <p:nvPr/>
        </p:nvSpPr>
        <p:spPr>
          <a:xfrm>
            <a:off x="899592" y="2780928"/>
            <a:ext cx="8028384" cy="3384376"/>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يمكنُ للإنسانِ أن يُحبَّ أصدقاءَ عَديدين حُبًّا صافِيًا وقويًّا ومخلصًا. أمّا الحبّ الزّوجيّ الّذي نتَحدَّث عنهُ، فلا يكونُ إلاّ لشخصٍ واحدٍ بسببِ طَبيعتِهِ. فهوَ حُبُّ يهَبُ الإنسانُ فيه حياتَهُ وتفكيرَهُ وعملَهُ كاملاً. وهذا الحبّ لا يُمكنُ أن يتَجزّأ.</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539552" y="188640"/>
            <a:ext cx="5256584" cy="2088232"/>
          </a:xfrm>
          <a:prstGeom prst="wedgeEllipseCallout">
            <a:avLst>
              <a:gd name="adj1" fmla="val 71445"/>
              <a:gd name="adj2" fmla="val -8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endParaRPr lang="ar-LB" sz="2800" b="1" dirty="0">
              <a:solidFill>
                <a:schemeClr val="bg1"/>
              </a:solidFill>
              <a:latin typeface="Tahoma" pitchFamily="34" charset="0"/>
              <a:ea typeface="Tahoma" pitchFamily="34" charset="0"/>
              <a:cs typeface="Tahoma" pitchFamily="34" charset="0"/>
            </a:endParaRPr>
          </a:p>
          <a:p>
            <a:pPr rtl="1"/>
            <a:endParaRPr lang="ar-LB" sz="2800" b="1" dirty="0">
              <a:solidFill>
                <a:schemeClr val="bg1"/>
              </a:solidFill>
              <a:latin typeface="Tahoma" pitchFamily="34" charset="0"/>
              <a:ea typeface="Tahoma" pitchFamily="34" charset="0"/>
              <a:cs typeface="Tahoma" pitchFamily="34" charset="0"/>
            </a:endParaRPr>
          </a:p>
          <a:p>
            <a:pPr algn="ctr" rtl="1"/>
            <a:r>
              <a:rPr lang="ar-LB" sz="2800" b="1" dirty="0">
                <a:solidFill>
                  <a:schemeClr val="bg1"/>
                </a:solidFill>
                <a:latin typeface="Tahoma" pitchFamily="34" charset="0"/>
                <a:ea typeface="Tahoma" pitchFamily="34" charset="0"/>
                <a:cs typeface="Tahoma" pitchFamily="34" charset="0"/>
              </a:rPr>
              <a:t>هلّ الحبّ بحاجَةٍ إلى أنّ يتعلّمهُ الإنسان ؟</a:t>
            </a:r>
            <a:r>
              <a:rPr lang="ar-LB" sz="2800" b="1" dirty="0">
                <a:latin typeface="Tahoma" pitchFamily="34" charset="0"/>
                <a:ea typeface="Tahoma" pitchFamily="34" charset="0"/>
                <a:cs typeface="Tahoma" pitchFamily="34" charset="0"/>
              </a:rPr>
              <a:t> وكيفَ يمكنُ أن يتهيّأ له ؟</a:t>
            </a:r>
            <a:endParaRPr lang="en-US" sz="2800" b="1" dirty="0">
              <a:latin typeface="Tahoma" pitchFamily="34" charset="0"/>
              <a:ea typeface="Tahoma" pitchFamily="34" charset="0"/>
              <a:cs typeface="Tahoma" pitchFamily="34" charset="0"/>
            </a:endParaRPr>
          </a:p>
          <a:p>
            <a:pPr algn="ctr" rtl="1"/>
            <a:endParaRPr lang="en-US" sz="2800" b="1" dirty="0">
              <a:solidFill>
                <a:schemeClr val="bg1"/>
              </a:solidFill>
            </a:endParaRPr>
          </a:p>
        </p:txBody>
      </p:sp>
      <p:sp>
        <p:nvSpPr>
          <p:cNvPr id="7" name="Rounded Rectangular Callout 6"/>
          <p:cNvSpPr/>
          <p:nvPr/>
        </p:nvSpPr>
        <p:spPr>
          <a:xfrm>
            <a:off x="827584" y="2348880"/>
            <a:ext cx="8064896" cy="4248472"/>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LB" sz="3200" dirty="0">
              <a:solidFill>
                <a:schemeClr val="tx1"/>
              </a:solidFill>
            </a:endParaRPr>
          </a:p>
          <a:p>
            <a:pPr algn="r" rtl="1"/>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إنّنا نتهيأ لكلّ عملٍ نريدُ أن نقومَ به، كأيٍّ مهنَةٍ نريُد أن نحترِفَها، ولكنّنا نتجاهَلُ أهّمَ أمورِ الحياة – أعني الحبّ – فلا نتهيأ له.</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ذلكَ لأنّنا لا نُعطي الحبِّ قيمَتَهُ الحقيقيّة. نظنُّه للتّسلية فقَط، ولكنّها تَسليَة نُريدُها أن تَدومَ طوالَ حياتِنا. والحبُّ مَوجودٌ في قلبِ كلّ إنسان، فعليهِ أن يتعلّم كيف يتعاطَى معهُ ومع حبّ الآخرين له.</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ar-LB" sz="3200" dirty="0">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58562" y="0"/>
            <a:ext cx="5026876" cy="6858000"/>
          </a:xfrm>
          <a:prstGeom prst="rect">
            <a:avLst/>
          </a:prstGeom>
        </p:spPr>
      </p:pic>
    </p:spTree>
    <p:custDataLst>
      <p:tags r:id="rId1"/>
    </p:custDataLst>
    <p:extLst>
      <p:ext uri="{BB962C8B-B14F-4D97-AF65-F5344CB8AC3E}">
        <p14:creationId xmlns:p14="http://schemas.microsoft.com/office/powerpoint/2010/main" val="4025477198"/>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683568" y="188640"/>
            <a:ext cx="4320480" cy="184482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LB" sz="2800" b="1" dirty="0">
              <a:solidFill>
                <a:srgbClr val="FF0000"/>
              </a:solidFill>
            </a:endParaRPr>
          </a:p>
          <a:p>
            <a:pPr lvl="0" algn="ctr" rtl="1"/>
            <a:r>
              <a:rPr lang="ar-SA" sz="2800" b="1" dirty="0">
                <a:solidFill>
                  <a:schemeClr val="bg1"/>
                </a:solidFill>
                <a:latin typeface="Tahoma" pitchFamily="34" charset="0"/>
                <a:ea typeface="Tahoma" pitchFamily="34" charset="0"/>
                <a:cs typeface="Tahoma" pitchFamily="34" charset="0"/>
              </a:rPr>
              <a:t>لِماذا يَرَى النّاسُ أَنَّ الحُبَّ </a:t>
            </a:r>
            <a:r>
              <a:rPr lang="ar-LB" sz="2800" b="1" dirty="0">
                <a:solidFill>
                  <a:schemeClr val="bg1"/>
                </a:solidFill>
                <a:latin typeface="Tahoma" pitchFamily="34" charset="0"/>
                <a:ea typeface="Tahoma" pitchFamily="34" charset="0"/>
                <a:cs typeface="Tahoma" pitchFamily="34" charset="0"/>
              </a:rPr>
              <a:t>الدائم </a:t>
            </a:r>
            <a:r>
              <a:rPr lang="ar-SA" sz="2800" b="1" dirty="0">
                <a:solidFill>
                  <a:schemeClr val="bg1"/>
                </a:solidFill>
                <a:latin typeface="Tahoma" pitchFamily="34" charset="0"/>
                <a:ea typeface="Tahoma" pitchFamily="34" charset="0"/>
                <a:cs typeface="Tahoma" pitchFamily="34" charset="0"/>
              </a:rPr>
              <a:t>أَمرٌ صَعبٌ وَمُعَقَّد؟</a:t>
            </a:r>
            <a:endParaRPr lang="en-US" sz="2800" dirty="0">
              <a:solidFill>
                <a:schemeClr val="bg1"/>
              </a:solidFill>
              <a:latin typeface="Tahoma" pitchFamily="34" charset="0"/>
              <a:ea typeface="Tahoma" pitchFamily="34" charset="0"/>
              <a:cs typeface="Tahoma" pitchFamily="34" charset="0"/>
            </a:endParaRPr>
          </a:p>
          <a:p>
            <a:pPr rtl="1"/>
            <a:endParaRPr lang="en-US" sz="2800" b="1" dirty="0">
              <a:solidFill>
                <a:schemeClr val="bg1"/>
              </a:solidFill>
              <a:latin typeface="Tahoma" pitchFamily="34" charset="0"/>
              <a:ea typeface="Tahoma" pitchFamily="34" charset="0"/>
              <a:cs typeface="Tahoma" pitchFamily="34" charset="0"/>
            </a:endParaRPr>
          </a:p>
        </p:txBody>
      </p:sp>
      <p:sp>
        <p:nvSpPr>
          <p:cNvPr id="7" name="Rounded Rectangular Callout 6"/>
          <p:cNvSpPr/>
          <p:nvPr/>
        </p:nvSpPr>
        <p:spPr>
          <a:xfrm>
            <a:off x="899592" y="2492896"/>
            <a:ext cx="7848872" cy="4176464"/>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السَّبَبُ في رَأيي واضِحٌ وَبَسيط، وَهُوَ حالَةُ الإِنسانِ في الخَطيئَة. يُريدُ الإِنسانُ أَن يُحِبَّ وَهُوَ غَيرُ قادِرٍ على ذَلِكَ بِسَبَبِ الأَنانِيَّةِ الّتي فيه. فَالخَطيئَةُ حَدَّتْ فيهِ القُدرَةَ عَلى الحُبّ، وَهُوَ لا يَعلَمُ ذَلِك، أَو لا يُريدُ أَن يَعلَم، فَيَتَخَبَّطُ (الجَميعُ يَتَخَبَّطونَ في الحُبّ). وَمَع ذَلِكَ فَنَحنُ نَدَّعي وَنَقولُ إِنَّنا نَعرِفُ كَيفَ نُحِبُّ وَلا نَقبَلُ نَصيحَةً مِن أَحَد، حَتّى إِنَّنا نَسَيْنا أَنَّ اللّهَ مَحَبَّةٌ وَلا مَحَبَّةَ إِلاّ مِنه</a:t>
            </a:r>
            <a:r>
              <a:rPr lang="ar-SA" sz="3200" dirty="0"/>
              <a:t>.</a:t>
            </a:r>
            <a:endParaRPr lang="en-US" sz="32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683568" y="188640"/>
            <a:ext cx="4320480" cy="184482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LB" sz="2800" b="1" dirty="0">
              <a:solidFill>
                <a:schemeClr val="bg1"/>
              </a:solidFill>
            </a:endParaRPr>
          </a:p>
          <a:p>
            <a:pPr lvl="0" algn="ctr" rtl="1"/>
            <a:r>
              <a:rPr lang="ar-SA" sz="2800" b="1" dirty="0">
                <a:solidFill>
                  <a:schemeClr val="bg1"/>
                </a:solidFill>
                <a:latin typeface="Tahoma" pitchFamily="34" charset="0"/>
                <a:ea typeface="Tahoma" pitchFamily="34" charset="0"/>
                <a:cs typeface="Tahoma" pitchFamily="34" charset="0"/>
              </a:rPr>
              <a:t>هَل المَسيحِيّونَ وَحدَهُم يَعرِفونَ كَيفَ يُحِبّون؟ كَيفَ يَكونُ الحُبّ؟</a:t>
            </a:r>
            <a:endParaRPr lang="en-US" sz="2800" dirty="0">
              <a:solidFill>
                <a:schemeClr val="bg1"/>
              </a:solidFill>
              <a:latin typeface="Tahoma" pitchFamily="34" charset="0"/>
              <a:ea typeface="Tahoma" pitchFamily="34" charset="0"/>
              <a:cs typeface="Tahoma" pitchFamily="34" charset="0"/>
            </a:endParaRPr>
          </a:p>
          <a:p>
            <a:pPr rtl="1"/>
            <a:endParaRPr lang="en-US" sz="2800" b="1" dirty="0">
              <a:solidFill>
                <a:schemeClr val="bg1"/>
              </a:solidFill>
              <a:latin typeface="Tahoma" pitchFamily="34" charset="0"/>
              <a:ea typeface="Tahoma" pitchFamily="34" charset="0"/>
              <a:cs typeface="Tahoma" pitchFamily="34" charset="0"/>
            </a:endParaRPr>
          </a:p>
        </p:txBody>
      </p:sp>
      <p:sp>
        <p:nvSpPr>
          <p:cNvPr id="7" name="Rounded Rectangular Callout 6"/>
          <p:cNvSpPr/>
          <p:nvPr/>
        </p:nvSpPr>
        <p:spPr>
          <a:xfrm>
            <a:off x="755576" y="2204864"/>
            <a:ext cx="8064896" cy="4632002"/>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700" dirty="0">
                <a:solidFill>
                  <a:schemeClr val="tx1"/>
                </a:solidFill>
                <a:latin typeface="Tahoma" panose="020B0604030504040204" pitchFamily="34" charset="0"/>
                <a:ea typeface="Tahoma" panose="020B0604030504040204" pitchFamily="34" charset="0"/>
                <a:cs typeface="Tahoma" panose="020B0604030504040204" pitchFamily="34" charset="0"/>
              </a:rPr>
              <a:t>كَلاّ وَبِكُلِّ تَأكيد. </a:t>
            </a:r>
            <a:r>
              <a:rPr lang="ar-LB" sz="2700" dirty="0">
                <a:solidFill>
                  <a:schemeClr val="tx1"/>
                </a:solidFill>
                <a:latin typeface="Tahoma" panose="020B0604030504040204" pitchFamily="34" charset="0"/>
                <a:ea typeface="Tahoma" panose="020B0604030504040204" pitchFamily="34" charset="0"/>
                <a:cs typeface="Tahoma" panose="020B0604030504040204" pitchFamily="34" charset="0"/>
              </a:rPr>
              <a:t>ف</a:t>
            </a:r>
            <a:r>
              <a:rPr lang="ar-SA" sz="2700" dirty="0">
                <a:solidFill>
                  <a:schemeClr val="tx1"/>
                </a:solidFill>
                <a:latin typeface="Tahoma" panose="020B0604030504040204" pitchFamily="34" charset="0"/>
                <a:ea typeface="Tahoma" panose="020B0604030504040204" pitchFamily="34" charset="0"/>
                <a:cs typeface="Tahoma" panose="020B0604030504040204" pitchFamily="34" charset="0"/>
              </a:rPr>
              <a:t>المَسيحِيّونَ لا يَنفَرِدونَ بِالحُبّ، وَنَجِدُ عِندَ غَير المَسيحِيّينَ مَظاهِرَ حُبٍّ يَتَمَجَّدُ بِها الخالِق. </a:t>
            </a:r>
            <a:endParaRPr lang="ar-LB" sz="2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r>
              <a:rPr lang="ar-SA" sz="2700" dirty="0">
                <a:solidFill>
                  <a:schemeClr val="tx1"/>
                </a:solidFill>
                <a:latin typeface="Tahoma" panose="020B0604030504040204" pitchFamily="34" charset="0"/>
                <a:ea typeface="Tahoma" panose="020B0604030504040204" pitchFamily="34" charset="0"/>
                <a:cs typeface="Tahoma" panose="020B0604030504040204" pitchFamily="34" charset="0"/>
              </a:rPr>
              <a:t>وَلَكِنّي أَدَّعي وَأَقولُ إِنَّ المَسيحِيّينَ وَحدَهُم يَتَعَرَّفونَ إلى الحُبِّ الحَقيقِيّ، أَيّ أَنَّ الحُبَّ الحَقيقِيَّ مَوجودٌ عِندَ المَسيحِيّينَ وَغَيرِ المَسيحِيّين، و</a:t>
            </a:r>
            <a:r>
              <a:rPr lang="ar-SA" sz="2700" b="1" dirty="0">
                <a:solidFill>
                  <a:schemeClr val="tx1"/>
                </a:solidFill>
                <a:latin typeface="Tahoma" panose="020B0604030504040204" pitchFamily="34" charset="0"/>
                <a:ea typeface="Tahoma" panose="020B0604030504040204" pitchFamily="34" charset="0"/>
                <a:cs typeface="Tahoma" panose="020B0604030504040204" pitchFamily="34" charset="0"/>
              </a:rPr>
              <a:t>لَكِنَّ الاعتِرافَ العَلَنِيَّ بِهَذا الحُبِّ لا يَكونُ إِلاّ مِن قِبَلِ الكَنيسَةِ</a:t>
            </a:r>
            <a:r>
              <a:rPr lang="ar-SA" sz="2700" dirty="0">
                <a:solidFill>
                  <a:schemeClr val="tx1"/>
                </a:solidFill>
                <a:latin typeface="Tahoma" panose="020B0604030504040204" pitchFamily="34" charset="0"/>
                <a:ea typeface="Tahoma" panose="020B0604030504040204" pitchFamily="34" charset="0"/>
                <a:cs typeface="Tahoma" panose="020B0604030504040204" pitchFamily="34" charset="0"/>
              </a:rPr>
              <a:t> (وَالكَنيسَة = جَماعَةُ المُؤمِنينَ بِيَسوع)</a:t>
            </a:r>
            <a:r>
              <a:rPr lang="ar-LB" sz="2700" dirty="0">
                <a:solidFill>
                  <a:schemeClr val="tx1"/>
                </a:solidFill>
                <a:latin typeface="Tahoma" panose="020B0604030504040204" pitchFamily="34" charset="0"/>
                <a:ea typeface="Tahoma" panose="020B0604030504040204" pitchFamily="34" charset="0"/>
                <a:cs typeface="Tahoma" panose="020B0604030504040204" pitchFamily="34" charset="0"/>
              </a:rPr>
              <a:t>أ</a:t>
            </a:r>
            <a:r>
              <a:rPr lang="ar-SA" sz="2700" dirty="0">
                <a:solidFill>
                  <a:schemeClr val="tx1"/>
                </a:solidFill>
                <a:latin typeface="Tahoma" panose="020B0604030504040204" pitchFamily="34" charset="0"/>
                <a:ea typeface="Tahoma" panose="020B0604030504040204" pitchFamily="34" charset="0"/>
                <a:cs typeface="Tahoma" panose="020B0604030504040204" pitchFamily="34" charset="0"/>
              </a:rPr>
              <a:t>َمّا العِلْمُ فَيَقولُ عَنِ الحُبِّ الحَقيقِيِّ (أَي الّذي يَكونُ إلى حَدِّ بَذلِ الذّات): "هَذا ضَربٌ مِنَ الجُنون"، أَو "هَذا الأَمرُ لَيسَ في استِطاعَتي".</a:t>
            </a:r>
            <a:endParaRPr lang="en-US" sz="2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0"/>
            <a:ext cx="1993169" cy="2475259"/>
          </a:xfrm>
          <a:prstGeom prst="rect">
            <a:avLst/>
          </a:prstGeom>
          <a:noFill/>
        </p:spPr>
      </p:pic>
      <p:sp>
        <p:nvSpPr>
          <p:cNvPr id="8" name="Oval Callout 7"/>
          <p:cNvSpPr/>
          <p:nvPr/>
        </p:nvSpPr>
        <p:spPr>
          <a:xfrm>
            <a:off x="539552" y="116632"/>
            <a:ext cx="4464496" cy="203346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800" b="1" dirty="0">
                <a:solidFill>
                  <a:schemeClr val="bg1"/>
                </a:solidFill>
                <a:latin typeface="Tahoma" pitchFamily="34" charset="0"/>
                <a:ea typeface="Tahoma" pitchFamily="34" charset="0"/>
                <a:cs typeface="Tahoma" pitchFamily="34" charset="0"/>
              </a:rPr>
              <a:t>وَلَكِن هَل يوجَدُ مِثلُ هَذا الحُبّ؟ كَيفَ يُمكِنُنا أَن نَلتَقِطَ</a:t>
            </a:r>
            <a:r>
              <a:rPr lang="ar-LB" sz="2800" b="1" dirty="0">
                <a:solidFill>
                  <a:schemeClr val="bg1"/>
                </a:solidFill>
                <a:latin typeface="Tahoma" pitchFamily="34" charset="0"/>
                <a:ea typeface="Tahoma" pitchFamily="34" charset="0"/>
                <a:cs typeface="Tahoma" pitchFamily="34" charset="0"/>
              </a:rPr>
              <a:t>ه؟</a:t>
            </a:r>
            <a:endParaRPr lang="en-US" sz="2800" b="1" dirty="0">
              <a:solidFill>
                <a:schemeClr val="bg1"/>
              </a:solidFill>
              <a:latin typeface="Tahoma" pitchFamily="34" charset="0"/>
              <a:ea typeface="Tahoma" pitchFamily="34" charset="0"/>
              <a:cs typeface="Tahoma" pitchFamily="34" charset="0"/>
            </a:endParaRPr>
          </a:p>
        </p:txBody>
      </p:sp>
      <p:sp>
        <p:nvSpPr>
          <p:cNvPr id="7" name="Rounded Rectangular Callout 6"/>
          <p:cNvSpPr/>
          <p:nvPr/>
        </p:nvSpPr>
        <p:spPr>
          <a:xfrm>
            <a:off x="755576" y="2249488"/>
            <a:ext cx="8100392" cy="4608512"/>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LB" sz="2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إنَّ الحُبَّ المِثالِيَ نَحنُ لا نَعرِفُهُ إِلاّ في المَسيح. وَلَكِن هُنالِكَ في قَلبِ كُلِّ إِنسانٍ مَقدِرَةً عَلى التَّقَرُّبِ مِن مِثلِ هَذا الحُبّ. وَعَلَيَّ أَن أَتَهَيَّأَ لِقُبولِه، كَما عَلَيَّ أَن أَتَهَيَّأَ لإِعطائِه. </a:t>
            </a:r>
            <a:endParaRPr lang="ar-LB"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و</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 كَلِمَةَ "أَلتَقِطُ" في مَحَلِّها تَمامًا… فَأَنا عِندَما أَسمَعُ الرّاديو أَو أُشاهِدُ التِّلفاز، فَهَذا يَفتَرِضُ جِهازَ استِقبالٍ وَمَحَطَّةَ إِرسال. </a:t>
            </a:r>
            <a:endParaRPr lang="ar-LB"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أَنا أَعرِفُ فيما يَختَصُّ بِالحُبّ، أَنَّ مَحَطّاتِ الإِرسالِ مُتَوَفِّرَة، وَلَكِنَّ أَجهِزَةَ الاستِقبالِ تَحتاجُ إلى بِناء. وَمَتَى تَعَلَّمْنا كَيفَ نَستَقبِلُ وَنَطمَئِنُّ إلى ما نُشاهِدُهُ وَنَشعُرُ بِه،  أَصبَحنا قادِرينَ عَلَى الإِرسالِ نَحنُ أَيضًا، فَنُبادِلُ الآخَرينَ الحُبّ.</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endParaRPr lang="en-US" sz="2600" dirty="0"/>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takmili\illustration-of-a-teenage-girl-wearing-headphones-and-speaking-on-a-microphone-for-broadcasting-or-podcasting-T34GWH.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0"/>
            <a:ext cx="1993169" cy="2475259"/>
          </a:xfrm>
          <a:prstGeom prst="rect">
            <a:avLst/>
          </a:prstGeom>
          <a:noFill/>
        </p:spPr>
      </p:pic>
      <p:sp>
        <p:nvSpPr>
          <p:cNvPr id="8" name="Oval Callout 7"/>
          <p:cNvSpPr/>
          <p:nvPr/>
        </p:nvSpPr>
        <p:spPr>
          <a:xfrm>
            <a:off x="683568" y="260648"/>
            <a:ext cx="4320480" cy="1844824"/>
          </a:xfrm>
          <a:prstGeom prst="wedgeEllipseCallout">
            <a:avLst>
              <a:gd name="adj1" fmla="val 89324"/>
              <a:gd name="adj2" fmla="val -9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LB" sz="3000" b="1" dirty="0">
              <a:solidFill>
                <a:schemeClr val="bg1"/>
              </a:solidFill>
              <a:latin typeface="Tahoma" pitchFamily="34" charset="0"/>
              <a:ea typeface="Tahoma" pitchFamily="34" charset="0"/>
              <a:cs typeface="Tahoma" pitchFamily="34" charset="0"/>
            </a:endParaRPr>
          </a:p>
          <a:p>
            <a:pPr lvl="0" algn="ctr" rtl="1"/>
            <a:r>
              <a:rPr lang="ar-SA" sz="3000" b="1" dirty="0">
                <a:solidFill>
                  <a:schemeClr val="bg1"/>
                </a:solidFill>
                <a:latin typeface="Tahoma" pitchFamily="34" charset="0"/>
                <a:ea typeface="Tahoma" pitchFamily="34" charset="0"/>
                <a:cs typeface="Tahoma" pitchFamily="34" charset="0"/>
              </a:rPr>
              <a:t>كَيفَ يُمكِنُ الشَّبابُ أَن يَتَهَيّأوا لِلحُبّ؟</a:t>
            </a:r>
            <a:endParaRPr lang="en-US" sz="3000" dirty="0">
              <a:solidFill>
                <a:schemeClr val="bg1"/>
              </a:solidFill>
              <a:latin typeface="Tahoma" pitchFamily="34" charset="0"/>
              <a:ea typeface="Tahoma" pitchFamily="34" charset="0"/>
              <a:cs typeface="Tahoma" pitchFamily="34" charset="0"/>
            </a:endParaRPr>
          </a:p>
          <a:p>
            <a:pPr rtl="1"/>
            <a:endParaRPr lang="en-US" sz="2800" b="1" dirty="0">
              <a:solidFill>
                <a:schemeClr val="bg1"/>
              </a:solidFill>
            </a:endParaRPr>
          </a:p>
        </p:txBody>
      </p:sp>
      <p:sp>
        <p:nvSpPr>
          <p:cNvPr id="7" name="Rounded Rectangular Callout 6"/>
          <p:cNvSpPr/>
          <p:nvPr/>
        </p:nvSpPr>
        <p:spPr>
          <a:xfrm>
            <a:off x="827584" y="2348880"/>
            <a:ext cx="8100392" cy="4248472"/>
          </a:xfrm>
          <a:prstGeom prst="wedgeRoundRectCallout">
            <a:avLst>
              <a:gd name="adj1" fmla="val -60667"/>
              <a:gd name="adj2" fmla="val 230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dirty="0"/>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إِنّي أُؤمِن بِأَنَّ اللّهَ لَم يَخلُقِ الإِنسانَ بِدونِ مُؤَشِّراتٍ دَقيقَةٍ تُساعِدُهُ عَلى مَعرِفَةِ حالِه، أَيّ أَنَّهُ لَم يَترُكْنا نَتَخَبَّطُ في هَذا العالَمِ دونَ هِدايَة. بَل وَضَعَ فينا مَوازينَ وَمَقاييس، عَلَينا أَن نَتَعَلَّمَ كَيفَ نَستَعمِلُها. </a:t>
            </a:r>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وَأَوَّلُ مِقياسٍ وَضَعَهُ فينا يُساعِدُنا عَلى أَن نُحسِنَ الاختِيار. </a:t>
            </a:r>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هَذا هُوَ الفَرَحُ وَالسَّلامُ الّذي نَشعُرُ بِهِ عِندَما نَكونُ على طَريقٍ صَحيح… وَعَلَينا أَلاَّ نُضَحّي بِهَذا الشُّعورِ في سَبيلِ إِشباعِ  أَهوائِنا.</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7219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9992" y="3891167"/>
            <a:ext cx="4392488" cy="2932528"/>
          </a:xfrm>
          <a:prstGeom prst="rect">
            <a:avLst/>
          </a:prstGeom>
        </p:spPr>
      </p:pic>
      <p:sp>
        <p:nvSpPr>
          <p:cNvPr id="5" name="Cloud Callout 4"/>
          <p:cNvSpPr/>
          <p:nvPr/>
        </p:nvSpPr>
        <p:spPr>
          <a:xfrm>
            <a:off x="1331640" y="188640"/>
            <a:ext cx="6264696" cy="3168352"/>
          </a:xfrm>
          <a:prstGeom prst="cloudCallout">
            <a:avLst>
              <a:gd name="adj1" fmla="val 38927"/>
              <a:gd name="adj2" fmla="val 43636"/>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latin typeface="Tahoma" pitchFamily="34" charset="0"/>
                <a:ea typeface="Tahoma" pitchFamily="34" charset="0"/>
                <a:cs typeface="Tahoma" pitchFamily="34" charset="0"/>
              </a:rPr>
              <a:t>والآن لنَتباحث معًا في هَذه الأسئلة!</a:t>
            </a:r>
          </a:p>
        </p:txBody>
      </p:sp>
    </p:spTree>
    <p:custDataLst>
      <p:tags r:id="rId1"/>
    </p:custDataLst>
    <p:extLst>
      <p:ext uri="{BB962C8B-B14F-4D97-AF65-F5344CB8AC3E}">
        <p14:creationId xmlns:p14="http://schemas.microsoft.com/office/powerpoint/2010/main" val="19563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lowchart: Punched Tape 3"/>
          <p:cNvSpPr/>
          <p:nvPr/>
        </p:nvSpPr>
        <p:spPr>
          <a:xfrm>
            <a:off x="683568" y="332656"/>
            <a:ext cx="7416824" cy="230425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latin typeface="Tahoma" pitchFamily="34" charset="0"/>
                <a:ea typeface="Tahoma" pitchFamily="34" charset="0"/>
                <a:cs typeface="Tahoma" pitchFamily="34" charset="0"/>
              </a:rPr>
              <a:t>ما هي في رأيكم التّدابير الضروريّة كي تنجح الحياة الزوجيّة ؟</a:t>
            </a:r>
            <a:endParaRPr lang="en-US" sz="3200" dirty="0">
              <a:latin typeface="Tahoma" pitchFamily="34" charset="0"/>
              <a:ea typeface="Tahoma" pitchFamily="34" charset="0"/>
              <a:cs typeface="Tahoma" pitchFamily="34" charset="0"/>
            </a:endParaRPr>
          </a:p>
        </p:txBody>
      </p:sp>
      <p:pic>
        <p:nvPicPr>
          <p:cNvPr id="23554" name="Picture 2" descr="C:\Users\Liliane\Desktop\work from hom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9792" y="2825552"/>
            <a:ext cx="4032448" cy="4032448"/>
          </a:xfrm>
          <a:prstGeom prst="rect">
            <a:avLst/>
          </a:prstGeom>
          <a:noFill/>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liane\Desktop\work from home\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720" y="2708920"/>
            <a:ext cx="5328592" cy="4262873"/>
          </a:xfrm>
          <a:prstGeom prst="rect">
            <a:avLst/>
          </a:prstGeom>
          <a:noFill/>
        </p:spPr>
      </p:pic>
      <p:sp>
        <p:nvSpPr>
          <p:cNvPr id="3" name="Content Placeholder 2"/>
          <p:cNvSpPr>
            <a:spLocks noGrp="1"/>
          </p:cNvSpPr>
          <p:nvPr>
            <p:ph idx="1"/>
          </p:nvPr>
        </p:nvSpPr>
        <p:spPr>
          <a:xfrm>
            <a:off x="107504" y="260648"/>
            <a:ext cx="8815064" cy="3221012"/>
          </a:xfrm>
          <a:solidFill>
            <a:schemeClr val="accent3">
              <a:lumMod val="60000"/>
              <a:lumOff val="40000"/>
            </a:schemeClr>
          </a:solidFill>
        </p:spPr>
        <p:txBody>
          <a:bodyPr>
            <a:noAutofit/>
          </a:bodyPr>
          <a:lstStyle/>
          <a:p>
            <a:pPr>
              <a:buNone/>
            </a:pPr>
            <a:r>
              <a:rPr lang="ar-SA" sz="1800" dirty="0"/>
              <a:t> </a:t>
            </a:r>
            <a:endParaRPr lang="en-US" sz="2200" dirty="0">
              <a:latin typeface="Tahoma" pitchFamily="34" charset="0"/>
              <a:ea typeface="Tahoma" pitchFamily="34" charset="0"/>
              <a:cs typeface="Tahoma" pitchFamily="34" charset="0"/>
            </a:endParaRPr>
          </a:p>
          <a:p>
            <a:pPr algn="ctr" rtl="1"/>
            <a:r>
              <a:rPr lang="ar-LB" sz="2600" b="1" dirty="0">
                <a:latin typeface="Tahoma" pitchFamily="34" charset="0"/>
                <a:ea typeface="Tahoma" pitchFamily="34" charset="0"/>
                <a:cs typeface="Tahoma" pitchFamily="34" charset="0"/>
              </a:rPr>
              <a:t>                لكي تنجحَ الحياةُ الزّوجيّةُ على الثّنائيّ قبلَ الزّواج:</a:t>
            </a:r>
            <a:endParaRPr lang="en-US" sz="2600" b="1" dirty="0">
              <a:latin typeface="Tahoma" pitchFamily="34" charset="0"/>
              <a:ea typeface="Tahoma" pitchFamily="34" charset="0"/>
              <a:cs typeface="Tahoma" pitchFamily="34" charset="0"/>
            </a:endParaRPr>
          </a:p>
          <a:p>
            <a:pPr algn="ctr" rtl="1"/>
            <a:r>
              <a:rPr lang="ar-LB" sz="2600" dirty="0">
                <a:latin typeface="Tahoma" pitchFamily="34" charset="0"/>
                <a:ea typeface="Tahoma" pitchFamily="34" charset="0"/>
                <a:cs typeface="Tahoma" pitchFamily="34" charset="0"/>
              </a:rPr>
              <a:t>- </a:t>
            </a:r>
            <a:r>
              <a:rPr lang="ar-LB" sz="2600" b="1" u="sng" dirty="0">
                <a:latin typeface="Tahoma" pitchFamily="34" charset="0"/>
                <a:ea typeface="Tahoma" pitchFamily="34" charset="0"/>
                <a:cs typeface="Tahoma" pitchFamily="34" charset="0"/>
              </a:rPr>
              <a:t>أن يفهما </a:t>
            </a:r>
            <a:r>
              <a:rPr lang="ar-LB" sz="2600" dirty="0">
                <a:latin typeface="Tahoma" pitchFamily="34" charset="0"/>
                <a:ea typeface="Tahoma" pitchFamily="34" charset="0"/>
                <a:cs typeface="Tahoma" pitchFamily="34" charset="0"/>
              </a:rPr>
              <a:t>أنّ الحبَّ الحقيقيّ لهُ مُتطلّبات. فهوَ لا يكتَفي بالشّعور أو بالإعجاب أو باللّقاء. فهو بذلُ الذّاتِ في سبيلِ الآخرِ والمُساهَمةِ مُساهمةً فعّالةً في إسعادِه كي يصلَ</a:t>
            </a:r>
            <a:r>
              <a:rPr lang="ar-SA" sz="2600" dirty="0">
                <a:latin typeface="Tahoma" pitchFamily="34" charset="0"/>
                <a:ea typeface="Tahoma" pitchFamily="34" charset="0"/>
                <a:cs typeface="Tahoma" pitchFamily="34" charset="0"/>
              </a:rPr>
              <a:t> كلٌّ</a:t>
            </a:r>
            <a:r>
              <a:rPr lang="ar-LB" sz="2600" dirty="0">
                <a:latin typeface="Tahoma" pitchFamily="34" charset="0"/>
                <a:ea typeface="Tahoma" pitchFamily="34" charset="0"/>
                <a:cs typeface="Tahoma" pitchFamily="34" charset="0"/>
              </a:rPr>
              <a:t> إلى ملءِ إنسانيَّتِه. في هَذه الحال يكون الحبُّ حقيقيًّا لأنّ مصدرَهُ هو حبُّ المسيح وحُبّ اللّه للبشر.</a:t>
            </a:r>
            <a:endParaRPr lang="en-US" sz="2600" dirty="0">
              <a:latin typeface="Tahoma" pitchFamily="34" charset="0"/>
              <a:ea typeface="Tahoma" pitchFamily="34" charset="0"/>
              <a:cs typeface="Tahoma" pitchFamily="34" charset="0"/>
            </a:endParaRPr>
          </a:p>
          <a:p>
            <a:pPr marL="109728" indent="0" algn="ctr" rtl="1">
              <a:buNone/>
            </a:pPr>
            <a:endParaRPr lang="en-US" sz="2600" dirty="0"/>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7020272"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3786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liane\Desktop\work from home\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7744" y="3513505"/>
            <a:ext cx="4176464" cy="3341171"/>
          </a:xfrm>
          <a:prstGeom prst="rect">
            <a:avLst/>
          </a:prstGeom>
          <a:noFill/>
        </p:spPr>
      </p:pic>
      <p:sp>
        <p:nvSpPr>
          <p:cNvPr id="3" name="Content Placeholder 2"/>
          <p:cNvSpPr>
            <a:spLocks noGrp="1"/>
          </p:cNvSpPr>
          <p:nvPr>
            <p:ph idx="1"/>
          </p:nvPr>
        </p:nvSpPr>
        <p:spPr>
          <a:xfrm>
            <a:off x="179512" y="476672"/>
            <a:ext cx="8460432" cy="3365028"/>
          </a:xfrm>
          <a:solidFill>
            <a:schemeClr val="accent3">
              <a:lumMod val="60000"/>
              <a:lumOff val="40000"/>
            </a:schemeClr>
          </a:solidFill>
        </p:spPr>
        <p:txBody>
          <a:bodyPr>
            <a:noAutofit/>
          </a:bodyPr>
          <a:lstStyle/>
          <a:p>
            <a:pPr>
              <a:buNone/>
            </a:pPr>
            <a:r>
              <a:rPr lang="ar-SA" sz="1800" dirty="0"/>
              <a:t> </a:t>
            </a:r>
            <a:endParaRPr lang="en-US" sz="2800" dirty="0">
              <a:latin typeface="Tahoma" pitchFamily="34" charset="0"/>
              <a:ea typeface="Tahoma" pitchFamily="34" charset="0"/>
              <a:cs typeface="Tahoma" pitchFamily="34" charset="0"/>
            </a:endParaRPr>
          </a:p>
          <a:p>
            <a:pPr algn="ctr" rtl="1"/>
            <a:r>
              <a:rPr lang="ar-LB" sz="2800" dirty="0">
                <a:latin typeface="Tahoma" pitchFamily="34" charset="0"/>
                <a:ea typeface="Tahoma" pitchFamily="34" charset="0"/>
                <a:cs typeface="Tahoma" pitchFamily="34" charset="0"/>
              </a:rPr>
              <a:t>- </a:t>
            </a:r>
            <a:r>
              <a:rPr lang="ar-LB" sz="2800" b="1" u="sng" dirty="0">
                <a:latin typeface="Tahoma" pitchFamily="34" charset="0"/>
                <a:ea typeface="Tahoma" pitchFamily="34" charset="0"/>
                <a:cs typeface="Tahoma" pitchFamily="34" charset="0"/>
              </a:rPr>
              <a:t>أن يُنقّيَ كلّ من الطَّرفين </a:t>
            </a:r>
            <a:r>
              <a:rPr lang="ar-LB" sz="2800" dirty="0">
                <a:latin typeface="Tahoma" pitchFamily="34" charset="0"/>
                <a:ea typeface="Tahoma" pitchFamily="34" charset="0"/>
                <a:cs typeface="Tahoma" pitchFamily="34" charset="0"/>
              </a:rPr>
              <a:t>حبَّهُ الّذي يُساعدُهُ على اختيارِ شريك حياتهِ، وأن يُدرِكَ تمامَ الإدراكِ أنّ الحبّ الحقيقيّ لا يرتَكِزُ على الأشياء الماديّة والمال، بل على حُبّ الآخرِ كآخر</a:t>
            </a:r>
            <a:r>
              <a:rPr lang="ar-SA" sz="2800" dirty="0">
                <a:latin typeface="Tahoma" pitchFamily="34" charset="0"/>
                <a:ea typeface="Tahoma" pitchFamily="34" charset="0"/>
                <a:cs typeface="Tahoma" pitchFamily="34" charset="0"/>
              </a:rPr>
              <a:t> كما هو.</a:t>
            </a:r>
            <a:endParaRPr lang="en-US" sz="2800" dirty="0">
              <a:latin typeface="Tahoma" pitchFamily="34" charset="0"/>
              <a:ea typeface="Tahoma" pitchFamily="34" charset="0"/>
              <a:cs typeface="Tahoma" pitchFamily="34" charset="0"/>
            </a:endParaRPr>
          </a:p>
          <a:p>
            <a:pPr algn="ctr" rtl="1"/>
            <a:r>
              <a:rPr lang="ar-LB" sz="2800" dirty="0">
                <a:latin typeface="Tahoma" pitchFamily="34" charset="0"/>
                <a:ea typeface="Tahoma" pitchFamily="34" charset="0"/>
                <a:cs typeface="Tahoma" pitchFamily="34" charset="0"/>
              </a:rPr>
              <a:t>- </a:t>
            </a:r>
            <a:r>
              <a:rPr lang="ar-LB" sz="2800" b="1" u="sng" dirty="0">
                <a:latin typeface="Tahoma" pitchFamily="34" charset="0"/>
                <a:ea typeface="Tahoma" pitchFamily="34" charset="0"/>
                <a:cs typeface="Tahoma" pitchFamily="34" charset="0"/>
              </a:rPr>
              <a:t>أن يتنبّهَ كلٌّ من الاثنين </a:t>
            </a:r>
            <a:r>
              <a:rPr lang="ar-LB" sz="2800" dirty="0">
                <a:latin typeface="Tahoma" pitchFamily="34" charset="0"/>
                <a:ea typeface="Tahoma" pitchFamily="34" charset="0"/>
                <a:cs typeface="Tahoma" pitchFamily="34" charset="0"/>
              </a:rPr>
              <a:t>إلى </a:t>
            </a:r>
            <a:r>
              <a:rPr lang="ar-SA" sz="2800" dirty="0">
                <a:latin typeface="Tahoma" pitchFamily="34" charset="0"/>
                <a:ea typeface="Tahoma" pitchFamily="34" charset="0"/>
                <a:cs typeface="Tahoma" pitchFamily="34" charset="0"/>
              </a:rPr>
              <a:t>كُلّ الفروقات التي تُميِّز كلّ منهما من ثقافيّة وبيئيّة واجتماعيّة وإيمانيّة</a:t>
            </a:r>
            <a:r>
              <a:rPr lang="ar-LB" sz="2800" dirty="0">
                <a:latin typeface="Tahoma" pitchFamily="34" charset="0"/>
                <a:ea typeface="Tahoma" pitchFamily="34" charset="0"/>
                <a:cs typeface="Tahoma" pitchFamily="34" charset="0"/>
              </a:rPr>
              <a:t>.</a:t>
            </a:r>
            <a:r>
              <a:rPr lang="ar-SA" sz="1800" dirty="0"/>
              <a:t> </a:t>
            </a:r>
            <a:endParaRPr lang="en-US" sz="1800" dirty="0"/>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7020272"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4264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Flowchart: Punched Tape 3"/>
          <p:cNvSpPr/>
          <p:nvPr/>
        </p:nvSpPr>
        <p:spPr>
          <a:xfrm>
            <a:off x="323528" y="260648"/>
            <a:ext cx="8208912" cy="2736304"/>
          </a:xfrm>
          <a:prstGeom prst="flowChartPunched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latin typeface="Tahoma" pitchFamily="34" charset="0"/>
                <a:ea typeface="Tahoma" pitchFamily="34" charset="0"/>
                <a:cs typeface="Tahoma" pitchFamily="34" charset="0"/>
              </a:rPr>
              <a:t>كيف أتهيّأ منذُ الآن إلى بناءِ</a:t>
            </a:r>
            <a:r>
              <a:rPr lang="ar-SA" sz="3200" b="1" dirty="0">
                <a:latin typeface="Tahoma" pitchFamily="34" charset="0"/>
                <a:ea typeface="Tahoma" pitchFamily="34" charset="0"/>
                <a:cs typeface="Tahoma" pitchFamily="34" charset="0"/>
              </a:rPr>
              <a:t> </a:t>
            </a:r>
            <a:r>
              <a:rPr lang="ar-LB" sz="3200" b="1" dirty="0">
                <a:latin typeface="Tahoma" pitchFamily="34" charset="0"/>
                <a:ea typeface="Tahoma" pitchFamily="34" charset="0"/>
                <a:cs typeface="Tahoma" pitchFamily="34" charset="0"/>
              </a:rPr>
              <a:t>عائلةٍ </a:t>
            </a:r>
            <a:r>
              <a:rPr lang="ar-SA" sz="3200" b="1" dirty="0">
                <a:latin typeface="Tahoma" pitchFamily="34" charset="0"/>
                <a:ea typeface="Tahoma" pitchFamily="34" charset="0"/>
                <a:cs typeface="Tahoma" pitchFamily="34" charset="0"/>
              </a:rPr>
              <a:t>يعيشُ فيها الآباء</a:t>
            </a:r>
            <a:r>
              <a:rPr lang="ar-LB" sz="3200" b="1" dirty="0">
                <a:latin typeface="Tahoma" pitchFamily="34" charset="0"/>
                <a:ea typeface="Tahoma" pitchFamily="34" charset="0"/>
                <a:cs typeface="Tahoma" pitchFamily="34" charset="0"/>
              </a:rPr>
              <a:t>ُ</a:t>
            </a:r>
            <a:r>
              <a:rPr lang="ar-SA" sz="3200" b="1" dirty="0">
                <a:latin typeface="Tahoma" pitchFamily="34" charset="0"/>
                <a:ea typeface="Tahoma" pitchFamily="34" charset="0"/>
                <a:cs typeface="Tahoma" pitchFamily="34" charset="0"/>
              </a:rPr>
              <a:t> والأبناء</a:t>
            </a:r>
            <a:r>
              <a:rPr lang="ar-LB" sz="3200" b="1" dirty="0">
                <a:latin typeface="Tahoma" pitchFamily="34" charset="0"/>
                <a:ea typeface="Tahoma" pitchFamily="34" charset="0"/>
                <a:cs typeface="Tahoma" pitchFamily="34" charset="0"/>
              </a:rPr>
              <a:t>ُ</a:t>
            </a:r>
            <a:r>
              <a:rPr lang="ar-SA" sz="3200" b="1" dirty="0">
                <a:latin typeface="Tahoma" pitchFamily="34" charset="0"/>
                <a:ea typeface="Tahoma" pitchFamily="34" charset="0"/>
                <a:cs typeface="Tahoma" pitchFamily="34" charset="0"/>
              </a:rPr>
              <a:t> كما يقول</a:t>
            </a:r>
            <a:r>
              <a:rPr lang="ar-LB" sz="3200" b="1" dirty="0">
                <a:latin typeface="Tahoma" pitchFamily="34" charset="0"/>
                <a:ea typeface="Tahoma" pitchFamily="34" charset="0"/>
                <a:cs typeface="Tahoma" pitchFamily="34" charset="0"/>
              </a:rPr>
              <a:t>ُ</a:t>
            </a:r>
            <a:r>
              <a:rPr lang="ar-SA" sz="3200" b="1" dirty="0">
                <a:latin typeface="Tahoma" pitchFamily="34" charset="0"/>
                <a:ea typeface="Tahoma" pitchFamily="34" charset="0"/>
                <a:cs typeface="Tahoma" pitchFamily="34" charset="0"/>
              </a:rPr>
              <a:t> القدّيس</a:t>
            </a:r>
            <a:r>
              <a:rPr lang="ar-LB" sz="3200" b="1" dirty="0">
                <a:latin typeface="Tahoma" pitchFamily="34" charset="0"/>
                <a:ea typeface="Tahoma" pitchFamily="34" charset="0"/>
                <a:cs typeface="Tahoma" pitchFamily="34" charset="0"/>
              </a:rPr>
              <a:t>ُ</a:t>
            </a:r>
            <a:r>
              <a:rPr lang="ar-SA" sz="3200" b="1" dirty="0">
                <a:latin typeface="Tahoma" pitchFamily="34" charset="0"/>
                <a:ea typeface="Tahoma" pitchFamily="34" charset="0"/>
                <a:cs typeface="Tahoma" pitchFamily="34" charset="0"/>
              </a:rPr>
              <a:t> بولس</a:t>
            </a:r>
            <a:r>
              <a:rPr lang="ar-LB" sz="3200" b="1" dirty="0">
                <a:latin typeface="Tahoma" pitchFamily="34" charset="0"/>
                <a:ea typeface="Tahoma" pitchFamily="34" charset="0"/>
                <a:cs typeface="Tahoma" pitchFamily="34" charset="0"/>
              </a:rPr>
              <a:t> بهناءٍ وارتياح؟ هل هَذا يحتاجُ إلى جُهد ؟</a:t>
            </a:r>
            <a:endParaRPr lang="en-US" sz="3200" dirty="0">
              <a:latin typeface="Tahoma" pitchFamily="34" charset="0"/>
              <a:ea typeface="Tahoma" pitchFamily="34" charset="0"/>
              <a:cs typeface="Tahoma" pitchFamily="34" charset="0"/>
            </a:endParaRPr>
          </a:p>
        </p:txBody>
      </p:sp>
      <p:pic>
        <p:nvPicPr>
          <p:cNvPr id="25602" name="Picture 2" descr="C:\Users\Liliane\Desktop\work from home\5.png"/>
          <p:cNvPicPr>
            <a:picLocks noChangeAspect="1" noChangeArrowheads="1"/>
          </p:cNvPicPr>
          <p:nvPr/>
        </p:nvPicPr>
        <p:blipFill>
          <a:blip r:embed="rId4" cstate="print"/>
          <a:srcRect/>
          <a:stretch>
            <a:fillRect/>
          </a:stretch>
        </p:blipFill>
        <p:spPr bwMode="auto">
          <a:xfrm>
            <a:off x="2411760" y="2924944"/>
            <a:ext cx="4104456" cy="4311403"/>
          </a:xfrm>
          <a:prstGeom prst="rect">
            <a:avLst/>
          </a:prstGeom>
          <a:noFill/>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liane\Desktop\work from home\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720" y="2886645"/>
            <a:ext cx="4932040" cy="3945632"/>
          </a:xfrm>
          <a:prstGeom prst="rect">
            <a:avLst/>
          </a:prstGeom>
          <a:noFill/>
        </p:spPr>
      </p:pic>
      <p:sp>
        <p:nvSpPr>
          <p:cNvPr id="3" name="Content Placeholder 2"/>
          <p:cNvSpPr>
            <a:spLocks noGrp="1"/>
          </p:cNvSpPr>
          <p:nvPr>
            <p:ph idx="1"/>
          </p:nvPr>
        </p:nvSpPr>
        <p:spPr>
          <a:xfrm>
            <a:off x="323528" y="980728"/>
            <a:ext cx="8820472" cy="2088232"/>
          </a:xfrm>
          <a:solidFill>
            <a:srgbClr val="F4E576"/>
          </a:solidFill>
        </p:spPr>
        <p:txBody>
          <a:bodyPr>
            <a:noAutofit/>
          </a:bodyPr>
          <a:lstStyle/>
          <a:p>
            <a:pPr algn="ctr" rtl="1"/>
            <a:r>
              <a:rPr lang="ar-SA" sz="1800" dirty="0"/>
              <a:t> </a:t>
            </a:r>
            <a:r>
              <a:rPr lang="ar-LB" sz="3000" dirty="0">
                <a:latin typeface="Tahoma" pitchFamily="34" charset="0"/>
                <a:ea typeface="Tahoma" pitchFamily="34" charset="0"/>
                <a:cs typeface="Tahoma" pitchFamily="34" charset="0"/>
              </a:rPr>
              <a:t>أتهيّأ لذلك عندما</a:t>
            </a:r>
            <a:r>
              <a:rPr lang="ar-SA" sz="3000" dirty="0">
                <a:latin typeface="Tahoma" pitchFamily="34" charset="0"/>
                <a:ea typeface="Tahoma" pitchFamily="34" charset="0"/>
                <a:cs typeface="Tahoma" pitchFamily="34" charset="0"/>
              </a:rPr>
              <a:t> أتعلَّم كيف أُميِّزُ بين الحُبّ الحقيقيّ والحُبّ المُزيَّف، و</a:t>
            </a:r>
            <a:r>
              <a:rPr lang="ar-LB" sz="3000" dirty="0">
                <a:latin typeface="Tahoma" pitchFamily="34" charset="0"/>
                <a:ea typeface="Tahoma" pitchFamily="34" charset="0"/>
                <a:cs typeface="Tahoma" pitchFamily="34" charset="0"/>
              </a:rPr>
              <a:t>أتفهَّم منذُ الآن كيف يكونُ الحبُّ الصّادقُ والعلاقاتُ المبنيَّةُ على أساسهِ وأُحاولُ أن أعيشَها مع أهلِي ومعَ رِفاقِي.</a:t>
            </a:r>
            <a:endParaRPr lang="en-US" sz="300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6804248"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3786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71800" y="1556792"/>
            <a:ext cx="6083279" cy="1283905"/>
          </a:xfrm>
        </p:spPr>
        <p:txBody>
          <a:bodyPr>
            <a:normAutofit/>
          </a:bodyPr>
          <a:lstStyle/>
          <a:p>
            <a:pPr algn="ctr" rtl="1"/>
            <a:r>
              <a:rPr lang="ar-LB" sz="5000" b="1" dirty="0">
                <a:solidFill>
                  <a:srgbClr val="FF0000"/>
                </a:solidFill>
                <a:latin typeface="Tahoma" panose="020B0604030504040204" pitchFamily="34" charset="0"/>
                <a:ea typeface="Tahoma" panose="020B0604030504040204" pitchFamily="34" charset="0"/>
                <a:cs typeface="Tahoma" panose="020B0604030504040204" pitchFamily="34" charset="0"/>
              </a:rPr>
              <a:t>« الحّب والزّواج»</a:t>
            </a:r>
            <a:endParaRPr lang="en-US" sz="5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635896" y="332656"/>
            <a:ext cx="3980756" cy="1203768"/>
          </a:xfrm>
          <a:prstGeom prst="rect">
            <a:avLst/>
          </a:prstGeom>
        </p:spPr>
        <p:txBody>
          <a:bodyPr vert="horz" lIns="91440" tIns="45720" rIns="91440" bIns="45720" rtlCol="0" anchor="b">
            <a:normAutofit fontScale="97500"/>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LB"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rPr>
              <a:t>اللِّقاءُ الثامن</a:t>
            </a:r>
            <a:endParaRPr kumimoji="0" lang="en-US" sz="54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213" descr="Description: C:\Users\Admin\Desktop\rima eb9 2019-2020\اللقاءات\اللقاء 7 -ما هو الحب- ريما ت 2 2019\533196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09566">
            <a:off x="1068692" y="746883"/>
            <a:ext cx="1417638" cy="1797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B 9 warde sep 2019\fiche 3eme\photos 3eme\couple.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87624" y="2564904"/>
            <a:ext cx="2911296" cy="38742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4449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Flowchart: Punched Tape 3"/>
          <p:cNvSpPr/>
          <p:nvPr/>
        </p:nvSpPr>
        <p:spPr>
          <a:xfrm>
            <a:off x="323528" y="260648"/>
            <a:ext cx="8208912" cy="2592288"/>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latin typeface="Tahoma" pitchFamily="34" charset="0"/>
                <a:ea typeface="Tahoma" pitchFamily="34" charset="0"/>
                <a:cs typeface="Tahoma" pitchFamily="34" charset="0"/>
              </a:rPr>
              <a:t>هل تتوصَّلُ هذه العائلةُ بطريقةٍ سحريّةٍ إلى أن تعيشَ الحبَّ والكرامة ؟ ما الّذي يُساعِدُها ويُساعِدُنا ؟</a:t>
            </a:r>
            <a:endParaRPr lang="en-US" sz="3200" dirty="0">
              <a:latin typeface="Tahoma" pitchFamily="34" charset="0"/>
              <a:ea typeface="Tahoma" pitchFamily="34" charset="0"/>
              <a:cs typeface="Tahoma" pitchFamily="34" charset="0"/>
            </a:endParaRPr>
          </a:p>
        </p:txBody>
      </p:sp>
      <p:pic>
        <p:nvPicPr>
          <p:cNvPr id="26626" name="Picture 2" descr="C:\Users\Liliane\Desktop\work from home\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760" y="2564904"/>
            <a:ext cx="4176464" cy="4176464"/>
          </a:xfrm>
          <a:prstGeom prst="rect">
            <a:avLst/>
          </a:prstGeom>
          <a:noFill/>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liane\Desktop\work from home\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3728" y="2904356"/>
            <a:ext cx="4932040" cy="3945632"/>
          </a:xfrm>
          <a:prstGeom prst="rect">
            <a:avLst/>
          </a:prstGeom>
          <a:noFill/>
        </p:spPr>
      </p:pic>
      <p:sp>
        <p:nvSpPr>
          <p:cNvPr id="3" name="Content Placeholder 2"/>
          <p:cNvSpPr>
            <a:spLocks noGrp="1"/>
          </p:cNvSpPr>
          <p:nvPr>
            <p:ph idx="1"/>
          </p:nvPr>
        </p:nvSpPr>
        <p:spPr>
          <a:xfrm>
            <a:off x="289818" y="836712"/>
            <a:ext cx="8820472" cy="2376264"/>
          </a:xfrm>
          <a:solidFill>
            <a:schemeClr val="accent2">
              <a:lumMod val="40000"/>
              <a:lumOff val="60000"/>
            </a:schemeClr>
          </a:solidFill>
        </p:spPr>
        <p:txBody>
          <a:bodyPr>
            <a:noAutofit/>
          </a:bodyPr>
          <a:lstStyle/>
          <a:p>
            <a:pPr algn="r" rtl="1"/>
            <a:r>
              <a:rPr lang="ar-LB" sz="2800" dirty="0">
                <a:latin typeface="Tahoma" pitchFamily="34" charset="0"/>
                <a:ea typeface="Tahoma" pitchFamily="34" charset="0"/>
                <a:cs typeface="Tahoma" pitchFamily="34" charset="0"/>
              </a:rPr>
              <a:t>لكي تعيشَ العائلةُ الحُبَّ والكرامَة، عَليها أن تَقومَ بِجُهدٍ يوميّ </a:t>
            </a:r>
            <a:r>
              <a:rPr lang="ar-SA" sz="2800" dirty="0">
                <a:latin typeface="Tahoma" pitchFamily="34" charset="0"/>
                <a:ea typeface="Tahoma" pitchFamily="34" charset="0"/>
                <a:cs typeface="Tahoma" pitchFamily="34" charset="0"/>
              </a:rPr>
              <a:t>و</a:t>
            </a:r>
            <a:r>
              <a:rPr lang="ar-LB" sz="2800" dirty="0">
                <a:latin typeface="Tahoma" pitchFamily="34" charset="0"/>
                <a:ea typeface="Tahoma" pitchFamily="34" charset="0"/>
                <a:cs typeface="Tahoma" pitchFamily="34" charset="0"/>
              </a:rPr>
              <a:t>مُتواصلٍ، أساسُه الحِوار والتّخلّي عن الأنانيّة.  وعلى أقطابِها، أحيانًا، أن يُقدّموا بعضَ التّنازُلاتِ رَيثما يعمُّ الوفاقُ والوئام</a:t>
            </a:r>
            <a:r>
              <a:rPr lang="ar-SA" sz="2800" dirty="0">
                <a:latin typeface="Tahoma" pitchFamily="34" charset="0"/>
                <a:ea typeface="Tahoma" pitchFamily="34" charset="0"/>
                <a:cs typeface="Tahoma" pitchFamily="34" charset="0"/>
              </a:rPr>
              <a:t>، وأن ن</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ستعين</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 بخدم</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ة</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 المُصال</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حة</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 على أنواع</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ها ال</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تي تُقدّ</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م</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ها لنا الكنيسة</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 من خ</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لال</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 الأسرار</a:t>
            </a:r>
            <a:r>
              <a:rPr lang="ar-LB" sz="2800" dirty="0">
                <a:latin typeface="Tahoma" pitchFamily="34" charset="0"/>
                <a:ea typeface="Tahoma" pitchFamily="34" charset="0"/>
                <a:cs typeface="Tahoma" pitchFamily="34" charset="0"/>
              </a:rPr>
              <a:t>!</a:t>
            </a:r>
            <a:endParaRPr lang="en-US" sz="2800" dirty="0">
              <a:latin typeface="Tahoma" pitchFamily="34" charset="0"/>
              <a:ea typeface="Tahoma" pitchFamily="34" charset="0"/>
              <a:cs typeface="Tahoma" pitchFamily="34" charset="0"/>
            </a:endParaRPr>
          </a:p>
          <a:p>
            <a:pPr algn="ctr" rtl="1"/>
            <a:endParaRPr lang="en-US" sz="300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6804248"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37865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Flowchart: Punched Tape 3"/>
          <p:cNvSpPr/>
          <p:nvPr/>
        </p:nvSpPr>
        <p:spPr>
          <a:xfrm>
            <a:off x="323528" y="260648"/>
            <a:ext cx="8208912" cy="216024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latin typeface="Tahoma" pitchFamily="34" charset="0"/>
                <a:ea typeface="Tahoma" pitchFamily="34" charset="0"/>
                <a:cs typeface="Tahoma" pitchFamily="34" charset="0"/>
              </a:rPr>
              <a:t>ما هو سرّ هذه العائلة؟ وما هيّ الثّمار الّتي يقطفُها الأولادُ في</a:t>
            </a:r>
            <a:r>
              <a:rPr lang="ar-SA" sz="3200" b="1" dirty="0">
                <a:latin typeface="Tahoma" pitchFamily="34" charset="0"/>
                <a:ea typeface="Tahoma" pitchFamily="34" charset="0"/>
                <a:cs typeface="Tahoma" pitchFamily="34" charset="0"/>
              </a:rPr>
              <a:t>ها</a:t>
            </a:r>
            <a:r>
              <a:rPr lang="ar-LB" sz="3200" b="1" dirty="0">
                <a:latin typeface="Tahoma" pitchFamily="34" charset="0"/>
                <a:ea typeface="Tahoma" pitchFamily="34" charset="0"/>
                <a:cs typeface="Tahoma" pitchFamily="34" charset="0"/>
              </a:rPr>
              <a:t> ؟</a:t>
            </a:r>
            <a:endParaRPr lang="en-US" sz="3200" dirty="0">
              <a:latin typeface="Tahoma" pitchFamily="34" charset="0"/>
              <a:ea typeface="Tahoma" pitchFamily="34" charset="0"/>
              <a:cs typeface="Tahoma" pitchFamily="34" charset="0"/>
            </a:endParaRPr>
          </a:p>
        </p:txBody>
      </p:sp>
      <p:pic>
        <p:nvPicPr>
          <p:cNvPr id="8" name="Picture 2" descr="C:\Users\Liliane\Desktop\work from home\download.jpg"/>
          <p:cNvPicPr>
            <a:picLocks noChangeAspect="1" noChangeArrowheads="1"/>
          </p:cNvPicPr>
          <p:nvPr/>
        </p:nvPicPr>
        <p:blipFill>
          <a:blip r:embed="rId4" cstate="print"/>
          <a:srcRect/>
          <a:stretch>
            <a:fillRect/>
          </a:stretch>
        </p:blipFill>
        <p:spPr bwMode="auto">
          <a:xfrm>
            <a:off x="1979712" y="2924944"/>
            <a:ext cx="5029911" cy="3233514"/>
          </a:xfrm>
          <a:prstGeom prst="rect">
            <a:avLst/>
          </a:prstGeom>
          <a:noFill/>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iliane\Desktop\work from home\1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3728" y="2912368"/>
            <a:ext cx="4932040" cy="3945632"/>
          </a:xfrm>
          <a:prstGeom prst="rect">
            <a:avLst/>
          </a:prstGeom>
          <a:noFill/>
        </p:spPr>
      </p:pic>
      <p:sp>
        <p:nvSpPr>
          <p:cNvPr id="3" name="Content Placeholder 2"/>
          <p:cNvSpPr>
            <a:spLocks noGrp="1"/>
          </p:cNvSpPr>
          <p:nvPr>
            <p:ph idx="1"/>
          </p:nvPr>
        </p:nvSpPr>
        <p:spPr>
          <a:xfrm>
            <a:off x="323528" y="836712"/>
            <a:ext cx="8820472" cy="2376264"/>
          </a:xfrm>
          <a:solidFill>
            <a:srgbClr val="F4E576"/>
          </a:solidFill>
        </p:spPr>
        <p:txBody>
          <a:bodyPr>
            <a:noAutofit/>
          </a:bodyPr>
          <a:lstStyle/>
          <a:p>
            <a:pPr algn="r" rtl="1"/>
            <a:r>
              <a:rPr lang="ar-SA" sz="2400" dirty="0">
                <a:latin typeface="Tahoma" pitchFamily="34" charset="0"/>
                <a:ea typeface="Tahoma" pitchFamily="34" charset="0"/>
                <a:cs typeface="Tahoma" pitchFamily="34" charset="0"/>
              </a:rPr>
              <a:t> </a:t>
            </a:r>
            <a:r>
              <a:rPr lang="ar-LB" sz="2400" dirty="0">
                <a:latin typeface="Tahoma" pitchFamily="34" charset="0"/>
                <a:ea typeface="Tahoma" pitchFamily="34" charset="0"/>
                <a:cs typeface="Tahoma" pitchFamily="34" charset="0"/>
              </a:rPr>
              <a:t>سرُّها الأعظمُ هو </a:t>
            </a:r>
            <a:r>
              <a:rPr lang="ar-SA" sz="2400" dirty="0">
                <a:latin typeface="Tahoma" pitchFamily="34" charset="0"/>
                <a:ea typeface="Tahoma" pitchFamily="34" charset="0"/>
                <a:cs typeface="Tahoma" pitchFamily="34" charset="0"/>
              </a:rPr>
              <a:t>ال</a:t>
            </a:r>
            <a:r>
              <a:rPr lang="ar-LB" sz="2400" dirty="0">
                <a:latin typeface="Tahoma" pitchFamily="34" charset="0"/>
                <a:ea typeface="Tahoma" pitchFamily="34" charset="0"/>
                <a:cs typeface="Tahoma" pitchFamily="34" charset="0"/>
              </a:rPr>
              <a:t>حبُّ الكبيرُ والصّحيحُ</a:t>
            </a:r>
            <a:r>
              <a:rPr lang="ar-SA" sz="2400" dirty="0">
                <a:latin typeface="Tahoma" pitchFamily="34" charset="0"/>
                <a:ea typeface="Tahoma" pitchFamily="34" charset="0"/>
                <a:cs typeface="Tahoma" pitchFamily="34" charset="0"/>
              </a:rPr>
              <a:t> ال</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ذي يجم</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ع</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 بين</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 الز</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وج</a:t>
            </a:r>
            <a:r>
              <a:rPr lang="ar-LB" sz="2400" dirty="0">
                <a:latin typeface="Tahoma" pitchFamily="34" charset="0"/>
                <a:ea typeface="Tahoma" pitchFamily="34" charset="0"/>
                <a:cs typeface="Tahoma" pitchFamily="34" charset="0"/>
              </a:rPr>
              <a:t>َ</a:t>
            </a:r>
            <a:r>
              <a:rPr lang="ar-SA" sz="2400" dirty="0">
                <a:latin typeface="Tahoma" pitchFamily="34" charset="0"/>
                <a:ea typeface="Tahoma" pitchFamily="34" charset="0"/>
                <a:cs typeface="Tahoma" pitchFamily="34" charset="0"/>
              </a:rPr>
              <a:t>ين والأولاد</a:t>
            </a:r>
            <a:r>
              <a:rPr lang="ar-LB" sz="2400" dirty="0">
                <a:latin typeface="Tahoma" pitchFamily="34" charset="0"/>
                <a:ea typeface="Tahoma" pitchFamily="34" charset="0"/>
                <a:cs typeface="Tahoma" pitchFamily="34" charset="0"/>
              </a:rPr>
              <a:t>ِ لأنّ الزّوجَين </a:t>
            </a:r>
            <a:r>
              <a:rPr lang="ar-SA" sz="2400" dirty="0">
                <a:latin typeface="Tahoma" pitchFamily="34" charset="0"/>
                <a:ea typeface="Tahoma" pitchFamily="34" charset="0"/>
                <a:cs typeface="Tahoma" pitchFamily="34" charset="0"/>
              </a:rPr>
              <a:t>م</a:t>
            </a:r>
            <a:r>
              <a:rPr lang="ar-LB" sz="2400" dirty="0">
                <a:latin typeface="Tahoma" pitchFamily="34" charset="0"/>
                <a:ea typeface="Tahoma" pitchFamily="34" charset="0"/>
                <a:cs typeface="Tahoma" pitchFamily="34" charset="0"/>
              </a:rPr>
              <a:t>ُلتزم</a:t>
            </a:r>
            <a:r>
              <a:rPr lang="ar-SA" sz="2400" dirty="0">
                <a:latin typeface="Tahoma" pitchFamily="34" charset="0"/>
                <a:ea typeface="Tahoma" pitchFamily="34" charset="0"/>
                <a:cs typeface="Tahoma" pitchFamily="34" charset="0"/>
              </a:rPr>
              <a:t>ا</a:t>
            </a:r>
            <a:r>
              <a:rPr lang="ar-LB" sz="2400" dirty="0">
                <a:latin typeface="Tahoma" pitchFamily="34" charset="0"/>
                <a:ea typeface="Tahoma" pitchFamily="34" charset="0"/>
                <a:cs typeface="Tahoma" pitchFamily="34" charset="0"/>
              </a:rPr>
              <a:t>نِ بتطويرِ هذهِ العلاقةِ وإنمائِها ب</a:t>
            </a:r>
            <a:r>
              <a:rPr lang="ar-SA" sz="2400" dirty="0">
                <a:latin typeface="Tahoma" pitchFamily="34" charset="0"/>
                <a:ea typeface="Tahoma" pitchFamily="34" charset="0"/>
                <a:cs typeface="Tahoma" pitchFamily="34" charset="0"/>
              </a:rPr>
              <a:t>ال</a:t>
            </a:r>
            <a:r>
              <a:rPr lang="ar-LB" sz="2400" dirty="0">
                <a:latin typeface="Tahoma" pitchFamily="34" charset="0"/>
                <a:ea typeface="Tahoma" pitchFamily="34" charset="0"/>
                <a:cs typeface="Tahoma" pitchFamily="34" charset="0"/>
              </a:rPr>
              <a:t>حبِّ المُتبادلِ الّذي لا توقِفهُ المشاكلُ أو الصّعوباتِ اليوميّة.</a:t>
            </a:r>
            <a:endParaRPr lang="en-US" sz="2400" dirty="0">
              <a:latin typeface="Tahoma" pitchFamily="34" charset="0"/>
              <a:ea typeface="Tahoma" pitchFamily="34" charset="0"/>
              <a:cs typeface="Tahoma" pitchFamily="34" charset="0"/>
            </a:endParaRPr>
          </a:p>
          <a:p>
            <a:pPr algn="r" rtl="1"/>
            <a:r>
              <a:rPr lang="ar-LB" sz="2400" dirty="0">
                <a:latin typeface="Tahoma" pitchFamily="34" charset="0"/>
                <a:ea typeface="Tahoma" pitchFamily="34" charset="0"/>
                <a:cs typeface="Tahoma" pitchFamily="34" charset="0"/>
              </a:rPr>
              <a:t>أمّا الثّمارُ الّتي يقطفُها الأولادُ، فهي العلاقاتُ الجيّدةُ والتّوازنُ والارتياحُ مع ذواتِهم ومعَ الآخرينَ بالإضافةِ إلى تمكُّنهم في المستقبلِ من بناءِ عائلةٍ مُتوازِنَةٍ ومتجذّرةٍ في الحبّ الصّحيح</a:t>
            </a:r>
            <a:r>
              <a:rPr lang="ar-LB" sz="3200" dirty="0"/>
              <a:t>.</a:t>
            </a:r>
            <a:endParaRPr lang="en-US" sz="3200" dirty="0"/>
          </a:p>
          <a:p>
            <a:pPr algn="ctr" rtl="1"/>
            <a:endParaRPr lang="en-US" sz="300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6804248"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3786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71600" y="1988840"/>
            <a:ext cx="7776864" cy="5154433"/>
          </a:xfrm>
        </p:spPr>
      </p:pic>
      <p:sp>
        <p:nvSpPr>
          <p:cNvPr id="3" name="Title 2"/>
          <p:cNvSpPr>
            <a:spLocks noGrp="1"/>
          </p:cNvSpPr>
          <p:nvPr>
            <p:ph type="title"/>
          </p:nvPr>
        </p:nvSpPr>
        <p:spPr/>
        <p:txBody>
          <a:bodyPr/>
          <a:lstStyle/>
          <a:p>
            <a:endParaRPr lang="en-US"/>
          </a:p>
        </p:txBody>
      </p:sp>
      <p:sp>
        <p:nvSpPr>
          <p:cNvPr id="4" name="Flowchart: Punched Tape 3"/>
          <p:cNvSpPr/>
          <p:nvPr/>
        </p:nvSpPr>
        <p:spPr>
          <a:xfrm>
            <a:off x="323528" y="260648"/>
            <a:ext cx="8208912" cy="216024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 </a:t>
            </a:r>
            <a:r>
              <a:rPr lang="ar-LB" sz="3200" b="1" dirty="0">
                <a:latin typeface="Tahoma" pitchFamily="34" charset="0"/>
                <a:ea typeface="Tahoma" pitchFamily="34" charset="0"/>
                <a:cs typeface="Tahoma" pitchFamily="34" charset="0"/>
              </a:rPr>
              <a:t>ماذا قالَ يسوعُ عن الحُبِّ الحقيقيُّ الّذي يجعلُ الحياةَ مؤهَّلةً للنّجاح؟</a:t>
            </a:r>
            <a:r>
              <a:rPr lang="ar-LB" sz="3200" b="1" dirty="0"/>
              <a:t> </a:t>
            </a:r>
            <a:endParaRPr lang="en-US" sz="3200" dirty="0">
              <a:latin typeface="Tahoma" pitchFamily="34" charset="0"/>
              <a:ea typeface="Tahoma" pitchFamily="34" charset="0"/>
              <a:cs typeface="Tahoma" pitchFamily="34"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4896544" cy="6048672"/>
          </a:xfrm>
          <a:solidFill>
            <a:srgbClr val="F4E576"/>
          </a:solidFill>
        </p:spPr>
        <p:txBody>
          <a:bodyPr>
            <a:noAutofit/>
          </a:bodyPr>
          <a:lstStyle/>
          <a:p>
            <a:pPr algn="ctr" rtl="1">
              <a:buNone/>
            </a:pPr>
            <a:r>
              <a:rPr lang="ar-LB" sz="2400" b="1" dirty="0">
                <a:latin typeface="Tahoma" pitchFamily="34" charset="0"/>
                <a:ea typeface="Tahoma" pitchFamily="34" charset="0"/>
                <a:cs typeface="Tahoma" pitchFamily="34" charset="0"/>
              </a:rPr>
              <a:t>ما من حُبّ أعظم من أن يبذُل الإنسانُ نفسه في سبيل أحبّائه" </a:t>
            </a:r>
            <a:r>
              <a:rPr lang="ar-SA" sz="2400" b="1" dirty="0">
                <a:latin typeface="Tahoma" pitchFamily="34" charset="0"/>
                <a:ea typeface="Tahoma" pitchFamily="34" charset="0"/>
                <a:cs typeface="Tahoma" pitchFamily="34" charset="0"/>
              </a:rPr>
              <a:t>(يو 15/12-13)</a:t>
            </a:r>
            <a:endParaRPr lang="fr-FR" sz="2400" b="1" dirty="0">
              <a:latin typeface="Tahoma" pitchFamily="34" charset="0"/>
              <a:ea typeface="Tahoma" pitchFamily="34" charset="0"/>
              <a:cs typeface="Tahoma" pitchFamily="34" charset="0"/>
            </a:endParaRPr>
          </a:p>
          <a:p>
            <a:pPr algn="r" rtl="1"/>
            <a:r>
              <a:rPr lang="ar-LB" sz="2400" dirty="0">
                <a:latin typeface="Tahoma" pitchFamily="34" charset="0"/>
                <a:ea typeface="Tahoma" pitchFamily="34" charset="0"/>
                <a:cs typeface="Tahoma" pitchFamily="34" charset="0"/>
              </a:rPr>
              <a:t>هذا هو الشّرط كي يظهَر الحبّ بوضوح.. فهلّ بإمكانِ الرّجُل أو بإمكانِ المرأة أن يبذُلَ حياتَهُ أو أن تَبذُلَ حياتَها في سبيلِ عددٍ من الأشخاص ؟</a:t>
            </a:r>
            <a:endParaRPr lang="en-US" sz="2400" dirty="0">
              <a:latin typeface="Tahoma" pitchFamily="34" charset="0"/>
              <a:ea typeface="Tahoma" pitchFamily="34" charset="0"/>
              <a:cs typeface="Tahoma" pitchFamily="34" charset="0"/>
            </a:endParaRPr>
          </a:p>
          <a:p>
            <a:pPr algn="ctr" rtl="1"/>
            <a:r>
              <a:rPr lang="ar-LB" sz="2400" dirty="0">
                <a:latin typeface="Tahoma" pitchFamily="34" charset="0"/>
                <a:ea typeface="Tahoma" pitchFamily="34" charset="0"/>
                <a:cs typeface="Tahoma" pitchFamily="34" charset="0"/>
              </a:rPr>
              <a:t>ثمَّ أنَّ للحُبّ ثِمارًا، وهذهِ الثّمارُ هيَ الأولادُ، إنّهم أشخاصٌ مدعوّون هم أيضًا إلى الحبّ، مدعوّون إلى الدّخولِ في علاقةِ حُبّ مع الآخَرينَ. </a:t>
            </a:r>
            <a:r>
              <a:rPr lang="ar-LB" sz="2400" b="1" dirty="0">
                <a:latin typeface="Tahoma" pitchFamily="34" charset="0"/>
                <a:ea typeface="Tahoma" pitchFamily="34" charset="0"/>
                <a:cs typeface="Tahoma" pitchFamily="34" charset="0"/>
              </a:rPr>
              <a:t>فهل بالإمكانِ الحفاظُ عليهِم إذا تفتَّتَ الحبُّ بين هَذا وذاك أو بين هَذِه وتِلك ؟</a:t>
            </a:r>
            <a:endParaRPr lang="en-US" sz="2400" b="1" dirty="0">
              <a:latin typeface="Tahoma" pitchFamily="34" charset="0"/>
              <a:ea typeface="Tahoma" pitchFamily="34" charset="0"/>
              <a:cs typeface="Tahoma" pitchFamily="34" charset="0"/>
            </a:endParaRPr>
          </a:p>
          <a:p>
            <a:endParaRPr lang="en-US" sz="2400" dirty="0"/>
          </a:p>
          <a:p>
            <a:pPr algn="ctr" rtl="1"/>
            <a:endParaRPr lang="en-US" sz="300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6469360" y="260648"/>
            <a:ext cx="2674640" cy="922114"/>
          </a:xfrm>
        </p:spPr>
        <p:txBody>
          <a:bodyPr>
            <a:normAutofit fontScale="90000"/>
          </a:bodyPr>
          <a:lstStyle/>
          <a:p>
            <a:pPr algn="r" rtl="1"/>
            <a:br>
              <a:rPr lang="en-US" dirty="0"/>
            </a:br>
            <a:endParaRPr lang="en-US" dirty="0"/>
          </a:p>
        </p:txBody>
      </p:sp>
      <p:sp>
        <p:nvSpPr>
          <p:cNvPr id="6" name="Oval 5"/>
          <p:cNvSpPr/>
          <p:nvPr/>
        </p:nvSpPr>
        <p:spPr>
          <a:xfrm>
            <a:off x="6444208" y="260648"/>
            <a:ext cx="190770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Tahoma" pitchFamily="34" charset="0"/>
                <a:ea typeface="Tahoma" pitchFamily="34" charset="0"/>
                <a:cs typeface="Tahoma" pitchFamily="34" charset="0"/>
              </a:rPr>
              <a:t>الإجابة</a:t>
            </a:r>
            <a:endParaRPr lang="en-US" sz="2800" b="1" dirty="0">
              <a:latin typeface="Tahoma" pitchFamily="34" charset="0"/>
              <a:ea typeface="Tahoma" pitchFamily="34" charset="0"/>
              <a:cs typeface="Tahoma" pitchFamily="34" charset="0"/>
            </a:endParaRPr>
          </a:p>
        </p:txBody>
      </p:sp>
      <p:pic>
        <p:nvPicPr>
          <p:cNvPr id="30723" name="Picture 3" descr="C:\Users\Liliane\Desktop\work from home\dasqgvo-b5aafc74-5a3c-484b-aa3a-080db35ea5ba.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1412776"/>
            <a:ext cx="3265390" cy="5112568"/>
          </a:xfrm>
          <a:prstGeom prst="rect">
            <a:avLst/>
          </a:prstGeom>
          <a:noFill/>
        </p:spPr>
      </p:pic>
    </p:spTree>
    <p:custDataLst>
      <p:tags r:id="rId1"/>
    </p:custDataLst>
    <p:extLst>
      <p:ext uri="{BB962C8B-B14F-4D97-AF65-F5344CB8AC3E}">
        <p14:creationId xmlns:p14="http://schemas.microsoft.com/office/powerpoint/2010/main" val="393786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29600" cy="4525963"/>
          </a:xfrm>
          <a:solidFill>
            <a:schemeClr val="accent2">
              <a:lumMod val="40000"/>
              <a:lumOff val="60000"/>
            </a:schemeClr>
          </a:solidFill>
        </p:spPr>
        <p:txBody>
          <a:bodyPr>
            <a:normAutofit fontScale="92500"/>
          </a:bodyPr>
          <a:lstStyle/>
          <a:p>
            <a:pPr algn="r" rtl="1"/>
            <a:r>
              <a:rPr lang="fr-FR" dirty="0"/>
              <a:t> </a:t>
            </a:r>
            <a:r>
              <a:rPr lang="ar-LB" dirty="0">
                <a:latin typeface="Tahoma" pitchFamily="34" charset="0"/>
                <a:ea typeface="Tahoma" pitchFamily="34" charset="0"/>
                <a:cs typeface="Tahoma" pitchFamily="34" charset="0"/>
              </a:rPr>
              <a:t>أنّ الحبّ الحقيقيّ يأخذ بعين الاعتبار كلّ هذه المقوّمات الخارجيّة: (</a:t>
            </a:r>
            <a:r>
              <a:rPr lang="ar-SA" dirty="0">
                <a:latin typeface="Tahoma" pitchFamily="34" charset="0"/>
                <a:ea typeface="Tahoma" pitchFamily="34" charset="0"/>
                <a:cs typeface="Tahoma" pitchFamily="34" charset="0"/>
              </a:rPr>
              <a:t>فين</a:t>
            </a:r>
            <a:r>
              <a:rPr lang="ar-LB" dirty="0">
                <a:latin typeface="Tahoma" pitchFamily="34" charset="0"/>
                <a:ea typeface="Tahoma" pitchFamily="34" charset="0"/>
                <a:cs typeface="Tahoma" pitchFamily="34" charset="0"/>
              </a:rPr>
              <a:t>ب</a:t>
            </a:r>
            <a:r>
              <a:rPr lang="ar-SA" dirty="0">
                <a:latin typeface="Tahoma" pitchFamily="34" charset="0"/>
                <a:ea typeface="Tahoma" pitchFamily="34" charset="0"/>
                <a:cs typeface="Tahoma" pitchFamily="34" charset="0"/>
              </a:rPr>
              <a:t>غي أن يكون الاثنان</a:t>
            </a:r>
            <a:r>
              <a:rPr lang="ar-LB" dirty="0">
                <a:latin typeface="Tahoma" pitchFamily="34" charset="0"/>
                <a:ea typeface="Tahoma" pitchFamily="34" charset="0"/>
                <a:cs typeface="Tahoma" pitchFamily="34" charset="0"/>
              </a:rPr>
              <a:t> واقعيّين و</a:t>
            </a:r>
            <a:r>
              <a:rPr lang="ar-SA" dirty="0">
                <a:latin typeface="Tahoma" pitchFamily="34" charset="0"/>
                <a:ea typeface="Tahoma" pitchFamily="34" charset="0"/>
                <a:cs typeface="Tahoma" pitchFamily="34" charset="0"/>
              </a:rPr>
              <a:t>أن </a:t>
            </a:r>
            <a:r>
              <a:rPr lang="ar-LB" dirty="0">
                <a:latin typeface="Tahoma" pitchFamily="34" charset="0"/>
                <a:ea typeface="Tahoma" pitchFamily="34" charset="0"/>
                <a:cs typeface="Tahoma" pitchFamily="34" charset="0"/>
              </a:rPr>
              <a:t>يكون عندهما رجاء في الحياة).</a:t>
            </a:r>
            <a:endParaRPr lang="en-US" dirty="0">
              <a:latin typeface="Tahoma" pitchFamily="34" charset="0"/>
              <a:ea typeface="Tahoma" pitchFamily="34" charset="0"/>
              <a:cs typeface="Tahoma" pitchFamily="34" charset="0"/>
            </a:endParaRPr>
          </a:p>
          <a:p>
            <a:pPr algn="r" rtl="1"/>
            <a:r>
              <a:rPr lang="fr-FR" dirty="0">
                <a:latin typeface="Tahoma" pitchFamily="34" charset="0"/>
                <a:ea typeface="Tahoma" pitchFamily="34" charset="0"/>
                <a:cs typeface="Tahoma" pitchFamily="34" charset="0"/>
              </a:rPr>
              <a:t> </a:t>
            </a:r>
            <a:r>
              <a:rPr lang="ar-LB" dirty="0">
                <a:latin typeface="Tahoma" pitchFamily="34" charset="0"/>
                <a:ea typeface="Tahoma" pitchFamily="34" charset="0"/>
                <a:cs typeface="Tahoma" pitchFamily="34" charset="0"/>
              </a:rPr>
              <a:t>إنّ الحبّ وحده لا يكفي كي ينجحَ الزواج. الزواج عهد بين اثنين وعلى الإنسان أن يعرِف نفسه جيّدًا وأن يعرِف قِيَم مُحيطه وكلّ التأثيرات الاجتماعيّة،  قبل أن يُقدِم على الزواج. </a:t>
            </a:r>
            <a:endParaRPr lang="en-US" dirty="0">
              <a:latin typeface="Tahoma" pitchFamily="34" charset="0"/>
              <a:ea typeface="Tahoma" pitchFamily="34" charset="0"/>
              <a:cs typeface="Tahoma" pitchFamily="34" charset="0"/>
            </a:endParaRPr>
          </a:p>
          <a:p>
            <a:pPr algn="r" rtl="1"/>
            <a:r>
              <a:rPr lang="fr-FR" dirty="0">
                <a:latin typeface="Tahoma" pitchFamily="34" charset="0"/>
                <a:ea typeface="Tahoma" pitchFamily="34" charset="0"/>
                <a:cs typeface="Tahoma" pitchFamily="34" charset="0"/>
              </a:rPr>
              <a:t> </a:t>
            </a:r>
            <a:r>
              <a:rPr lang="ar-LB" dirty="0">
                <a:latin typeface="Tahoma" pitchFamily="34" charset="0"/>
                <a:ea typeface="Tahoma" pitchFamily="34" charset="0"/>
                <a:cs typeface="Tahoma" pitchFamily="34" charset="0"/>
              </a:rPr>
              <a:t>إنّ عمليّة الز</a:t>
            </a:r>
            <a:r>
              <a:rPr lang="ar-SA" dirty="0">
                <a:latin typeface="Tahoma" pitchFamily="34" charset="0"/>
                <a:ea typeface="Tahoma" pitchFamily="34" charset="0"/>
                <a:cs typeface="Tahoma" pitchFamily="34" charset="0"/>
              </a:rPr>
              <a:t>ّ</a:t>
            </a:r>
            <a:r>
              <a:rPr lang="ar-LB" dirty="0">
                <a:latin typeface="Tahoma" pitchFamily="34" charset="0"/>
                <a:ea typeface="Tahoma" pitchFamily="34" charset="0"/>
                <a:cs typeface="Tahoma" pitchFamily="34" charset="0"/>
              </a:rPr>
              <a:t>واج هي أبعد من علاقة الحبّ. الحُبّ أساسيّ، ولكنّه غير كافٍ.</a:t>
            </a:r>
            <a:endParaRPr lang="en-US" dirty="0">
              <a:latin typeface="Tahoma" pitchFamily="34" charset="0"/>
              <a:ea typeface="Tahoma" pitchFamily="34" charset="0"/>
              <a:cs typeface="Tahoma" pitchFamily="34" charset="0"/>
            </a:endParaRPr>
          </a:p>
          <a:p>
            <a:pPr algn="r" rtl="1"/>
            <a:r>
              <a:rPr lang="fr-FR" dirty="0">
                <a:latin typeface="Tahoma" pitchFamily="34" charset="0"/>
                <a:ea typeface="Tahoma" pitchFamily="34" charset="0"/>
                <a:cs typeface="Tahoma" pitchFamily="34" charset="0"/>
                <a:sym typeface="Wingdings 2"/>
              </a:rPr>
              <a:t> </a:t>
            </a:r>
            <a:r>
              <a:rPr lang="ar-LB" dirty="0">
                <a:latin typeface="Tahoma" pitchFamily="34" charset="0"/>
                <a:ea typeface="Tahoma" pitchFamily="34" charset="0"/>
                <a:cs typeface="Tahoma" pitchFamily="34" charset="0"/>
              </a:rPr>
              <a:t>إنّ مسألة الزواج هي أكثرُ تعقيدًا من الحبّ لأنّنا في الزّواج نُدخِلُ علاقاتٍ</a:t>
            </a:r>
            <a:r>
              <a:rPr lang="ar-SA" dirty="0">
                <a:latin typeface="Tahoma" pitchFamily="34" charset="0"/>
                <a:ea typeface="Tahoma" pitchFamily="34" charset="0"/>
                <a:cs typeface="Tahoma" pitchFamily="34" charset="0"/>
              </a:rPr>
              <a:t> أ</a:t>
            </a:r>
            <a:r>
              <a:rPr lang="ar-LB" dirty="0">
                <a:latin typeface="Tahoma" pitchFamily="34" charset="0"/>
                <a:ea typeface="Tahoma" pitchFamily="34" charset="0"/>
                <a:cs typeface="Tahoma" pitchFamily="34" charset="0"/>
              </a:rPr>
              <a:t>ُ</a:t>
            </a:r>
            <a:r>
              <a:rPr lang="ar-SA" dirty="0">
                <a:latin typeface="Tahoma" pitchFamily="34" charset="0"/>
                <a:ea typeface="Tahoma" pitchFamily="34" charset="0"/>
                <a:cs typeface="Tahoma" pitchFamily="34" charset="0"/>
              </a:rPr>
              <a:t>خرى</a:t>
            </a:r>
            <a:r>
              <a:rPr lang="ar-LB" dirty="0">
                <a:latin typeface="Tahoma" pitchFamily="34" charset="0"/>
                <a:ea typeface="Tahoma" pitchFamily="34" charset="0"/>
                <a:cs typeface="Tahoma" pitchFamily="34" charset="0"/>
              </a:rPr>
              <a:t> غير العلاقات الثُنائيّة بين الرجل والمرأة. مثلاً</a:t>
            </a:r>
            <a:r>
              <a:rPr lang="ar-SA" dirty="0">
                <a:latin typeface="Tahoma" pitchFamily="34" charset="0"/>
                <a:ea typeface="Tahoma" pitchFamily="34" charset="0"/>
                <a:cs typeface="Tahoma" pitchFamily="34" charset="0"/>
              </a:rPr>
              <a:t>:</a:t>
            </a:r>
            <a:r>
              <a:rPr lang="ar-LB" dirty="0">
                <a:latin typeface="Tahoma" pitchFamily="34" charset="0"/>
                <a:ea typeface="Tahoma" pitchFamily="34" charset="0"/>
                <a:cs typeface="Tahoma" pitchFamily="34" charset="0"/>
              </a:rPr>
              <a:t> المجتمع والعائلتان والثقافة والأهل.</a:t>
            </a:r>
            <a:endParaRPr lang="en-US" dirty="0">
              <a:latin typeface="Tahoma" pitchFamily="34" charset="0"/>
              <a:ea typeface="Tahoma" pitchFamily="34" charset="0"/>
              <a:cs typeface="Tahoma" pitchFamily="34" charset="0"/>
            </a:endParaRPr>
          </a:p>
          <a:p>
            <a:pPr algn="r" rtl="1"/>
            <a:endParaRPr lang="en-US" dirty="0">
              <a:latin typeface="Tahoma" pitchFamily="34" charset="0"/>
              <a:ea typeface="Tahoma" pitchFamily="34" charset="0"/>
              <a:cs typeface="Tahoma" pitchFamily="34" charset="0"/>
            </a:endParaRPr>
          </a:p>
        </p:txBody>
      </p:sp>
      <p:sp>
        <p:nvSpPr>
          <p:cNvPr id="4" name="Oval 3"/>
          <p:cNvSpPr/>
          <p:nvPr/>
        </p:nvSpPr>
        <p:spPr>
          <a:xfrm>
            <a:off x="6660232" y="548680"/>
            <a:ext cx="190770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300" b="1" dirty="0">
                <a:latin typeface="Tahoma" pitchFamily="34" charset="0"/>
                <a:ea typeface="Tahoma" pitchFamily="34" charset="0"/>
                <a:cs typeface="Tahoma" pitchFamily="34" charset="0"/>
              </a:rPr>
              <a:t>لنتذكر</a:t>
            </a:r>
            <a:endParaRPr lang="en-US" sz="33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592851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437112"/>
          </a:xfrm>
          <a:solidFill>
            <a:schemeClr val="bg2">
              <a:lumMod val="90000"/>
            </a:schemeClr>
          </a:solidFill>
        </p:spPr>
        <p:txBody>
          <a:bodyPr>
            <a:normAutofit fontScale="77500" lnSpcReduction="20000"/>
          </a:bodyPr>
          <a:lstStyle/>
          <a:p>
            <a:pPr algn="r" rtl="1"/>
            <a:r>
              <a:rPr lang="ar-LB" b="1" dirty="0">
                <a:latin typeface="Tahoma" pitchFamily="34" charset="0"/>
                <a:ea typeface="Tahoma" pitchFamily="34" charset="0"/>
                <a:cs typeface="Tahoma" pitchFamily="34" charset="0"/>
              </a:rPr>
              <a:t> </a:t>
            </a:r>
            <a:r>
              <a:rPr lang="ar-LB" dirty="0">
                <a:latin typeface="Tahoma" pitchFamily="34" charset="0"/>
                <a:ea typeface="Tahoma" pitchFamily="34" charset="0"/>
                <a:cs typeface="Tahoma" pitchFamily="34" charset="0"/>
              </a:rPr>
              <a:t>1) هل أعرف ما هي عيوبي ونواقصي ؟ وما هي عيوب ونواقص الآخر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2) هل أعرف رغباتي وانتظاراتي ورغبات وانتظارات الآخر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3) يجب ألاّ أقول: هو سيتغيّر، بل هو لن يتغيّر. فهل سأتمكّن من التأقّلم والتعايش مع عيوبه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4) هل أعرف ذوق الآخر ؟ ما الذي يفضّله ؟ ماذا يكره ؟ مِمَّ ينفُر ؟ وما هي مواضيعه المفضّلة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5) هل أعرف ما الذي ينتظره الآخر مني ؟ هل أنا قادرٌ على إعطائه إيّاه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6) هل أفضّل المناقشة الجادّة أو الثرثرة الخفيفة ؟ وهو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7) هل أعرف كيف يتعامل مع المال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8) هل أعرف جيدًا قناعاته فيما يتعلّق بالعائلة، بالإنجاب، بالانفتاح على الآخرين، بالدين، وبالسياسة ؟</a:t>
            </a:r>
            <a:endParaRPr lang="en-US" dirty="0">
              <a:latin typeface="Tahoma" pitchFamily="34" charset="0"/>
              <a:ea typeface="Tahoma" pitchFamily="34" charset="0"/>
              <a:cs typeface="Tahoma" pitchFamily="34" charset="0"/>
            </a:endParaRPr>
          </a:p>
          <a:p>
            <a:pPr algn="r" rtl="1"/>
            <a:r>
              <a:rPr lang="ar-LB" dirty="0">
                <a:latin typeface="Tahoma" pitchFamily="34" charset="0"/>
                <a:ea typeface="Tahoma" pitchFamily="34" charset="0"/>
                <a:cs typeface="Tahoma" pitchFamily="34" charset="0"/>
              </a:rPr>
              <a:t>9) هل سأتمكّن من تحمّل الحياة عندما يقرّر أن "يخرس" أو عندما تخرج من فمه كلمات نابيّة أو عندما يصبح مزاجه سوداويًّا ؟</a:t>
            </a:r>
            <a:br>
              <a:rPr lang="ar-LB" b="1" dirty="0"/>
            </a:br>
            <a:endParaRPr lang="en-US" dirty="0"/>
          </a:p>
        </p:txBody>
      </p:sp>
      <p:sp>
        <p:nvSpPr>
          <p:cNvPr id="2" name="Title 1"/>
          <p:cNvSpPr>
            <a:spLocks noGrp="1"/>
          </p:cNvSpPr>
          <p:nvPr>
            <p:ph type="title"/>
          </p:nvPr>
        </p:nvSpPr>
        <p:spPr>
          <a:xfrm>
            <a:off x="2699792" y="260648"/>
            <a:ext cx="5760640" cy="1656184"/>
          </a:xfrm>
          <a:solidFill>
            <a:srgbClr val="92D050"/>
          </a:solidFill>
        </p:spPr>
        <p:txBody>
          <a:bodyPr>
            <a:normAutofit/>
          </a:bodyPr>
          <a:lstStyle/>
          <a:p>
            <a:pPr algn="ctr" rtl="1"/>
            <a:r>
              <a:rPr lang="ar-LB" sz="2200" b="1" dirty="0">
                <a:latin typeface="Tahoma" pitchFamily="34" charset="0"/>
                <a:ea typeface="Tahoma" pitchFamily="34" charset="0"/>
                <a:cs typeface="Tahoma" pitchFamily="34" charset="0"/>
              </a:rPr>
              <a:t>الوضوحُ صِفَةٌ ضروريّة جِدًا لكَي نعرِفَ كيفَ نَختار.</a:t>
            </a:r>
            <a:br>
              <a:rPr lang="fr-FR" sz="2200" b="1" dirty="0">
                <a:latin typeface="Tahoma" pitchFamily="34" charset="0"/>
                <a:ea typeface="Tahoma" pitchFamily="34" charset="0"/>
                <a:cs typeface="Tahoma" pitchFamily="34" charset="0"/>
              </a:rPr>
            </a:br>
            <a:r>
              <a:rPr lang="ar-LB" sz="2200" b="1" dirty="0">
                <a:latin typeface="Tahoma" pitchFamily="34" charset="0"/>
                <a:ea typeface="Tahoma" pitchFamily="34" charset="0"/>
                <a:cs typeface="Tahoma" pitchFamily="34" charset="0"/>
              </a:rPr>
              <a:t>عندمَا يأتِي الوَقتُ نأخذُ وقتًا لنَتفهمَّ معًا هذِه الأسئلة.... </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Oval 3"/>
          <p:cNvSpPr/>
          <p:nvPr/>
        </p:nvSpPr>
        <p:spPr>
          <a:xfrm>
            <a:off x="0" y="332656"/>
            <a:ext cx="266429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chemeClr val="bg1"/>
                </a:solidFill>
                <a:latin typeface="Tahoma" panose="020B0604030504040204" pitchFamily="34" charset="0"/>
                <a:ea typeface="Tahoma" panose="020B0604030504040204" pitchFamily="34" charset="0"/>
                <a:cs typeface="Tahoma" panose="020B0604030504040204" pitchFamily="34" charset="0"/>
              </a:rPr>
              <a:t>أحتفظُ بها منذ الآن</a:t>
            </a:r>
            <a:endParaRPr lang="en-US" sz="3000" dirty="0">
              <a:solidFill>
                <a:schemeClr val="bg1"/>
              </a:solidFill>
            </a:endParaRPr>
          </a:p>
        </p:txBody>
      </p:sp>
    </p:spTree>
    <p:custDataLst>
      <p:tags r:id="rId1"/>
    </p:custDataLst>
    <p:extLst>
      <p:ext uri="{BB962C8B-B14F-4D97-AF65-F5344CB8AC3E}">
        <p14:creationId xmlns:p14="http://schemas.microsoft.com/office/powerpoint/2010/main" val="404400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09" y="260648"/>
            <a:ext cx="5616624" cy="6480719"/>
          </a:xfrm>
          <a:solidFill>
            <a:schemeClr val="accent2">
              <a:lumMod val="40000"/>
              <a:lumOff val="60000"/>
            </a:schemeClr>
          </a:solidFill>
        </p:spPr>
        <p:txBody>
          <a:bodyPr>
            <a:noAutofit/>
          </a:bodyPr>
          <a:lstStyle/>
          <a:p>
            <a:pPr marL="109728" indent="0" algn="ctr" rtl="1">
              <a:buNone/>
            </a:pPr>
            <a:r>
              <a:rPr lang="ar-SA" sz="2800" b="1" dirty="0">
                <a:latin typeface="Tahoma" pitchFamily="34" charset="0"/>
                <a:ea typeface="Tahoma" pitchFamily="34" charset="0"/>
                <a:cs typeface="Tahoma" pitchFamily="34" charset="0"/>
              </a:rPr>
              <a:t>إجعَلني كخاتمٍ</a:t>
            </a:r>
            <a:endParaRPr lang="en-US" sz="2800" dirty="0">
              <a:latin typeface="Tahoma" pitchFamily="34" charset="0"/>
              <a:ea typeface="Tahoma" pitchFamily="34" charset="0"/>
              <a:cs typeface="Tahoma" pitchFamily="34" charset="0"/>
            </a:endParaRPr>
          </a:p>
          <a:p>
            <a:pPr marL="109728" indent="0" algn="ctr" rtl="1">
              <a:buNone/>
            </a:pPr>
            <a:r>
              <a:rPr lang="ar-SA" sz="2800" dirty="0">
                <a:latin typeface="Tahoma" pitchFamily="34" charset="0"/>
                <a:ea typeface="Tahoma" pitchFamily="34" charset="0"/>
                <a:cs typeface="Tahoma" pitchFamily="34" charset="0"/>
              </a:rPr>
              <a:t>إجعَلني كخاتمٍ على قلبِكَ، كَعلامَة على ذراعِكَ</a:t>
            </a:r>
            <a:endParaRPr lang="en-US" sz="2800" dirty="0">
              <a:latin typeface="Tahoma" pitchFamily="34" charset="0"/>
              <a:ea typeface="Tahoma" pitchFamily="34" charset="0"/>
              <a:cs typeface="Tahoma" pitchFamily="34" charset="0"/>
            </a:endParaRPr>
          </a:p>
          <a:p>
            <a:pPr marL="109728" indent="0" algn="ctr" rtl="1">
              <a:buNone/>
            </a:pPr>
            <a:r>
              <a:rPr lang="ar-SA" sz="2800" dirty="0">
                <a:latin typeface="Tahoma" pitchFamily="34" charset="0"/>
                <a:ea typeface="Tahoma" pitchFamily="34" charset="0"/>
                <a:cs typeface="Tahoma" pitchFamily="34" charset="0"/>
              </a:rPr>
              <a:t>فإنَّ الحبَّ قويٌّ قويٌ، سهامه سهامُ نار، لهيب نار</a:t>
            </a:r>
            <a:endParaRPr lang="en-US" sz="2800" dirty="0">
              <a:latin typeface="Tahoma" pitchFamily="34" charset="0"/>
              <a:ea typeface="Tahoma" pitchFamily="34" charset="0"/>
              <a:cs typeface="Tahoma" pitchFamily="34" charset="0"/>
            </a:endParaRPr>
          </a:p>
          <a:p>
            <a:pPr marL="109728" indent="0" algn="ctr" rtl="1">
              <a:buNone/>
            </a:pPr>
            <a:r>
              <a:rPr lang="ar-SA" sz="2800" b="1" dirty="0">
                <a:latin typeface="Tahoma" pitchFamily="34" charset="0"/>
                <a:ea typeface="Tahoma" pitchFamily="34" charset="0"/>
                <a:cs typeface="Tahoma" pitchFamily="34" charset="0"/>
              </a:rPr>
              <a:t>هللويا  هللويا  هللويا	هللويا  هللويا  هللويا</a:t>
            </a:r>
            <a:endParaRPr lang="en-US" sz="2800" dirty="0">
              <a:latin typeface="Tahoma" pitchFamily="34" charset="0"/>
              <a:ea typeface="Tahoma" pitchFamily="34" charset="0"/>
              <a:cs typeface="Tahoma" pitchFamily="34" charset="0"/>
            </a:endParaRPr>
          </a:p>
          <a:p>
            <a:pPr marL="109728" indent="0" algn="ctr" rtl="1">
              <a:buNone/>
            </a:pPr>
            <a:r>
              <a:rPr lang="ar-SA" sz="2800" b="1" dirty="0">
                <a:latin typeface="Tahoma" pitchFamily="34" charset="0"/>
                <a:ea typeface="Tahoma" pitchFamily="34" charset="0"/>
                <a:cs typeface="Tahoma" pitchFamily="34" charset="0"/>
              </a:rPr>
              <a:t>هللويا  هللويا  هللويا	هللويا  هللويا  هللويا</a:t>
            </a:r>
            <a:endParaRPr lang="en-US" sz="2800" dirty="0">
              <a:latin typeface="Tahoma" pitchFamily="34" charset="0"/>
              <a:ea typeface="Tahoma" pitchFamily="34" charset="0"/>
              <a:cs typeface="Tahoma" pitchFamily="34" charset="0"/>
            </a:endParaRPr>
          </a:p>
          <a:p>
            <a:pPr lvl="8" algn="ctr" rtl="1">
              <a:buNone/>
            </a:pPr>
            <a:r>
              <a:rPr lang="ar-SA" sz="2800" dirty="0">
                <a:latin typeface="Tahoma" pitchFamily="34" charset="0"/>
                <a:ea typeface="Tahoma" pitchFamily="34" charset="0"/>
                <a:cs typeface="Tahoma" pitchFamily="34" charset="0"/>
              </a:rPr>
              <a:t>المياه الغزيرة لا تستطيع أنّ </a:t>
            </a:r>
            <a:endParaRPr lang="ar-LB" sz="2800" dirty="0">
              <a:latin typeface="Tahoma" pitchFamily="34" charset="0"/>
              <a:ea typeface="Tahoma" pitchFamily="34" charset="0"/>
              <a:cs typeface="Tahoma" pitchFamily="34" charset="0"/>
            </a:endParaRPr>
          </a:p>
          <a:p>
            <a:pPr lvl="8" algn="ctr" rtl="1">
              <a:buNone/>
            </a:pPr>
            <a:r>
              <a:rPr lang="ar-SA" sz="2800" dirty="0">
                <a:latin typeface="Tahoma" pitchFamily="34" charset="0"/>
                <a:ea typeface="Tahoma" pitchFamily="34" charset="0"/>
                <a:cs typeface="Tahoma" pitchFamily="34" charset="0"/>
              </a:rPr>
              <a:t>تطفِئَ الحبَّ ولا أنّ تغمُرَه</a:t>
            </a:r>
            <a:endParaRPr lang="en-US" sz="2800" dirty="0">
              <a:latin typeface="Tahoma" pitchFamily="34" charset="0"/>
              <a:ea typeface="Tahoma" pitchFamily="34" charset="0"/>
              <a:cs typeface="Tahoma" pitchFamily="34" charset="0"/>
            </a:endParaRPr>
          </a:p>
          <a:p>
            <a:pPr algn="r" rtl="1"/>
            <a:endParaRPr lang="en-US" sz="280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6228184" y="980728"/>
            <a:ext cx="2592288" cy="2592288"/>
          </a:xfrm>
          <a:solidFill>
            <a:schemeClr val="bg2">
              <a:lumMod val="90000"/>
            </a:schemeClr>
          </a:solidFill>
        </p:spPr>
        <p:txBody>
          <a:bodyPr>
            <a:normAutofit/>
          </a:bodyPr>
          <a:lstStyle/>
          <a:p>
            <a:pPr algn="r" rtl="1"/>
            <a:r>
              <a:rPr lang="ar-LB" dirty="0">
                <a:latin typeface="Tahoma" pitchFamily="34" charset="0"/>
                <a:ea typeface="Tahoma" pitchFamily="34" charset="0"/>
                <a:cs typeface="Tahoma" pitchFamily="34" charset="0"/>
              </a:rPr>
              <a:t>نختُمُ بهذه</a:t>
            </a:r>
            <a:br>
              <a:rPr lang="ar-LB" dirty="0">
                <a:latin typeface="Tahoma" pitchFamily="34" charset="0"/>
                <a:ea typeface="Tahoma" pitchFamily="34" charset="0"/>
                <a:cs typeface="Tahoma" pitchFamily="34" charset="0"/>
              </a:rPr>
            </a:br>
            <a:r>
              <a:rPr lang="ar-LB" dirty="0">
                <a:latin typeface="Tahoma" pitchFamily="34" charset="0"/>
                <a:ea typeface="Tahoma" pitchFamily="34" charset="0"/>
                <a:cs typeface="Tahoma" pitchFamily="34" charset="0"/>
              </a:rPr>
              <a:t> التّرتيلة</a:t>
            </a:r>
            <a:endParaRPr lang="en-US" dirty="0">
              <a:latin typeface="Tahoma" pitchFamily="34" charset="0"/>
              <a:ea typeface="Tahoma" pitchFamily="34" charset="0"/>
              <a:cs typeface="Tahoma"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4045" y="3925472"/>
            <a:ext cx="4392488" cy="2932528"/>
          </a:xfrm>
          <a:prstGeom prst="rect">
            <a:avLst/>
          </a:prstGeom>
        </p:spPr>
      </p:pic>
    </p:spTree>
    <p:custDataLst>
      <p:tags r:id="rId1"/>
    </p:custDataLst>
    <p:extLst>
      <p:ext uri="{BB962C8B-B14F-4D97-AF65-F5344CB8AC3E}">
        <p14:creationId xmlns:p14="http://schemas.microsoft.com/office/powerpoint/2010/main" val="188894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608" y="5157192"/>
            <a:ext cx="8548968" cy="1316071"/>
          </a:xfrm>
        </p:spPr>
        <p:txBody>
          <a:bodyPr>
            <a:normAutofit/>
          </a:bodyPr>
          <a:lstStyle/>
          <a:p>
            <a:pPr algn="r" rtl="1"/>
            <a:endParaRPr lang="ar-LB" sz="3600" dirty="0"/>
          </a:p>
          <a:p>
            <a:pPr algn="r" rtl="1"/>
            <a:endParaRPr lang="en-US" sz="3600" dirty="0"/>
          </a:p>
        </p:txBody>
      </p:sp>
      <p:sp>
        <p:nvSpPr>
          <p:cNvPr id="6" name="Cloud Callout 5"/>
          <p:cNvSpPr/>
          <p:nvPr/>
        </p:nvSpPr>
        <p:spPr>
          <a:xfrm>
            <a:off x="997042" y="349625"/>
            <a:ext cx="3793475" cy="2248041"/>
          </a:xfrm>
          <a:prstGeom prst="cloudCallout">
            <a:avLst>
              <a:gd name="adj1" fmla="val 81721"/>
              <a:gd name="adj2" fmla="val -3584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1"/>
                </a:solidFill>
                <a:latin typeface="Tahoma" panose="020B0604030504040204" pitchFamily="34" charset="0"/>
                <a:ea typeface="Tahoma" panose="020B0604030504040204" pitchFamily="34" charset="0"/>
                <a:cs typeface="Tahoma" panose="020B0604030504040204" pitchFamily="34" charset="0"/>
              </a:rPr>
              <a:t>ما هو هَدَفنا اليوم؟</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436096" y="-11981"/>
            <a:ext cx="3193830" cy="3226726"/>
          </a:xfrm>
          <a:prstGeom prst="rect">
            <a:avLst/>
          </a:prstGeom>
        </p:spPr>
      </p:pic>
      <p:sp>
        <p:nvSpPr>
          <p:cNvPr id="2" name="Rectangle 1"/>
          <p:cNvSpPr/>
          <p:nvPr/>
        </p:nvSpPr>
        <p:spPr>
          <a:xfrm>
            <a:off x="323528" y="3429000"/>
            <a:ext cx="8604448" cy="1384995"/>
          </a:xfrm>
          <a:prstGeom prst="rect">
            <a:avLst/>
          </a:prstGeom>
        </p:spPr>
        <p:txBody>
          <a:bodyPr wrap="square">
            <a:spAutoFit/>
          </a:bodyPr>
          <a:lstStyle/>
          <a:p>
            <a:pPr algn="r" rtl="1"/>
            <a:r>
              <a:rPr lang="fr-CA" sz="2800" b="1" dirty="0">
                <a:latin typeface="Tahoma" pitchFamily="34" charset="0"/>
                <a:ea typeface="Tahoma" pitchFamily="34" charset="0"/>
                <a:cs typeface="Tahoma" pitchFamily="34" charset="0"/>
              </a:rPr>
              <a:t>-</a:t>
            </a:r>
            <a:r>
              <a:rPr lang="ar-LB" sz="2800" b="1" dirty="0">
                <a:latin typeface="Tahoma" pitchFamily="34" charset="0"/>
                <a:ea typeface="Tahoma" pitchFamily="34" charset="0"/>
                <a:cs typeface="Tahoma" pitchFamily="34" charset="0"/>
              </a:rPr>
              <a:t>ان نَتَعَمّق </a:t>
            </a:r>
            <a:r>
              <a:rPr lang="ar-LB" sz="2800" dirty="0">
                <a:latin typeface="Tahoma" pitchFamily="34" charset="0"/>
                <a:ea typeface="Tahoma" pitchFamily="34" charset="0"/>
                <a:cs typeface="Tahoma" pitchFamily="34" charset="0"/>
              </a:rPr>
              <a:t>أكثرَ بالحُبّ ونتوصَّلَ إلى كتابَةِ المَعايِير الأساسيّة الّتي تُميّزُ الحُّب الصّحيح عن "الحُبّ المُزيَّف» </a:t>
            </a:r>
            <a:r>
              <a:rPr lang="fr-FR" sz="2800" dirty="0">
                <a:latin typeface="Tahoma" pitchFamily="34" charset="0"/>
                <a:ea typeface="Tahoma" pitchFamily="34" charset="0"/>
                <a:cs typeface="Tahoma" pitchFamily="34" charset="0"/>
              </a:rPr>
              <a:t> </a:t>
            </a:r>
            <a:r>
              <a:rPr lang="ar-LB" sz="2800" dirty="0">
                <a:latin typeface="Tahoma" pitchFamily="34" charset="0"/>
                <a:ea typeface="Tahoma" pitchFamily="34" charset="0"/>
                <a:cs typeface="Tahoma" pitchFamily="34" charset="0"/>
              </a:rPr>
              <a:t>ونكتَشِفَ </a:t>
            </a:r>
            <a:r>
              <a:rPr lang="ar-LB" sz="2800" b="1" dirty="0">
                <a:latin typeface="Tahoma" pitchFamily="34" charset="0"/>
                <a:ea typeface="Tahoma" pitchFamily="34" charset="0"/>
                <a:cs typeface="Tahoma" pitchFamily="34" charset="0"/>
              </a:rPr>
              <a:t>الحُبّ البَنّاء للزّواجِ </a:t>
            </a:r>
            <a:r>
              <a:rPr lang="ar-LB" sz="2800" dirty="0">
                <a:latin typeface="Tahoma" pitchFamily="34" charset="0"/>
                <a:ea typeface="Tahoma" pitchFamily="34" charset="0"/>
                <a:cs typeface="Tahoma" pitchFamily="34" charset="0"/>
              </a:rPr>
              <a:t>مُنذُ اليومِ قَبلَ الوُصولِ الَيه.</a:t>
            </a:r>
          </a:p>
        </p:txBody>
      </p:sp>
      <p:sp>
        <p:nvSpPr>
          <p:cNvPr id="7" name="Rectangle 6"/>
          <p:cNvSpPr/>
          <p:nvPr/>
        </p:nvSpPr>
        <p:spPr>
          <a:xfrm>
            <a:off x="1043608" y="5085184"/>
            <a:ext cx="7776864" cy="1384995"/>
          </a:xfrm>
          <a:prstGeom prst="rect">
            <a:avLst/>
          </a:prstGeom>
        </p:spPr>
        <p:txBody>
          <a:bodyPr wrap="square">
            <a:spAutoFit/>
          </a:bodyPr>
          <a:lstStyle/>
          <a:p>
            <a:pPr algn="r" rtl="1"/>
            <a:endParaRPr lang="en-US" sz="2800" dirty="0"/>
          </a:p>
          <a:p>
            <a:pPr algn="r" rtl="1"/>
            <a:r>
              <a:rPr lang="ar-LB" sz="2800" b="1" dirty="0">
                <a:latin typeface="Tahoma" pitchFamily="34" charset="0"/>
                <a:ea typeface="Tahoma" pitchFamily="34" charset="0"/>
                <a:cs typeface="Tahoma" pitchFamily="34" charset="0"/>
              </a:rPr>
              <a:t>- أن نُحقّق </a:t>
            </a:r>
            <a:r>
              <a:rPr lang="ar-LB" sz="2800" dirty="0">
                <a:latin typeface="Tahoma" pitchFamily="34" charset="0"/>
                <a:ea typeface="Tahoma" pitchFamily="34" charset="0"/>
                <a:cs typeface="Tahoma" pitchFamily="34" charset="0"/>
              </a:rPr>
              <a:t>اكتِشافًا ذاتيًّا فنتَوقَّفَ عندَ أنواعِ الحُبّ الّتي يَختَبرُها الإنسان في حياتِه وفي عائِلته</a:t>
            </a:r>
            <a:endParaRPr lang="en-US" sz="2800" dirty="0"/>
          </a:p>
        </p:txBody>
      </p:sp>
    </p:spTree>
    <p:custDataLst>
      <p:tags r:id="rId1"/>
    </p:custDataLst>
    <p:extLst>
      <p:ext uri="{BB962C8B-B14F-4D97-AF65-F5344CB8AC3E}">
        <p14:creationId xmlns:p14="http://schemas.microsoft.com/office/powerpoint/2010/main" val="2241831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pPr algn="ctr" rtl="1"/>
            <a:r>
              <a:rPr lang="ar-LB" dirty="0">
                <a:latin typeface="Tahoma" pitchFamily="34" charset="0"/>
                <a:ea typeface="Tahoma" pitchFamily="34" charset="0"/>
                <a:cs typeface="Tahoma" pitchFamily="34" charset="0"/>
              </a:rPr>
              <a:t>يَكتُبُ كُلُّ واحِدٍ أمامَهُ تَكمِلَةَ عِبارَةٍ منَ العِبارتين التّاليتَين</a:t>
            </a:r>
            <a:endParaRPr lang="en-US" dirty="0">
              <a:latin typeface="Tahoma" pitchFamily="34" charset="0"/>
              <a:ea typeface="Tahoma" pitchFamily="34" charset="0"/>
              <a:cs typeface="Tahoma" pitchFamily="34" charset="0"/>
            </a:endParaRPr>
          </a:p>
        </p:txBody>
      </p:sp>
      <p:sp>
        <p:nvSpPr>
          <p:cNvPr id="6" name="Rounded Rectangular Callout 5"/>
          <p:cNvSpPr/>
          <p:nvPr/>
        </p:nvSpPr>
        <p:spPr>
          <a:xfrm>
            <a:off x="467544" y="1700808"/>
            <a:ext cx="3024336" cy="2304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latin typeface="Tahoma" pitchFamily="34" charset="0"/>
                <a:ea typeface="Tahoma" pitchFamily="34" charset="0"/>
                <a:cs typeface="Tahoma" pitchFamily="34" charset="0"/>
              </a:rPr>
              <a:t>أنا كفتاة أنتظرُ من الشّاب أن ..........</a:t>
            </a:r>
          </a:p>
          <a:p>
            <a:pPr algn="ctr"/>
            <a:endParaRPr lang="en-US" b="1" dirty="0"/>
          </a:p>
        </p:txBody>
      </p:sp>
      <p:sp>
        <p:nvSpPr>
          <p:cNvPr id="7" name="Rounded Rectangular Callout 6"/>
          <p:cNvSpPr/>
          <p:nvPr/>
        </p:nvSpPr>
        <p:spPr>
          <a:xfrm>
            <a:off x="5580112" y="1556792"/>
            <a:ext cx="3024336" cy="2304256"/>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dirty="0">
                <a:latin typeface="Tahoma" pitchFamily="34" charset="0"/>
                <a:ea typeface="Tahoma" pitchFamily="34" charset="0"/>
                <a:cs typeface="Tahoma" pitchFamily="34" charset="0"/>
              </a:rPr>
              <a:t>أنا كشاب أنتظرُ من الفتاةِ أن ..........</a:t>
            </a:r>
          </a:p>
          <a:p>
            <a:pPr algn="ctr"/>
            <a:endParaRPr lang="en-US" b="1" dirty="0"/>
          </a:p>
        </p:txBody>
      </p:sp>
      <p:sp>
        <p:nvSpPr>
          <p:cNvPr id="8" name="Content Placeholder 7"/>
          <p:cNvSpPr>
            <a:spLocks noGrp="1"/>
          </p:cNvSpPr>
          <p:nvPr>
            <p:ph idx="1"/>
          </p:nvPr>
        </p:nvSpPr>
        <p:spPr>
          <a:xfrm>
            <a:off x="323528" y="5445224"/>
            <a:ext cx="5472608" cy="1224136"/>
          </a:xfrm>
          <a:solidFill>
            <a:schemeClr val="accent3">
              <a:lumMod val="20000"/>
              <a:lumOff val="80000"/>
            </a:schemeClr>
          </a:solidFill>
        </p:spPr>
        <p:txBody>
          <a:bodyPr>
            <a:normAutofit/>
          </a:bodyPr>
          <a:lstStyle/>
          <a:p>
            <a:pPr algn="ctr" rtl="1">
              <a:buNone/>
            </a:pPr>
            <a:r>
              <a:rPr lang="ar-LB" sz="3200" b="1" dirty="0">
                <a:latin typeface="Tahoma" pitchFamily="34" charset="0"/>
                <a:ea typeface="Tahoma" pitchFamily="34" charset="0"/>
                <a:cs typeface="Tahoma" pitchFamily="34" charset="0"/>
              </a:rPr>
              <a:t>نَتشاركُ و نُحدِّدُ معًا ماذا ينتظرُ كلٌ منّا من الآخر؟</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6047656" y="3501008"/>
            <a:ext cx="3096344" cy="3128236"/>
          </a:xfrm>
          <a:prstGeom prst="rect">
            <a:avLst/>
          </a:prstGeom>
        </p:spPr>
      </p:pic>
    </p:spTree>
    <p:custDataLst>
      <p:tags r:id="rId1"/>
    </p:custDataLst>
    <p:extLst>
      <p:ext uri="{BB962C8B-B14F-4D97-AF65-F5344CB8AC3E}">
        <p14:creationId xmlns:p14="http://schemas.microsoft.com/office/powerpoint/2010/main" val="56829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3925472"/>
            <a:ext cx="5616624" cy="2932528"/>
          </a:xfrm>
          <a:prstGeom prst="rect">
            <a:avLst/>
          </a:prstGeom>
        </p:spPr>
      </p:pic>
      <p:sp>
        <p:nvSpPr>
          <p:cNvPr id="5" name="Cloud Callout 4"/>
          <p:cNvSpPr/>
          <p:nvPr/>
        </p:nvSpPr>
        <p:spPr>
          <a:xfrm>
            <a:off x="3203848" y="836712"/>
            <a:ext cx="5040560" cy="2808312"/>
          </a:xfrm>
          <a:prstGeom prst="cloudCallout">
            <a:avLst>
              <a:gd name="adj1" fmla="val -50065"/>
              <a:gd name="adj2" fmla="val 47609"/>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latin typeface="Tahoma" panose="020B0604030504040204" pitchFamily="34" charset="0"/>
                <a:ea typeface="Tahoma" panose="020B0604030504040204" pitchFamily="34" charset="0"/>
                <a:cs typeface="Tahoma" panose="020B0604030504040204" pitchFamily="34" charset="0"/>
              </a:rPr>
              <a:t>أصدِقائي...</a:t>
            </a:r>
          </a:p>
          <a:p>
            <a:pPr algn="ctr" rtl="1"/>
            <a:r>
              <a:rPr lang="ar-LB" sz="3600" b="1" dirty="0">
                <a:solidFill>
                  <a:schemeClr val="tx1"/>
                </a:solidFill>
                <a:latin typeface="Tahoma" panose="020B0604030504040204" pitchFamily="34" charset="0"/>
                <a:ea typeface="Tahoma" panose="020B0604030504040204" pitchFamily="34" charset="0"/>
                <a:cs typeface="Tahoma" panose="020B0604030504040204" pitchFamily="34" charset="0"/>
              </a:rPr>
              <a:t>ما هي دَلائلُ الحبّ النّاجح؟</a:t>
            </a:r>
          </a:p>
        </p:txBody>
      </p:sp>
    </p:spTree>
    <p:custDataLst>
      <p:tags r:id="rId1"/>
    </p:custDataLst>
    <p:extLst>
      <p:ext uri="{BB962C8B-B14F-4D97-AF65-F5344CB8AC3E}">
        <p14:creationId xmlns:p14="http://schemas.microsoft.com/office/powerpoint/2010/main" val="19563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230033"/>
              </p:ext>
            </p:extLst>
          </p:nvPr>
        </p:nvGraphicFramePr>
        <p:xfrm>
          <a:off x="323528" y="764704"/>
          <a:ext cx="8352928" cy="5976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p:txBody>
          <a:bodyPr>
            <a:normAutofit/>
          </a:bodyPr>
          <a:lstStyle/>
          <a:p>
            <a:pPr algn="ctr"/>
            <a:r>
              <a:rPr lang="ar-LB" b="1" dirty="0">
                <a:latin typeface="Tahoma" pitchFamily="34" charset="0"/>
                <a:ea typeface="Tahoma" pitchFamily="34" charset="0"/>
                <a:cs typeface="Tahoma" pitchFamily="34" charset="0"/>
              </a:rPr>
              <a:t>دلائلُ الحُبّ النّاجِح</a:t>
            </a:r>
            <a:endParaRPr lang="en-US"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7236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59371682"/>
              </p:ext>
            </p:extLst>
          </p:nvPr>
        </p:nvGraphicFramePr>
        <p:xfrm>
          <a:off x="179512" y="476672"/>
          <a:ext cx="8579296" cy="5721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3598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87695"/>
              </p:ext>
            </p:extLst>
          </p:nvPr>
        </p:nvGraphicFramePr>
        <p:xfrm>
          <a:off x="251520" y="-171400"/>
          <a:ext cx="8352928"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83568" y="5877272"/>
            <a:ext cx="7920880" cy="830997"/>
          </a:xfrm>
          <a:prstGeom prst="rect">
            <a:avLst/>
          </a:prstGeom>
          <a:solidFill>
            <a:schemeClr val="accent3">
              <a:lumMod val="20000"/>
              <a:lumOff val="80000"/>
            </a:schemeClr>
          </a:solidFill>
        </p:spPr>
        <p:txBody>
          <a:bodyPr wrap="square" rtlCol="0">
            <a:spAutoFit/>
          </a:bodyPr>
          <a:lstStyle/>
          <a:p>
            <a:pPr algn="ctr"/>
            <a:r>
              <a:rPr lang="ar-LB" sz="4800" b="1" dirty="0">
                <a:latin typeface="Tahoma" pitchFamily="34" charset="0"/>
                <a:ea typeface="Tahoma" pitchFamily="34" charset="0"/>
                <a:cs typeface="Tahoma" pitchFamily="34" charset="0"/>
              </a:rPr>
              <a:t>الحبّ يفترضُ الدّيمومَة</a:t>
            </a:r>
            <a:endParaRPr lang="en-US" sz="4800" b="1"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047636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1284</TotalTime>
  <Words>2171</Words>
  <Application>Microsoft Office PowerPoint</Application>
  <PresentationFormat>On-screen Show (4:3)</PresentationFormat>
  <Paragraphs>187</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Adobe Arabic</vt:lpstr>
      <vt:lpstr>Calibri</vt:lpstr>
      <vt:lpstr>Lucida Sans Unicode</vt:lpstr>
      <vt:lpstr>Tahoma</vt:lpstr>
      <vt:lpstr>Verdana</vt:lpstr>
      <vt:lpstr>Wingdings</vt:lpstr>
      <vt:lpstr>Wingdings 2</vt:lpstr>
      <vt:lpstr>Wingdings 3</vt:lpstr>
      <vt:lpstr>Concourse</vt:lpstr>
      <vt:lpstr>مَركَزُ التَّربِيَّةِ الدّينِيَّة </vt:lpstr>
      <vt:lpstr>PowerPoint Presentation</vt:lpstr>
      <vt:lpstr>PowerPoint Presentation</vt:lpstr>
      <vt:lpstr>PowerPoint Presentation</vt:lpstr>
      <vt:lpstr>يَكتُبُ كُلُّ واحِدٍ أمامَهُ تَكمِلَةَ عِبارَةٍ منَ العِبارتين التّاليتَين</vt:lpstr>
      <vt:lpstr>PowerPoint Presentation</vt:lpstr>
      <vt:lpstr>دلائلُ الحُبّ النّاجِح</vt:lpstr>
      <vt:lpstr>PowerPoint Presentation</vt:lpstr>
      <vt:lpstr>PowerPoint Presentation</vt:lpstr>
      <vt:lpstr>PowerPoint Presentation</vt:lpstr>
      <vt:lpstr>PowerPoint Presentation</vt:lpstr>
      <vt:lpstr>   ما هي علاقة هذا الحبّ بالزّواج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الوضوحُ صِفَةٌ ضروريّة جِدًا لكَي نعرِفَ كيفَ نَختار. عندمَا يأتِي الوَقتُ نأخذُ وقتًا لنَتفهمَّ معًا هذِه الأسئلة.... </vt:lpstr>
      <vt:lpstr>نختُمُ بهذه  التّرتيلة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EB9 اللقاء الثامن</dc:title>
  <dc:creator>Michel Haddad</dc:creator>
  <cp:lastModifiedBy>Michel Haddad (Prof)</cp:lastModifiedBy>
  <cp:revision>103</cp:revision>
  <dcterms:created xsi:type="dcterms:W3CDTF">2021-01-21T13:01:27Z</dcterms:created>
  <dcterms:modified xsi:type="dcterms:W3CDTF">2022-02-04T21:26:36Z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DE024157-155A-49EF-BCD3-2C11BD067C07</vt:lpwstr>
  </property>
  <property fmtid="{D5CDD505-2E9C-101B-9397-08002B2CF9AE}" pid="3" name="ArticulatePath">
    <vt:lpwstr>EB9 اللقاء الثامن</vt:lpwstr>
  </property>
</Properties>
</file>