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36"/>
  </p:notesMasterIdLst>
  <p:sldIdLst>
    <p:sldId id="266" r:id="rId3"/>
    <p:sldId id="267" r:id="rId4"/>
    <p:sldId id="268" r:id="rId5"/>
    <p:sldId id="269" r:id="rId6"/>
    <p:sldId id="270" r:id="rId7"/>
    <p:sldId id="345" r:id="rId8"/>
    <p:sldId id="344" r:id="rId9"/>
    <p:sldId id="347" r:id="rId10"/>
    <p:sldId id="346" r:id="rId11"/>
    <p:sldId id="271" r:id="rId12"/>
    <p:sldId id="365" r:id="rId13"/>
    <p:sldId id="274" r:id="rId14"/>
    <p:sldId id="276" r:id="rId15"/>
    <p:sldId id="278" r:id="rId16"/>
    <p:sldId id="277" r:id="rId17"/>
    <p:sldId id="321" r:id="rId18"/>
    <p:sldId id="322" r:id="rId19"/>
    <p:sldId id="323" r:id="rId20"/>
    <p:sldId id="324" r:id="rId21"/>
    <p:sldId id="282" r:id="rId22"/>
    <p:sldId id="313" r:id="rId23"/>
    <p:sldId id="314" r:id="rId24"/>
    <p:sldId id="315" r:id="rId25"/>
    <p:sldId id="306" r:id="rId26"/>
    <p:sldId id="308" r:id="rId27"/>
    <p:sldId id="307" r:id="rId28"/>
    <p:sldId id="316" r:id="rId29"/>
    <p:sldId id="364" r:id="rId30"/>
    <p:sldId id="366" r:id="rId31"/>
    <p:sldId id="367" r:id="rId32"/>
    <p:sldId id="287" r:id="rId33"/>
    <p:sldId id="357" r:id="rId34"/>
    <p:sldId id="317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00"/>
    <a:srgbClr val="CC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87571" autoAdjust="0"/>
  </p:normalViewPr>
  <p:slideViewPr>
    <p:cSldViewPr>
      <p:cViewPr varScale="1">
        <p:scale>
          <a:sx n="97" d="100"/>
          <a:sy n="97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7B418-ACDD-48E0-9B11-D831842DBAE7}" type="datetimeFigureOut">
              <a:rPr lang="en-US" smtClean="0"/>
              <a:t>09-Apr-22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4B74E-91CA-4ACF-8803-3EAA43183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81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90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71DAE-398B-43DE-929C-882149C65D1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38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71DAE-398B-43DE-929C-882149C65D1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38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71DAE-398B-43DE-929C-882149C65D1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43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71DAE-398B-43DE-929C-882149C65D1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18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71DAE-398B-43DE-929C-882149C65D1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76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71DAE-398B-43DE-929C-882149C65D1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286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71DAE-398B-43DE-929C-882149C65D1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51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71DAE-398B-43DE-929C-882149C65D1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36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71DAE-398B-43DE-929C-882149C65D1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80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71DAE-398B-43DE-929C-882149C65D1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78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11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71DAE-398B-43DE-929C-882149C65D1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08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B74E-91CA-4ACF-8803-3EAA4318347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68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B74E-91CA-4ACF-8803-3EAA4318347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6491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B74E-91CA-4ACF-8803-3EAA4318347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626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71DAE-398B-43DE-929C-882149C65D1D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0863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71DAE-398B-43DE-929C-882149C65D1D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014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71DAE-398B-43DE-929C-882149C65D1D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326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B74E-91CA-4ACF-8803-3EAA4318347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721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B74E-91CA-4ACF-8803-3EAA4318347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72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B74E-91CA-4ACF-8803-3EAA4318347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2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B9F8C-E3DE-4FF7-9316-CA1047A7431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7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71DAE-398B-43DE-929C-882149C65D1D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502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B74E-91CA-4ACF-8803-3EAA4318347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9245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B74E-91CA-4ACF-8803-3EAA4318347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80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90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64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B74E-91CA-4ACF-8803-3EAA4318347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61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95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B74E-91CA-4ACF-8803-3EAA4318347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536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4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72A71AE-6649-47FE-A7DB-9F953D7826C1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09-Apr-22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1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71AE-6649-47FE-A7DB-9F953D7826C1}" type="datetimeFigureOut">
              <a:rPr lang="en-US" smtClean="0">
                <a:solidFill>
                  <a:srgbClr val="4F81BD"/>
                </a:solidFill>
              </a:rPr>
              <a:pPr/>
              <a:t>09-Apr-22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71AE-6649-47FE-A7DB-9F953D7826C1}" type="datetimeFigureOut">
              <a:rPr lang="en-US" smtClean="0">
                <a:solidFill>
                  <a:srgbClr val="4F81BD"/>
                </a:solidFill>
              </a:rPr>
              <a:pPr/>
              <a:t>09-Apr-22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34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4F81BD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4F81BD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71AE-6649-47FE-A7DB-9F953D7826C1}" type="datetimeFigureOut">
              <a:rPr lang="en-US" smtClean="0">
                <a:solidFill>
                  <a:srgbClr val="4F81BD"/>
                </a:solidFill>
              </a:rPr>
              <a:pPr/>
              <a:t>09-Apr-22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33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71AE-6649-47FE-A7DB-9F953D7826C1}" type="datetimeFigureOut">
              <a:rPr lang="en-US" smtClean="0">
                <a:solidFill>
                  <a:srgbClr val="4F81BD"/>
                </a:solidFill>
              </a:rPr>
              <a:pPr/>
              <a:t>09-Apr-22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75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71AE-6649-47FE-A7DB-9F953D7826C1}" type="datetimeFigureOut">
              <a:rPr lang="en-US" smtClean="0">
                <a:solidFill>
                  <a:srgbClr val="4F81BD"/>
                </a:solidFill>
              </a:rPr>
              <a:pPr/>
              <a:t>09-Apr-22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31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71AE-6649-47FE-A7DB-9F953D7826C1}" type="datetimeFigureOut">
              <a:rPr lang="en-US" smtClean="0">
                <a:solidFill>
                  <a:srgbClr val="4F81BD"/>
                </a:solidFill>
              </a:rPr>
              <a:pPr/>
              <a:t>09-Apr-22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11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E72A71AE-6649-47FE-A7DB-9F953D7826C1}" type="datetimeFigureOut">
              <a:rPr lang="en-US" smtClean="0">
                <a:solidFill>
                  <a:srgbClr val="4F81BD"/>
                </a:solidFill>
              </a:rPr>
              <a:pPr/>
              <a:t>09-Apr-22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22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71AE-6649-47FE-A7DB-9F953D7826C1}" type="datetimeFigureOut">
              <a:rPr lang="en-US" smtClean="0">
                <a:solidFill>
                  <a:srgbClr val="4F81BD"/>
                </a:solidFill>
              </a:rPr>
              <a:pPr/>
              <a:t>09-Apr-22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38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31EB-7D69-496C-A71C-7627102175EA}" type="datetimeFigureOut">
              <a:rPr lang="en-US" smtClean="0">
                <a:solidFill>
                  <a:srgbClr val="666666"/>
                </a:solidFill>
              </a:rPr>
              <a:pPr/>
              <a:t>09-Apr-22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C2034D2-24F6-4E6F-A228-AE940F694D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3677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31EB-7D69-496C-A71C-7627102175EA}" type="datetimeFigureOut">
              <a:rPr lang="en-US" smtClean="0">
                <a:solidFill>
                  <a:srgbClr val="666666"/>
                </a:solidFill>
              </a:rPr>
              <a:pPr/>
              <a:t>09-Apr-22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4D2-24F6-4E6F-A228-AE940F694D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1163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71AE-6649-47FE-A7DB-9F953D7826C1}" type="datetimeFigureOut">
              <a:rPr lang="en-US" smtClean="0">
                <a:solidFill>
                  <a:srgbClr val="4F81BD"/>
                </a:solidFill>
              </a:rPr>
              <a:pPr/>
              <a:t>09-Apr-22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90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31EB-7D69-496C-A71C-7627102175EA}" type="datetimeFigureOut">
              <a:rPr lang="en-US" smtClean="0">
                <a:solidFill>
                  <a:srgbClr val="666666"/>
                </a:solidFill>
              </a:rPr>
              <a:pPr/>
              <a:t>09-Apr-22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C2034D2-24F6-4E6F-A228-AE940F694D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21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31EB-7D69-496C-A71C-7627102175EA}" type="datetimeFigureOut">
              <a:rPr lang="en-US" smtClean="0">
                <a:solidFill>
                  <a:srgbClr val="666666"/>
                </a:solidFill>
              </a:rPr>
              <a:pPr/>
              <a:t>09-Apr-22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4D2-24F6-4E6F-A228-AE940F694D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66186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31EB-7D69-496C-A71C-7627102175EA}" type="datetimeFigureOut">
              <a:rPr lang="en-US" smtClean="0">
                <a:solidFill>
                  <a:srgbClr val="666666"/>
                </a:solidFill>
              </a:rPr>
              <a:pPr/>
              <a:t>09-Apr-22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4D2-24F6-4E6F-A228-AE940F694D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58711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31EB-7D69-496C-A71C-7627102175EA}" type="datetimeFigureOut">
              <a:rPr lang="en-US" smtClean="0">
                <a:solidFill>
                  <a:srgbClr val="666666"/>
                </a:solidFill>
              </a:rPr>
              <a:pPr/>
              <a:t>09-Apr-22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4D2-24F6-4E6F-A228-AE940F694D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59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31EB-7D69-496C-A71C-7627102175EA}" type="datetimeFigureOut">
              <a:rPr lang="en-US" smtClean="0">
                <a:solidFill>
                  <a:srgbClr val="666666"/>
                </a:solidFill>
              </a:rPr>
              <a:pPr/>
              <a:t>09-Apr-22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4D2-24F6-4E6F-A228-AE940F694D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83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31EB-7D69-496C-A71C-7627102175EA}" type="datetimeFigureOut">
              <a:rPr lang="en-US" smtClean="0">
                <a:solidFill>
                  <a:srgbClr val="666666"/>
                </a:solidFill>
              </a:rPr>
              <a:pPr/>
              <a:t>09-Apr-22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4D2-24F6-4E6F-A228-AE940F694D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7012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31EB-7D69-496C-A71C-7627102175EA}" type="datetimeFigureOut">
              <a:rPr lang="en-US" smtClean="0">
                <a:solidFill>
                  <a:srgbClr val="666666"/>
                </a:solidFill>
              </a:rPr>
              <a:pPr/>
              <a:t>09-Apr-22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C2034D2-24F6-4E6F-A228-AE940F694D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27267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31EB-7D69-496C-A71C-7627102175EA}" type="datetimeFigureOut">
              <a:rPr lang="en-US" smtClean="0">
                <a:solidFill>
                  <a:srgbClr val="666666"/>
                </a:solidFill>
              </a:rPr>
              <a:pPr/>
              <a:t>09-Apr-22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4D2-24F6-4E6F-A228-AE940F694D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471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31EB-7D69-496C-A71C-7627102175EA}" type="datetimeFigureOut">
              <a:rPr lang="en-US" smtClean="0">
                <a:solidFill>
                  <a:srgbClr val="666666"/>
                </a:solidFill>
              </a:rPr>
              <a:pPr/>
              <a:t>09-Apr-22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4D2-24F6-4E6F-A228-AE940F694D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39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71AE-6649-47FE-A7DB-9F953D7826C1}" type="datetimeFigureOut">
              <a:rPr lang="en-US" smtClean="0">
                <a:solidFill>
                  <a:srgbClr val="4F81BD"/>
                </a:solidFill>
              </a:rPr>
              <a:pPr/>
              <a:t>09-Apr-22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2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71AE-6649-47FE-A7DB-9F953D7826C1}" type="datetimeFigureOut">
              <a:rPr lang="en-US" smtClean="0">
                <a:solidFill>
                  <a:srgbClr val="4F81BD"/>
                </a:solidFill>
              </a:rPr>
              <a:pPr/>
              <a:t>09-Apr-22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7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71AE-6649-47FE-A7DB-9F953D7826C1}" type="datetimeFigureOut">
              <a:rPr lang="en-US" smtClean="0">
                <a:solidFill>
                  <a:srgbClr val="4F81BD"/>
                </a:solidFill>
              </a:rPr>
              <a:pPr/>
              <a:t>09-Apr-22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9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71AE-6649-47FE-A7DB-9F953D7826C1}" type="datetimeFigureOut">
              <a:rPr lang="en-US" smtClean="0">
                <a:solidFill>
                  <a:srgbClr val="4F81BD"/>
                </a:solidFill>
              </a:rPr>
              <a:pPr/>
              <a:t>09-Apr-22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69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71AE-6649-47FE-A7DB-9F953D7826C1}" type="datetimeFigureOut">
              <a:rPr lang="en-US" smtClean="0">
                <a:solidFill>
                  <a:srgbClr val="4F81BD"/>
                </a:solidFill>
              </a:rPr>
              <a:pPr/>
              <a:t>09-Apr-22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7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71AE-6649-47FE-A7DB-9F953D7826C1}" type="datetimeFigureOut">
              <a:rPr lang="en-US" smtClean="0">
                <a:solidFill>
                  <a:srgbClr val="4F81BD"/>
                </a:solidFill>
              </a:rPr>
              <a:pPr/>
              <a:t>09-Apr-22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9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71AE-6649-47FE-A7DB-9F953D7826C1}" type="datetimeFigureOut">
              <a:rPr lang="en-US" smtClean="0">
                <a:solidFill>
                  <a:srgbClr val="4F81BD"/>
                </a:solidFill>
              </a:rPr>
              <a:pPr/>
              <a:t>09-Apr-22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432E35-16EE-4743-865E-9A610479918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7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E72A71AE-6649-47FE-A7DB-9F953D7826C1}" type="datetimeFigureOut">
              <a:rPr lang="en-US" smtClean="0">
                <a:solidFill>
                  <a:srgbClr val="4F81BD"/>
                </a:solidFill>
              </a:rPr>
              <a:pPr/>
              <a:t>09-Apr-22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76432E35-16EE-4743-865E-9A610479918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1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E5731EB-7D69-496C-A71C-7627102175EA}" type="datetimeFigureOut">
              <a:rPr lang="en-US" smtClean="0">
                <a:solidFill>
                  <a:srgbClr val="666666"/>
                </a:solidFill>
              </a:rPr>
              <a:pPr/>
              <a:t>09-Apr-22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C2034D2-24F6-4E6F-A228-AE940F694D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5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8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9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0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5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6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7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3.xml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4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1988840"/>
            <a:ext cx="5825202" cy="1646302"/>
          </a:xfrm>
        </p:spPr>
        <p:txBody>
          <a:bodyPr>
            <a:normAutofit/>
          </a:bodyPr>
          <a:lstStyle/>
          <a:p>
            <a:pPr algn="ctr" rtl="1"/>
            <a:r>
              <a:rPr lang="ar-LB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مَركَزُ التَّربِيَّةِ الدّينِيَّة 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013176"/>
            <a:ext cx="6408712" cy="1096899"/>
          </a:xfrm>
        </p:spPr>
        <p:txBody>
          <a:bodyPr>
            <a:normAutofit fontScale="77500" lnSpcReduction="20000"/>
          </a:bodyPr>
          <a:lstStyle/>
          <a:p>
            <a:pPr algn="ctr" rtl="1"/>
            <a:r>
              <a:rPr lang="ar-LB" sz="5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يُقَدِّمُ كِتابَ التّاسِع أَسَاسِيّ</a:t>
            </a:r>
            <a:endParaRPr lang="en-US" sz="5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339104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16036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 descr="C:\Users\Liliane\Desktop\female-teacher-teaching-on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213" y="-133077"/>
            <a:ext cx="8986787" cy="695739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67744" y="548680"/>
            <a:ext cx="59401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b="1" dirty="0">
                <a:solidFill>
                  <a:srgbClr val="0070C0"/>
                </a:solidFill>
                <a:cs typeface="Tahoma"/>
              </a:rPr>
              <a:t>برَأيكُن مِش غَريب إنّو نِحْكي عَن القَداسِة بهَالإيّام؟ لَيش؟</a:t>
            </a:r>
          </a:p>
          <a:p>
            <a:pPr algn="ctr" rtl="1"/>
            <a:endParaRPr lang="ar-LB" sz="2800" b="1" dirty="0">
              <a:solidFill>
                <a:srgbClr val="0070C0"/>
              </a:solidFill>
              <a:cs typeface="Tahoma"/>
            </a:endParaRPr>
          </a:p>
          <a:p>
            <a:pPr algn="ctr" rtl="1"/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1880" y="2208050"/>
            <a:ext cx="5544616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4" algn="ctr" rtl="1">
              <a:lnSpc>
                <a:spcPct val="115000"/>
              </a:lnSpc>
              <a:spcAft>
                <a:spcPts val="1000"/>
              </a:spcAft>
            </a:pPr>
            <a:r>
              <a:rPr lang="ar-LB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مين مِنكن بيشوف إنّو  كِلمِة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 </a:t>
            </a:r>
            <a:r>
              <a:rPr lang="ar-LB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«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ق</a:t>
            </a:r>
            <a:r>
              <a:rPr lang="ar-LB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ِ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د</a:t>
            </a:r>
            <a:r>
              <a:rPr lang="ar-LB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ّ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يس</a:t>
            </a:r>
            <a:r>
              <a:rPr lang="ar-LB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»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 غ</a:t>
            </a:r>
            <a:r>
              <a:rPr lang="ar-LB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َ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ريب</a:t>
            </a:r>
            <a:r>
              <a:rPr lang="ar-LB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ة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  ع</a:t>
            </a:r>
            <a:r>
              <a:rPr lang="ar-LB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َ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ن</a:t>
            </a:r>
            <a:r>
              <a:rPr lang="ar-LB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ّ 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ز</a:t>
            </a:r>
            <a:r>
              <a:rPr lang="ar-LB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َ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م</a:t>
            </a:r>
            <a:r>
              <a:rPr lang="ar-LB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َ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ننا وع</a:t>
            </a:r>
            <a:r>
              <a:rPr lang="ar-LB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َ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ن ح</a:t>
            </a:r>
            <a:r>
              <a:rPr lang="ar-LB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َ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ضار</a:t>
            </a:r>
            <a:r>
              <a:rPr lang="ar-LB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ِ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ة الإ</a:t>
            </a:r>
            <a:r>
              <a:rPr lang="ar-LB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ِ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نسان الم</a:t>
            </a:r>
            <a:r>
              <a:rPr lang="ar-LB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ُ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عاص</a:t>
            </a:r>
            <a:r>
              <a:rPr lang="ar-LB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ِ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ر</a:t>
            </a:r>
            <a:r>
              <a:rPr lang="ar-LB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؟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5666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 descr="C:\Users\Liliane\Desktop\female-teacher-teaching-on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213" y="-133077"/>
            <a:ext cx="8986787" cy="695739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123728" y="980728"/>
            <a:ext cx="8280920" cy="167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71700" lvl="4" indent="-342900" algn="ctr" rtl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ar-LB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هل جَرّبت مَدرَستكُن شي مَرّة تقدِّملكُن القَداسِة كَمِثال أو رُؤيا؟</a:t>
            </a:r>
          </a:p>
          <a:p>
            <a:pPr marL="2171700" lvl="4" indent="-342900" algn="ctr" rtl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ar-LB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/>
              </a:rPr>
              <a:t>كيف؟</a:t>
            </a:r>
            <a:endParaRPr lang="en-US" sz="28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1800" y="2620069"/>
            <a:ext cx="59766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rtl="1">
              <a:buFont typeface="Arial" panose="020B0604020202020204" pitchFamily="34" charset="0"/>
              <a:buChar char="•"/>
            </a:pPr>
            <a:r>
              <a:rPr lang="ar-LB" sz="2800" b="1" dirty="0">
                <a:cs typeface="Tahoma"/>
              </a:rPr>
              <a:t>وأهلَكن شَجّعوكُن شي يَوم تكونوا قدّيسين؟</a:t>
            </a:r>
          </a:p>
          <a:p>
            <a:pPr marL="457200" indent="-457200" algn="ctr" rtl="1">
              <a:buFont typeface="Arial" panose="020B0604020202020204" pitchFamily="34" charset="0"/>
              <a:buChar char="•"/>
            </a:pPr>
            <a:r>
              <a:rPr lang="ar-LB" sz="2800" b="1" dirty="0">
                <a:cs typeface="Tahoma"/>
              </a:rPr>
              <a:t>شو بيِطلبوا منّكم عادة؟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164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 descr="C:\Users\Liliane\Desktop\female-teacher-teaching-on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0"/>
            <a:ext cx="8343900" cy="66484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411760" y="980728"/>
            <a:ext cx="57241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ar-SA" sz="3200" dirty="0">
                <a:solidFill>
                  <a:prstClr val="black"/>
                </a:solidFill>
                <a:cs typeface="Tahoma"/>
              </a:rPr>
              <a:t> </a:t>
            </a:r>
            <a:r>
              <a:rPr lang="ar-LB" sz="3200" dirty="0">
                <a:solidFill>
                  <a:prstClr val="black"/>
                </a:solidFill>
                <a:cs typeface="Tahoma"/>
              </a:rPr>
              <a:t>أَغلَبِيِة التِّفكير عِند الأَهل والمُجتَمَع إِنّو </a:t>
            </a:r>
            <a:r>
              <a:rPr lang="ar-SA" sz="3200" dirty="0">
                <a:solidFill>
                  <a:prstClr val="black"/>
                </a:solidFill>
                <a:cs typeface="Tahoma"/>
              </a:rPr>
              <a:t>الش</a:t>
            </a:r>
            <a:r>
              <a:rPr lang="ar-LB" sz="3200" dirty="0">
                <a:solidFill>
                  <a:prstClr val="black"/>
                </a:solidFill>
                <a:cs typeface="Tahoma"/>
              </a:rPr>
              <a:t>َّ</a:t>
            </a:r>
            <a:r>
              <a:rPr lang="ar-SA" sz="3200" dirty="0">
                <a:solidFill>
                  <a:prstClr val="black"/>
                </a:solidFill>
                <a:cs typeface="Tahoma"/>
              </a:rPr>
              <a:t>خص “الن</a:t>
            </a:r>
            <a:r>
              <a:rPr lang="ar-LB" sz="3200" dirty="0">
                <a:solidFill>
                  <a:prstClr val="black"/>
                </a:solidFill>
                <a:cs typeface="Tahoma"/>
              </a:rPr>
              <a:t>ّ</a:t>
            </a:r>
            <a:r>
              <a:rPr lang="ar-SA" sz="3200" dirty="0">
                <a:solidFill>
                  <a:prstClr val="black"/>
                </a:solidFill>
                <a:cs typeface="Tahoma"/>
              </a:rPr>
              <a:t>اج</a:t>
            </a:r>
            <a:r>
              <a:rPr lang="ar-LB" sz="3200" dirty="0">
                <a:solidFill>
                  <a:prstClr val="black"/>
                </a:solidFill>
                <a:cs typeface="Tahoma"/>
              </a:rPr>
              <a:t>ِ</a:t>
            </a:r>
            <a:r>
              <a:rPr lang="ar-SA" sz="3200" dirty="0">
                <a:solidFill>
                  <a:prstClr val="black"/>
                </a:solidFill>
                <a:cs typeface="Tahoma"/>
              </a:rPr>
              <a:t>ح”</a:t>
            </a:r>
            <a:r>
              <a:rPr lang="ar-LB" sz="3200" dirty="0">
                <a:solidFill>
                  <a:prstClr val="black"/>
                </a:solidFill>
                <a:cs typeface="Tahoma"/>
              </a:rPr>
              <a:t> بِ</a:t>
            </a:r>
            <a:r>
              <a:rPr lang="ar-SA" sz="3200" dirty="0">
                <a:solidFill>
                  <a:prstClr val="black"/>
                </a:solidFill>
                <a:cs typeface="Tahoma"/>
              </a:rPr>
              <a:t> </a:t>
            </a:r>
            <a:r>
              <a:rPr lang="ar-LB" sz="3200" dirty="0">
                <a:solidFill>
                  <a:prstClr val="black"/>
                </a:solidFill>
                <a:cs typeface="Tahoma"/>
              </a:rPr>
              <a:t>إ</a:t>
            </a:r>
            <a:r>
              <a:rPr lang="ar-SA" sz="3200" dirty="0">
                <a:solidFill>
                  <a:prstClr val="black"/>
                </a:solidFill>
                <a:cs typeface="Tahoma"/>
              </a:rPr>
              <a:t>ي</a:t>
            </a:r>
            <a:r>
              <a:rPr lang="ar-LB" sz="3200" dirty="0">
                <a:solidFill>
                  <a:prstClr val="black"/>
                </a:solidFill>
                <a:cs typeface="Tahoma"/>
              </a:rPr>
              <a:t>ّ</a:t>
            </a:r>
            <a:r>
              <a:rPr lang="ar-SA" sz="3200" dirty="0">
                <a:solidFill>
                  <a:prstClr val="black"/>
                </a:solidFill>
                <a:cs typeface="Tahoma"/>
              </a:rPr>
              <a:t>ام</a:t>
            </a:r>
            <a:r>
              <a:rPr lang="ar-LB" sz="3200" dirty="0">
                <a:solidFill>
                  <a:prstClr val="black"/>
                </a:solidFill>
                <a:cs typeface="Tahoma"/>
              </a:rPr>
              <a:t>ْ</a:t>
            </a:r>
            <a:r>
              <a:rPr lang="ar-SA" sz="3200" dirty="0">
                <a:solidFill>
                  <a:prstClr val="black"/>
                </a:solidFill>
                <a:cs typeface="Tahoma"/>
              </a:rPr>
              <a:t>نا، والم</a:t>
            </a:r>
            <a:r>
              <a:rPr lang="ar-LB" sz="3200" dirty="0">
                <a:solidFill>
                  <a:prstClr val="black"/>
                </a:solidFill>
                <a:cs typeface="Tahoma"/>
              </a:rPr>
              <a:t>ِ</a:t>
            </a:r>
            <a:r>
              <a:rPr lang="ar-SA" sz="3200" dirty="0">
                <a:solidFill>
                  <a:prstClr val="black"/>
                </a:solidFill>
                <a:cs typeface="Tahoma"/>
              </a:rPr>
              <a:t>ثال</a:t>
            </a:r>
            <a:r>
              <a:rPr lang="ar-LB" sz="3200" dirty="0">
                <a:solidFill>
                  <a:prstClr val="black"/>
                </a:solidFill>
                <a:cs typeface="Tahoma"/>
              </a:rPr>
              <a:t> والقُدوِة</a:t>
            </a:r>
            <a:r>
              <a:rPr lang="ar-SA" sz="3200" dirty="0">
                <a:solidFill>
                  <a:prstClr val="black"/>
                </a:solidFill>
                <a:cs typeface="Tahoma"/>
              </a:rPr>
              <a:t> </a:t>
            </a:r>
            <a:r>
              <a:rPr lang="ar-LB" sz="3200" dirty="0">
                <a:solidFill>
                  <a:prstClr val="black"/>
                </a:solidFill>
                <a:cs typeface="Tahoma"/>
              </a:rPr>
              <a:t>بِ</a:t>
            </a:r>
            <a:r>
              <a:rPr lang="ar-SA" sz="3200" dirty="0">
                <a:solidFill>
                  <a:prstClr val="black"/>
                </a:solidFill>
                <a:cs typeface="Tahoma"/>
              </a:rPr>
              <a:t>ت</a:t>
            </a:r>
            <a:r>
              <a:rPr lang="ar-LB" sz="3200" dirty="0">
                <a:solidFill>
                  <a:prstClr val="black"/>
                </a:solidFill>
                <a:cs typeface="Tahoma"/>
              </a:rPr>
              <a:t>َ</a:t>
            </a:r>
            <a:r>
              <a:rPr lang="ar-SA" sz="3200" dirty="0">
                <a:solidFill>
                  <a:prstClr val="black"/>
                </a:solidFill>
                <a:cs typeface="Tahoma"/>
              </a:rPr>
              <a:t>رب</a:t>
            </a:r>
            <a:r>
              <a:rPr lang="ar-LB" sz="3200" dirty="0">
                <a:solidFill>
                  <a:prstClr val="black"/>
                </a:solidFill>
                <a:cs typeface="Tahoma"/>
              </a:rPr>
              <a:t>ِ</a:t>
            </a:r>
            <a:r>
              <a:rPr lang="ar-SA" sz="3200" dirty="0">
                <a:solidFill>
                  <a:prstClr val="black"/>
                </a:solidFill>
                <a:cs typeface="Tahoma"/>
              </a:rPr>
              <a:t>يتنا و</a:t>
            </a:r>
            <a:r>
              <a:rPr lang="ar-LB" sz="3200" dirty="0">
                <a:solidFill>
                  <a:prstClr val="black"/>
                </a:solidFill>
                <a:cs typeface="Tahoma"/>
              </a:rPr>
              <a:t>بِ</a:t>
            </a:r>
            <a:r>
              <a:rPr lang="ar-SA" sz="3200" dirty="0">
                <a:solidFill>
                  <a:prstClr val="black"/>
                </a:solidFill>
                <a:cs typeface="Tahoma"/>
              </a:rPr>
              <a:t>ح</a:t>
            </a:r>
            <a:r>
              <a:rPr lang="ar-LB" sz="3200" dirty="0">
                <a:solidFill>
                  <a:prstClr val="black"/>
                </a:solidFill>
                <a:cs typeface="Tahoma"/>
              </a:rPr>
              <a:t>َ</a:t>
            </a:r>
            <a:r>
              <a:rPr lang="ar-SA" sz="3200" dirty="0">
                <a:solidFill>
                  <a:prstClr val="black"/>
                </a:solidFill>
                <a:cs typeface="Tahoma"/>
              </a:rPr>
              <a:t>ضار</a:t>
            </a:r>
            <a:r>
              <a:rPr lang="ar-LB" sz="3200" dirty="0">
                <a:solidFill>
                  <a:prstClr val="black"/>
                </a:solidFill>
                <a:cs typeface="Tahoma"/>
              </a:rPr>
              <a:t>ِ</a:t>
            </a:r>
            <a:r>
              <a:rPr lang="ar-SA" sz="3200" dirty="0">
                <a:solidFill>
                  <a:prstClr val="black"/>
                </a:solidFill>
                <a:cs typeface="Tahoma"/>
              </a:rPr>
              <a:t>ت</a:t>
            </a:r>
            <a:r>
              <a:rPr lang="ar-LB" sz="3200" dirty="0">
                <a:solidFill>
                  <a:prstClr val="black"/>
                </a:solidFill>
                <a:cs typeface="Tahoma"/>
              </a:rPr>
              <a:t>ْ</a:t>
            </a:r>
            <a:r>
              <a:rPr lang="ar-SA" sz="3200" dirty="0">
                <a:solidFill>
                  <a:prstClr val="black"/>
                </a:solidFill>
                <a:cs typeface="Tahoma"/>
              </a:rPr>
              <a:t>نا الم</a:t>
            </a:r>
            <a:r>
              <a:rPr lang="ar-LB" sz="3200" dirty="0">
                <a:solidFill>
                  <a:prstClr val="black"/>
                </a:solidFill>
                <a:cs typeface="Tahoma"/>
              </a:rPr>
              <a:t>ُ</a:t>
            </a:r>
            <a:r>
              <a:rPr lang="ar-SA" sz="3200" dirty="0">
                <a:solidFill>
                  <a:prstClr val="black"/>
                </a:solidFill>
                <a:cs typeface="Tahoma"/>
              </a:rPr>
              <a:t>عاص</a:t>
            </a:r>
            <a:r>
              <a:rPr lang="ar-LB" sz="3200" dirty="0">
                <a:solidFill>
                  <a:prstClr val="black"/>
                </a:solidFill>
                <a:cs typeface="Tahoma"/>
              </a:rPr>
              <a:t>ِ</a:t>
            </a:r>
            <a:r>
              <a:rPr lang="ar-SA" sz="3200" dirty="0">
                <a:solidFill>
                  <a:prstClr val="black"/>
                </a:solidFill>
                <a:cs typeface="Tahoma"/>
              </a:rPr>
              <a:t>ر</a:t>
            </a:r>
            <a:r>
              <a:rPr lang="ar-LB" sz="3200" dirty="0">
                <a:solidFill>
                  <a:prstClr val="black"/>
                </a:solidFill>
                <a:cs typeface="Tahoma"/>
              </a:rPr>
              <a:t>ة</a:t>
            </a:r>
            <a:r>
              <a:rPr lang="ar-SA" sz="3200" dirty="0">
                <a:solidFill>
                  <a:prstClr val="black"/>
                </a:solidFill>
                <a:cs typeface="Tahoma"/>
              </a:rPr>
              <a:t>، </a:t>
            </a:r>
            <a:r>
              <a:rPr lang="ar-LB" sz="3200" dirty="0">
                <a:solidFill>
                  <a:prstClr val="black"/>
                </a:solidFill>
                <a:cs typeface="Tahoma"/>
              </a:rPr>
              <a:t>مَنّو ولا </a:t>
            </a:r>
            <a:r>
              <a:rPr lang="ar-SA" sz="3200" dirty="0">
                <a:solidFill>
                  <a:prstClr val="black"/>
                </a:solidFill>
                <a:cs typeface="Tahoma"/>
              </a:rPr>
              <a:t>ب</a:t>
            </a:r>
            <a:r>
              <a:rPr lang="ar-LB" sz="3200" dirty="0">
                <a:solidFill>
                  <a:prstClr val="black"/>
                </a:solidFill>
                <a:cs typeface="Tahoma"/>
              </a:rPr>
              <a:t>ِ</a:t>
            </a:r>
            <a:r>
              <a:rPr lang="ar-SA" sz="3200" dirty="0">
                <a:solidFill>
                  <a:prstClr val="black"/>
                </a:solidFill>
                <a:cs typeface="Tahoma"/>
              </a:rPr>
              <a:t>أي</a:t>
            </a:r>
            <a:r>
              <a:rPr lang="ar-LB" sz="3200" dirty="0">
                <a:solidFill>
                  <a:prstClr val="black"/>
                </a:solidFill>
                <a:cs typeface="Tahoma"/>
              </a:rPr>
              <a:t>ّ</a:t>
            </a:r>
            <a:r>
              <a:rPr lang="ar-SA" sz="3200" dirty="0">
                <a:solidFill>
                  <a:prstClr val="black"/>
                </a:solidFill>
                <a:cs typeface="Tahoma"/>
              </a:rPr>
              <a:t> ش</a:t>
            </a:r>
            <a:r>
              <a:rPr lang="ar-LB" sz="3200" dirty="0">
                <a:solidFill>
                  <a:prstClr val="black"/>
                </a:solidFill>
                <a:cs typeface="Tahoma"/>
              </a:rPr>
              <a:t>َ</a:t>
            </a:r>
            <a:r>
              <a:rPr lang="ar-SA" sz="3200" dirty="0">
                <a:solidFill>
                  <a:prstClr val="black"/>
                </a:solidFill>
                <a:cs typeface="Tahoma"/>
              </a:rPr>
              <a:t>كل</a:t>
            </a:r>
            <a:r>
              <a:rPr lang="ar-LB" sz="3200" dirty="0">
                <a:solidFill>
                  <a:prstClr val="black"/>
                </a:solidFill>
                <a:cs typeface="Tahoma"/>
              </a:rPr>
              <a:t> مِن الأشكال</a:t>
            </a:r>
            <a:r>
              <a:rPr lang="ar-SA" sz="3200" dirty="0">
                <a:solidFill>
                  <a:prstClr val="black"/>
                </a:solidFill>
                <a:cs typeface="Tahoma"/>
              </a:rPr>
              <a:t> ال</a:t>
            </a:r>
            <a:r>
              <a:rPr lang="ar-LB" sz="3200" dirty="0">
                <a:solidFill>
                  <a:prstClr val="black"/>
                </a:solidFill>
                <a:cs typeface="Tahoma"/>
              </a:rPr>
              <a:t>انسان </a:t>
            </a:r>
            <a:r>
              <a:rPr lang="ar-SA" sz="3200" b="1" dirty="0">
                <a:solidFill>
                  <a:prstClr val="black"/>
                </a:solidFill>
                <a:cs typeface="Tahoma"/>
              </a:rPr>
              <a:t>“الص</a:t>
            </a:r>
            <a:r>
              <a:rPr lang="ar-LB" sz="3200" b="1" dirty="0">
                <a:solidFill>
                  <a:prstClr val="black"/>
                </a:solidFill>
                <a:cs typeface="Tahoma"/>
              </a:rPr>
              <a:t>ّ</a:t>
            </a:r>
            <a:r>
              <a:rPr lang="ar-SA" sz="3200" b="1" dirty="0">
                <a:solidFill>
                  <a:prstClr val="black"/>
                </a:solidFill>
                <a:cs typeface="Tahoma"/>
              </a:rPr>
              <a:t>ال</a:t>
            </a:r>
            <a:r>
              <a:rPr lang="ar-LB" sz="3200" b="1" dirty="0">
                <a:solidFill>
                  <a:prstClr val="black"/>
                </a:solidFill>
                <a:cs typeface="Tahoma"/>
              </a:rPr>
              <a:t>ِ</a:t>
            </a:r>
            <a:r>
              <a:rPr lang="ar-SA" sz="3200" b="1" dirty="0">
                <a:solidFill>
                  <a:prstClr val="black"/>
                </a:solidFill>
                <a:cs typeface="Tahoma"/>
              </a:rPr>
              <a:t>ح </a:t>
            </a:r>
            <a:r>
              <a:rPr lang="ar-LB" sz="3200" b="1" dirty="0">
                <a:solidFill>
                  <a:prstClr val="black"/>
                </a:solidFill>
                <a:cs typeface="Tahoma"/>
              </a:rPr>
              <a:t>المحّب </a:t>
            </a:r>
            <a:r>
              <a:rPr lang="ar-SA" sz="3200" b="1" dirty="0">
                <a:solidFill>
                  <a:prstClr val="black"/>
                </a:solidFill>
                <a:cs typeface="Tahoma"/>
              </a:rPr>
              <a:t>وال</a:t>
            </a:r>
            <a:r>
              <a:rPr lang="ar-LB" sz="3200" b="1" dirty="0">
                <a:solidFill>
                  <a:prstClr val="black"/>
                </a:solidFill>
                <a:cs typeface="Tahoma"/>
              </a:rPr>
              <a:t>ِّلي بيعمل </a:t>
            </a:r>
            <a:r>
              <a:rPr lang="ar-SA" sz="3200" b="1" dirty="0">
                <a:solidFill>
                  <a:prstClr val="black"/>
                </a:solidFill>
                <a:cs typeface="Tahoma"/>
              </a:rPr>
              <a:t>خ</a:t>
            </a:r>
            <a:r>
              <a:rPr lang="ar-LB" sz="3200" b="1" dirty="0">
                <a:solidFill>
                  <a:prstClr val="black"/>
                </a:solidFill>
                <a:cs typeface="Tahoma"/>
              </a:rPr>
              <a:t>َ</a:t>
            </a:r>
            <a:r>
              <a:rPr lang="ar-SA" sz="3200" b="1" dirty="0">
                <a:solidFill>
                  <a:prstClr val="black"/>
                </a:solidFill>
                <a:cs typeface="Tahoma"/>
              </a:rPr>
              <a:t>ير</a:t>
            </a:r>
            <a:r>
              <a:rPr lang="ar-SA" sz="3200" dirty="0">
                <a:solidFill>
                  <a:prstClr val="black"/>
                </a:solidFill>
                <a:cs typeface="Tahoma"/>
              </a:rPr>
              <a:t>”</a:t>
            </a:r>
            <a:endParaRPr lang="ar-LB" sz="3200" dirty="0">
              <a:solidFill>
                <a:prstClr val="black"/>
              </a:solidFill>
              <a:cs typeface="Tahom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013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539552" y="332655"/>
            <a:ext cx="8064896" cy="1795995"/>
          </a:xfrm>
          <a:prstGeom prst="borderCallout1">
            <a:avLst>
              <a:gd name="adj1" fmla="val 185904"/>
              <a:gd name="adj2" fmla="val -802"/>
              <a:gd name="adj3" fmla="val 105018"/>
              <a:gd name="adj4" fmla="val 20743"/>
            </a:avLst>
          </a:prstGeom>
          <a:solidFill>
            <a:schemeClr val="accent2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000" dirty="0">
              <a:solidFill>
                <a:prstClr val="white"/>
              </a:solidFill>
            </a:endParaRPr>
          </a:p>
          <a:p>
            <a:pPr algn="ctr" rtl="1"/>
            <a:r>
              <a:rPr lang="ar-SA" sz="4000" b="1" dirty="0">
                <a:solidFill>
                  <a:prstClr val="white"/>
                </a:solidFill>
                <a:cs typeface="Tahoma"/>
              </a:rPr>
              <a:t>الش</a:t>
            </a:r>
            <a:r>
              <a:rPr lang="ar-LB" sz="4000" b="1" dirty="0">
                <a:solidFill>
                  <a:prstClr val="white"/>
                </a:solidFill>
                <a:cs typeface="Tahoma"/>
              </a:rPr>
              <a:t>ّ</a:t>
            </a:r>
            <a:r>
              <a:rPr lang="ar-SA" sz="4000" b="1" dirty="0">
                <a:solidFill>
                  <a:prstClr val="white"/>
                </a:solidFill>
                <a:cs typeface="Tahoma"/>
              </a:rPr>
              <a:t>اط</a:t>
            </a:r>
            <a:r>
              <a:rPr lang="ar-LB" sz="4000" b="1" dirty="0">
                <a:solidFill>
                  <a:prstClr val="white"/>
                </a:solidFill>
                <a:cs typeface="Tahoma"/>
              </a:rPr>
              <a:t>ِ</a:t>
            </a:r>
            <a:r>
              <a:rPr lang="ar-SA" sz="4000" b="1" dirty="0">
                <a:solidFill>
                  <a:prstClr val="white"/>
                </a:solidFill>
                <a:cs typeface="Tahoma"/>
              </a:rPr>
              <a:t>ر والم</a:t>
            </a:r>
            <a:r>
              <a:rPr lang="ar-LB" sz="4000" b="1" dirty="0">
                <a:solidFill>
                  <a:prstClr val="white"/>
                </a:solidFill>
                <a:cs typeface="Tahoma"/>
              </a:rPr>
              <a:t>ِ</a:t>
            </a:r>
            <a:r>
              <a:rPr lang="ar-SA" sz="4000" b="1" dirty="0">
                <a:solidFill>
                  <a:prstClr val="white"/>
                </a:solidFill>
                <a:cs typeface="Tahoma"/>
              </a:rPr>
              <a:t>ثال</a:t>
            </a:r>
            <a:r>
              <a:rPr lang="ar-LB" sz="4000" b="1" dirty="0">
                <a:solidFill>
                  <a:prstClr val="white"/>
                </a:solidFill>
                <a:cs typeface="Tahoma"/>
              </a:rPr>
              <a:t> اليَوم </a:t>
            </a:r>
            <a:r>
              <a:rPr lang="ar-SA" sz="4000" b="1" dirty="0">
                <a:solidFill>
                  <a:prstClr val="white"/>
                </a:solidFill>
                <a:cs typeface="Tahoma"/>
              </a:rPr>
              <a:t>ه</a:t>
            </a:r>
            <a:r>
              <a:rPr lang="ar-LB" sz="4000" b="1" dirty="0">
                <a:solidFill>
                  <a:prstClr val="white"/>
                </a:solidFill>
                <a:cs typeface="Tahoma"/>
              </a:rPr>
              <a:t>ُ</a:t>
            </a:r>
            <a:r>
              <a:rPr lang="ar-SA" sz="4000" b="1" dirty="0">
                <a:solidFill>
                  <a:prstClr val="white"/>
                </a:solidFill>
                <a:cs typeface="Tahoma"/>
              </a:rPr>
              <a:t>و</a:t>
            </a:r>
            <a:r>
              <a:rPr lang="ar-LB" sz="4000" b="1" dirty="0">
                <a:solidFill>
                  <a:prstClr val="white"/>
                </a:solidFill>
                <a:cs typeface="Tahoma"/>
              </a:rPr>
              <a:t>ّي</a:t>
            </a:r>
            <a:r>
              <a:rPr lang="ar-SA" sz="4000" b="1" dirty="0">
                <a:solidFill>
                  <a:prstClr val="white"/>
                </a:solidFill>
                <a:cs typeface="Tahoma"/>
              </a:rPr>
              <a:t> </a:t>
            </a:r>
            <a:r>
              <a:rPr lang="ar-LB" sz="4000" dirty="0" err="1">
                <a:solidFill>
                  <a:prstClr val="white"/>
                </a:solidFill>
                <a:cs typeface="Tahoma"/>
              </a:rPr>
              <a:t>يَلْلي</a:t>
            </a:r>
            <a:r>
              <a:rPr lang="ar-SA" sz="4000" dirty="0">
                <a:solidFill>
                  <a:prstClr val="white"/>
                </a:solidFill>
                <a:cs typeface="Tahoma"/>
              </a:rPr>
              <a:t> </a:t>
            </a:r>
            <a:r>
              <a:rPr lang="ar-LB" sz="4000" dirty="0">
                <a:solidFill>
                  <a:prstClr val="white"/>
                </a:solidFill>
                <a:cs typeface="Tahoma"/>
              </a:rPr>
              <a:t>بيَعمِل ثَروِة كْبيرة وبيعيش بِرَفاهِيّة وبيحَسِّن وَضعو الإِجتِماعِي</a:t>
            </a:r>
            <a:endParaRPr lang="en-US" sz="4000" dirty="0">
              <a:solidFill>
                <a:prstClr val="white"/>
              </a:solidFill>
            </a:endParaRPr>
          </a:p>
          <a:p>
            <a:pPr algn="ctr" rtl="1"/>
            <a:r>
              <a:rPr lang="ar-SA" sz="3800" dirty="0">
                <a:solidFill>
                  <a:prstClr val="white"/>
                </a:solidFill>
                <a:cs typeface="Tahoma"/>
              </a:rPr>
              <a:t> </a:t>
            </a:r>
            <a:endParaRPr lang="en-US" sz="3800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128651"/>
            <a:ext cx="6840760" cy="4707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6776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8811826" cy="64087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544" y="548680"/>
            <a:ext cx="35283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600" dirty="0">
                <a:solidFill>
                  <a:prstClr val="black"/>
                </a:solidFill>
                <a:cs typeface="Tahoma"/>
              </a:rPr>
              <a:t>و</a:t>
            </a:r>
            <a:r>
              <a:rPr lang="ar-SA" sz="3600" dirty="0">
                <a:solidFill>
                  <a:prstClr val="black"/>
                </a:solidFill>
                <a:cs typeface="Tahoma"/>
              </a:rPr>
              <a:t>الق</a:t>
            </a:r>
            <a:r>
              <a:rPr lang="ar-LB" sz="3600" dirty="0">
                <a:solidFill>
                  <a:prstClr val="black"/>
                </a:solidFill>
                <a:cs typeface="Tahoma"/>
              </a:rPr>
              <a:t>َ</a:t>
            </a:r>
            <a:r>
              <a:rPr lang="ar-SA" sz="3600" dirty="0">
                <a:solidFill>
                  <a:prstClr val="black"/>
                </a:solidFill>
                <a:cs typeface="Tahoma"/>
              </a:rPr>
              <a:t>داس</a:t>
            </a:r>
            <a:r>
              <a:rPr lang="ar-LB" sz="3600" dirty="0">
                <a:solidFill>
                  <a:prstClr val="black"/>
                </a:solidFill>
                <a:cs typeface="Tahoma"/>
              </a:rPr>
              <a:t>ِ</a:t>
            </a:r>
            <a:r>
              <a:rPr lang="ar-SA" sz="3600" dirty="0">
                <a:solidFill>
                  <a:prstClr val="black"/>
                </a:solidFill>
                <a:cs typeface="Tahoma"/>
              </a:rPr>
              <a:t>ة صار</a:t>
            </a:r>
            <a:r>
              <a:rPr lang="ar-LB" sz="3600" dirty="0">
                <a:solidFill>
                  <a:prstClr val="black"/>
                </a:solidFill>
                <a:cs typeface="Tahoma"/>
              </a:rPr>
              <a:t>ِ</a:t>
            </a:r>
            <a:r>
              <a:rPr lang="ar-SA" sz="3600" dirty="0">
                <a:solidFill>
                  <a:prstClr val="black"/>
                </a:solidFill>
                <a:cs typeface="Tahoma"/>
              </a:rPr>
              <a:t>ت </a:t>
            </a:r>
            <a:r>
              <a:rPr lang="ar-SA" sz="3600" b="1" dirty="0">
                <a:solidFill>
                  <a:prstClr val="black"/>
                </a:solidFill>
                <a:cs typeface="Tahoma"/>
              </a:rPr>
              <a:t>“ر</a:t>
            </a:r>
            <a:r>
              <a:rPr lang="ar-LB" sz="3600" b="1" dirty="0">
                <a:solidFill>
                  <a:prstClr val="black"/>
                </a:solidFill>
                <a:cs typeface="Tahoma"/>
              </a:rPr>
              <a:t>ُ</a:t>
            </a:r>
            <a:r>
              <a:rPr lang="ar-SA" sz="3600" b="1" dirty="0">
                <a:solidFill>
                  <a:prstClr val="black"/>
                </a:solidFill>
                <a:cs typeface="Tahoma"/>
              </a:rPr>
              <a:t>ؤي</a:t>
            </a:r>
            <a:r>
              <a:rPr lang="ar-LB" sz="3600" b="1" dirty="0">
                <a:solidFill>
                  <a:prstClr val="black"/>
                </a:solidFill>
                <a:cs typeface="Tahoma"/>
              </a:rPr>
              <a:t>َ</a:t>
            </a:r>
            <a:r>
              <a:rPr lang="ar-SA" sz="3600" b="1" dirty="0">
                <a:solidFill>
                  <a:prstClr val="black"/>
                </a:solidFill>
                <a:cs typeface="Tahoma"/>
              </a:rPr>
              <a:t>ة</a:t>
            </a:r>
            <a:r>
              <a:rPr lang="ar-LB" sz="3600" b="1" dirty="0">
                <a:solidFill>
                  <a:prstClr val="black"/>
                </a:solidFill>
                <a:cs typeface="Tahoma"/>
              </a:rPr>
              <a:t> </a:t>
            </a:r>
            <a:r>
              <a:rPr lang="ar-SA" sz="3600" b="1" dirty="0">
                <a:solidFill>
                  <a:prstClr val="black"/>
                </a:solidFill>
                <a:cs typeface="Tahoma"/>
              </a:rPr>
              <a:t>م</a:t>
            </a:r>
            <a:r>
              <a:rPr lang="ar-LB" sz="3600" b="1" dirty="0">
                <a:solidFill>
                  <a:prstClr val="black"/>
                </a:solidFill>
                <a:cs typeface="Tahoma"/>
              </a:rPr>
              <a:t>َ</a:t>
            </a:r>
            <a:r>
              <a:rPr lang="ar-SA" sz="3600" b="1" dirty="0">
                <a:solidFill>
                  <a:prstClr val="black"/>
                </a:solidFill>
                <a:cs typeface="Tahoma"/>
              </a:rPr>
              <a:t>نس</a:t>
            </a:r>
            <a:r>
              <a:rPr lang="ar-LB" sz="3600" b="1" dirty="0">
                <a:solidFill>
                  <a:prstClr val="black"/>
                </a:solidFill>
                <a:cs typeface="Tahoma"/>
              </a:rPr>
              <a:t>ِ</a:t>
            </a:r>
            <a:r>
              <a:rPr lang="ar-SA" sz="3600" b="1" dirty="0">
                <a:solidFill>
                  <a:prstClr val="black"/>
                </a:solidFill>
                <a:cs typeface="Tahoma"/>
              </a:rPr>
              <a:t>ي</a:t>
            </a:r>
            <a:r>
              <a:rPr lang="ar-LB" sz="3600" b="1" dirty="0">
                <a:solidFill>
                  <a:prstClr val="black"/>
                </a:solidFill>
                <a:cs typeface="Tahoma"/>
              </a:rPr>
              <a:t>ّ</a:t>
            </a:r>
            <a:r>
              <a:rPr lang="ar-SA" sz="3600" b="1" dirty="0">
                <a:solidFill>
                  <a:prstClr val="black"/>
                </a:solidFill>
                <a:cs typeface="Tahoma"/>
              </a:rPr>
              <a:t>ة”.</a:t>
            </a:r>
            <a:r>
              <a:rPr lang="ar-SA" sz="3600" dirty="0">
                <a:solidFill>
                  <a:prstClr val="black"/>
                </a:solidFill>
                <a:cs typeface="Tahoma"/>
              </a:rPr>
              <a:t> </a:t>
            </a:r>
            <a:endParaRPr lang="ar-LB" sz="3600" dirty="0">
              <a:solidFill>
                <a:prstClr val="black"/>
              </a:solidFill>
              <a:cs typeface="Tahoma"/>
            </a:endParaRPr>
          </a:p>
          <a:p>
            <a:pPr algn="ctr" rtl="1"/>
            <a:endParaRPr lang="ar-LB" sz="3600" dirty="0">
              <a:solidFill>
                <a:prstClr val="black"/>
              </a:solidFill>
              <a:cs typeface="Tahoma"/>
            </a:endParaRPr>
          </a:p>
          <a:p>
            <a:pPr algn="ctr" rtl="1"/>
            <a:r>
              <a:rPr lang="ar-LB" sz="3600" b="1" dirty="0" err="1">
                <a:solidFill>
                  <a:srgbClr val="FF0000"/>
                </a:solidFill>
                <a:cs typeface="Tahoma"/>
              </a:rPr>
              <a:t>لَيش</a:t>
            </a:r>
            <a:r>
              <a:rPr lang="ar-LB" sz="3600" b="1" dirty="0">
                <a:solidFill>
                  <a:srgbClr val="FF0000"/>
                </a:solidFill>
                <a:cs typeface="Tahoma"/>
              </a:rPr>
              <a:t>؟</a:t>
            </a:r>
          </a:p>
          <a:p>
            <a:pPr algn="ctr" rtl="1"/>
            <a:endParaRPr lang="ar-LB" sz="3600" dirty="0">
              <a:solidFill>
                <a:prstClr val="black"/>
              </a:solidFill>
              <a:cs typeface="Tahoma"/>
            </a:endParaRPr>
          </a:p>
          <a:p>
            <a:pPr algn="ctr" rtl="1"/>
            <a:r>
              <a:rPr lang="ar-LB" sz="3600" dirty="0">
                <a:solidFill>
                  <a:prstClr val="black"/>
                </a:solidFill>
                <a:cs typeface="Tahoma"/>
              </a:rPr>
              <a:t>البَعض بيقول: </a:t>
            </a:r>
            <a:r>
              <a:rPr lang="ar-SA" sz="3600" dirty="0">
                <a:solidFill>
                  <a:prstClr val="black"/>
                </a:solidFill>
                <a:cs typeface="Tahoma"/>
              </a:rPr>
              <a:t>لأ</a:t>
            </a:r>
            <a:r>
              <a:rPr lang="ar-LB" sz="3600" dirty="0">
                <a:solidFill>
                  <a:prstClr val="black"/>
                </a:solidFill>
                <a:cs typeface="Tahoma"/>
              </a:rPr>
              <a:t>َ</a:t>
            </a:r>
            <a:r>
              <a:rPr lang="ar-SA" sz="3600" dirty="0">
                <a:solidFill>
                  <a:prstClr val="black"/>
                </a:solidFill>
                <a:cs typeface="Tahoma"/>
              </a:rPr>
              <a:t>ن</a:t>
            </a:r>
            <a:r>
              <a:rPr lang="ar-LB" sz="3600" dirty="0">
                <a:solidFill>
                  <a:prstClr val="black"/>
                </a:solidFill>
                <a:cs typeface="Tahoma"/>
              </a:rPr>
              <a:t>ّ</a:t>
            </a:r>
            <a:r>
              <a:rPr lang="ar-SA" sz="3600" dirty="0">
                <a:solidFill>
                  <a:prstClr val="black"/>
                </a:solidFill>
                <a:cs typeface="Tahoma"/>
              </a:rPr>
              <a:t>ها وُج</a:t>
            </a:r>
            <a:r>
              <a:rPr lang="ar-LB" sz="3600" dirty="0">
                <a:solidFill>
                  <a:prstClr val="black"/>
                </a:solidFill>
                <a:cs typeface="Tahoma"/>
              </a:rPr>
              <a:t>ِ</a:t>
            </a:r>
            <a:r>
              <a:rPr lang="ar-SA" sz="3600" dirty="0">
                <a:solidFill>
                  <a:prstClr val="black"/>
                </a:solidFill>
                <a:cs typeface="Tahoma"/>
              </a:rPr>
              <a:t>د</a:t>
            </a:r>
            <a:r>
              <a:rPr lang="ar-LB" sz="3600" dirty="0">
                <a:solidFill>
                  <a:prstClr val="black"/>
                </a:solidFill>
                <a:cs typeface="Tahoma"/>
              </a:rPr>
              <a:t>ِ</a:t>
            </a:r>
            <a:r>
              <a:rPr lang="ar-SA" sz="3600" dirty="0">
                <a:solidFill>
                  <a:prstClr val="black"/>
                </a:solidFill>
                <a:cs typeface="Tahoma"/>
              </a:rPr>
              <a:t>ت</a:t>
            </a:r>
            <a:r>
              <a:rPr lang="ar-LB" sz="3600" dirty="0">
                <a:solidFill>
                  <a:prstClr val="black"/>
                </a:solidFill>
                <a:cs typeface="Tahoma"/>
              </a:rPr>
              <a:t> تَتخِصّ</a:t>
            </a:r>
            <a:r>
              <a:rPr lang="ar-SA" sz="3600" dirty="0">
                <a:solidFill>
                  <a:prstClr val="black"/>
                </a:solidFill>
                <a:cs typeface="Tahoma"/>
              </a:rPr>
              <a:t> </a:t>
            </a:r>
            <a:r>
              <a:rPr lang="ar-LB" sz="3600" dirty="0">
                <a:solidFill>
                  <a:prstClr val="black"/>
                </a:solidFill>
                <a:cs typeface="Tahoma"/>
              </a:rPr>
              <a:t>زَمَن مَضَى ومَنّو زَمَنْنا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0374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417" y="0"/>
            <a:ext cx="920941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30043" y="2268459"/>
            <a:ext cx="29878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والتّفكير بِ</a:t>
            </a:r>
            <a:r>
              <a:rPr lang="ar-SA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الق</a:t>
            </a:r>
            <a:r>
              <a:rPr lang="ar-LB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َ</a:t>
            </a:r>
            <a:r>
              <a:rPr lang="ar-SA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داس</a:t>
            </a:r>
            <a:r>
              <a:rPr lang="ar-LB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ِ</a:t>
            </a:r>
            <a:r>
              <a:rPr lang="ar-SA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ة </a:t>
            </a:r>
            <a:r>
              <a:rPr lang="ar-LB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ب</a:t>
            </a:r>
            <a:r>
              <a:rPr lang="ar-SA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يش</a:t>
            </a:r>
            <a:r>
              <a:rPr lang="ar-LB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َ</a:t>
            </a:r>
            <a:r>
              <a:rPr lang="ar-SA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ك</a:t>
            </a:r>
            <a:r>
              <a:rPr lang="ar-LB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ِّ</a:t>
            </a:r>
            <a:r>
              <a:rPr lang="ar-SA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ل</a:t>
            </a:r>
            <a:endParaRPr lang="ar-LB" sz="3000" b="1" dirty="0">
              <a:solidFill>
                <a:prstClr val="black"/>
              </a:solidFill>
              <a:ea typeface="Calibri" panose="020F0502020204030204" pitchFamily="34" charset="0"/>
              <a:cs typeface="Tahoma"/>
            </a:endParaRPr>
          </a:p>
          <a:p>
            <a:pPr algn="ctr" rtl="1"/>
            <a:r>
              <a:rPr lang="ar-SA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 ت</a:t>
            </a:r>
            <a:r>
              <a:rPr lang="ar-LB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َ</a:t>
            </a:r>
            <a:r>
              <a:rPr lang="ar-SA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ح</a:t>
            </a:r>
            <a:r>
              <a:rPr lang="ar-LB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َ</a:t>
            </a:r>
            <a:r>
              <a:rPr lang="ar-SA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د</a:t>
            </a:r>
            <a:r>
              <a:rPr lang="ar-LB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ّ</a:t>
            </a:r>
            <a:r>
              <a:rPr lang="ar-SA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ي</a:t>
            </a:r>
            <a:r>
              <a:rPr lang="ar-LB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 كبير، </a:t>
            </a:r>
          </a:p>
          <a:p>
            <a:pPr algn="ctr" rtl="1"/>
            <a:r>
              <a:rPr lang="ar-LB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ومِش بْعيدة  عند البعض تكون </a:t>
            </a:r>
            <a:r>
              <a:rPr lang="ar-SA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س</a:t>
            </a:r>
            <a:r>
              <a:rPr lang="ar-LB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َ</a:t>
            </a:r>
            <a:r>
              <a:rPr lang="ar-SA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ب</a:t>
            </a:r>
            <a:r>
              <a:rPr lang="ar-LB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َ</a:t>
            </a:r>
            <a:r>
              <a:rPr lang="ar-SA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ب ل</a:t>
            </a:r>
            <a:r>
              <a:rPr lang="ar-LB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َ</a:t>
            </a:r>
            <a:r>
              <a:rPr lang="ar-SA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لض</a:t>
            </a:r>
            <a:r>
              <a:rPr lang="ar-LB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ِّ</a:t>
            </a:r>
            <a:r>
              <a:rPr lang="ar-SA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ح</a:t>
            </a:r>
            <a:r>
              <a:rPr lang="ar-LB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ِ</a:t>
            </a:r>
            <a:r>
              <a:rPr lang="ar-SA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ك والس</a:t>
            </a:r>
            <a:r>
              <a:rPr lang="ar-LB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ّ</a:t>
            </a:r>
            <a:r>
              <a:rPr lang="ar-SA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خر</a:t>
            </a:r>
            <a:r>
              <a:rPr lang="ar-LB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ِ</a:t>
            </a:r>
            <a:r>
              <a:rPr lang="ar-LB" sz="3000" b="1" dirty="0" err="1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يّة</a:t>
            </a:r>
            <a:r>
              <a:rPr lang="ar-LB" sz="3000" b="1" dirty="0">
                <a:solidFill>
                  <a:prstClr val="black"/>
                </a:solidFill>
                <a:ea typeface="Calibri" panose="020F0502020204030204" pitchFamily="34" charset="0"/>
                <a:cs typeface="Tahoma"/>
              </a:rPr>
              <a:t>!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8637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Liliane\Desktop\female-teacher-teaching-on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09550"/>
            <a:ext cx="8640960" cy="66484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43808" y="980728"/>
            <a:ext cx="52565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rt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ar-LB" sz="3000" b="1" dirty="0">
                <a:solidFill>
                  <a:prstClr val="black"/>
                </a:solidFill>
                <a:latin typeface="Arial" pitchFamily="34" charset="0"/>
                <a:cs typeface="Tahoma"/>
              </a:rPr>
              <a:t>تَعوا نْشوف سَوا كيف القَداسِة مَفهومِة اليَوم؟</a:t>
            </a:r>
          </a:p>
          <a:p>
            <a:pPr marL="457200" indent="-457200" algn="ctr" rt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ar-LB" sz="3000" b="1" dirty="0">
              <a:solidFill>
                <a:prstClr val="black"/>
              </a:solidFill>
              <a:latin typeface="Arial" pitchFamily="34" charset="0"/>
              <a:cs typeface="Tahoma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LB" sz="2800" dirty="0">
                <a:cs typeface="Tahoma"/>
              </a:rPr>
              <a:t>-</a:t>
            </a:r>
            <a:r>
              <a:rPr lang="ar-LB" sz="2800" dirty="0">
                <a:solidFill>
                  <a:prstClr val="white"/>
                </a:solidFill>
                <a:cs typeface="Tahoma"/>
              </a:rPr>
              <a:t> </a:t>
            </a:r>
            <a:r>
              <a:rPr lang="ar-LB" sz="3500" b="1" dirty="0">
                <a:cs typeface="+mj-cs"/>
              </a:rPr>
              <a:t>لَو </a:t>
            </a:r>
            <a:r>
              <a:rPr lang="ar-SA" sz="3500" b="1" dirty="0">
                <a:cs typeface="+mj-cs"/>
              </a:rPr>
              <a:t>س</a:t>
            </a:r>
            <a:r>
              <a:rPr lang="ar-LB" sz="3500" b="1" dirty="0">
                <a:cs typeface="+mj-cs"/>
              </a:rPr>
              <a:t>َ</a:t>
            </a:r>
            <a:r>
              <a:rPr lang="ar-SA" sz="3500" b="1" dirty="0">
                <a:cs typeface="+mj-cs"/>
              </a:rPr>
              <a:t>أ</a:t>
            </a:r>
            <a:r>
              <a:rPr lang="ar-LB" sz="3500" b="1" dirty="0">
                <a:cs typeface="+mj-cs"/>
              </a:rPr>
              <a:t>َ</a:t>
            </a:r>
            <a:r>
              <a:rPr lang="ar-SA" sz="3500" b="1" dirty="0">
                <a:cs typeface="+mj-cs"/>
              </a:rPr>
              <a:t>ل </a:t>
            </a:r>
            <a:r>
              <a:rPr lang="ar-LB" sz="3500" b="1" dirty="0">
                <a:cs typeface="+mj-cs"/>
              </a:rPr>
              <a:t>حَدا مِنكُن جيرانو، أهلو أو النّاس بِالشّارِع: شو مَفهومُن عَن القَداسِة؟ شو رَح بيجاوْبوا؟</a:t>
            </a:r>
            <a:endParaRPr lang="en-US" sz="3500" b="1" dirty="0">
              <a:cs typeface="+mj-cs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LB" sz="3500" b="1" dirty="0">
                <a:latin typeface="Arial" pitchFamily="34" charset="0"/>
                <a:cs typeface="+mj-cs"/>
              </a:rPr>
              <a:t>  </a:t>
            </a:r>
            <a:endParaRPr lang="en-US" sz="3500" b="1" dirty="0">
              <a:latin typeface="Arial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2871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51"/>
          <a:stretch/>
        </p:blipFill>
        <p:spPr>
          <a:xfrm>
            <a:off x="0" y="0"/>
            <a:ext cx="9144000" cy="6858000"/>
          </a:xfrm>
        </p:spPr>
      </p:pic>
      <p:sp>
        <p:nvSpPr>
          <p:cNvPr id="6" name="Cloud Callout 5"/>
          <p:cNvSpPr/>
          <p:nvPr/>
        </p:nvSpPr>
        <p:spPr>
          <a:xfrm>
            <a:off x="5148064" y="188640"/>
            <a:ext cx="3970163" cy="468052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prstClr val="black"/>
                </a:solidFill>
                <a:cs typeface="Tahoma"/>
              </a:rPr>
              <a:t>الق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ِ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د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ّ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يس ه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ُ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و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ّي 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إنسان 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ما بْيِخْطي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، طاه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ِ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ر  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ب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يعيش 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بِ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ع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ِ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زلة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،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 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ب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يص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َ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ل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ّ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ي دا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ي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م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ً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ا، أ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َ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خلاقي 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بِكِلّ شي</a:t>
            </a:r>
            <a:r>
              <a:rPr lang="ar-SA" sz="2800" b="1" dirty="0">
                <a:solidFill>
                  <a:prstClr val="black"/>
                </a:solidFill>
                <a:cs typeface="Tahoma"/>
              </a:rPr>
              <a:t>، ب</a:t>
            </a:r>
            <a:r>
              <a:rPr lang="ar-LB" sz="2800" b="1" dirty="0">
                <a:solidFill>
                  <a:prstClr val="black"/>
                </a:solidFill>
                <a:cs typeface="Tahoma"/>
              </a:rPr>
              <a:t>ِ</a:t>
            </a:r>
            <a:r>
              <a:rPr lang="ar-SA" sz="2800" b="1" dirty="0">
                <a:solidFill>
                  <a:prstClr val="black"/>
                </a:solidFill>
                <a:cs typeface="Tahoma"/>
              </a:rPr>
              <a:t>اختصار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 ب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َ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لا خطيئ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َ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ة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0255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1"/>
          <a:stretch/>
        </p:blipFill>
        <p:spPr>
          <a:xfrm>
            <a:off x="5704" y="-675456"/>
            <a:ext cx="9345707" cy="7533456"/>
          </a:xfrm>
        </p:spPr>
      </p:pic>
      <p:sp>
        <p:nvSpPr>
          <p:cNvPr id="6" name="Cloud Callout 5"/>
          <p:cNvSpPr/>
          <p:nvPr/>
        </p:nvSpPr>
        <p:spPr>
          <a:xfrm>
            <a:off x="2411760" y="0"/>
            <a:ext cx="3744416" cy="4392488"/>
          </a:xfrm>
          <a:prstGeom prst="cloudCallout">
            <a:avLst>
              <a:gd name="adj1" fmla="val -77147"/>
              <a:gd name="adj2" fmla="val 5702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الق</a:t>
            </a:r>
            <a:r>
              <a:rPr lang="ar-LB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ِ</a:t>
            </a:r>
            <a:r>
              <a:rPr lang="ar-SA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د</a:t>
            </a:r>
            <a:r>
              <a:rPr lang="ar-LB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ّ</a:t>
            </a:r>
            <a:r>
              <a:rPr lang="ar-SA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يس ه</a:t>
            </a:r>
            <a:r>
              <a:rPr lang="ar-LB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ُ</a:t>
            </a:r>
            <a:r>
              <a:rPr lang="ar-SA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و</a:t>
            </a:r>
            <a:r>
              <a:rPr lang="ar-LB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ّي</a:t>
            </a:r>
            <a:r>
              <a:rPr lang="ar-SA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 </a:t>
            </a:r>
            <a:r>
              <a:rPr lang="ar-LB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 اللي بيصَلي دايما وعندو </a:t>
            </a:r>
            <a:r>
              <a:rPr lang="ar-SA" sz="2200" b="1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 الخ</a:t>
            </a:r>
            <a:r>
              <a:rPr lang="ar-LB" sz="2200" b="1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بُ</a:t>
            </a:r>
            <a:r>
              <a:rPr lang="ar-SA" sz="2200" b="1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رات الباط</a:t>
            </a:r>
            <a:r>
              <a:rPr lang="ar-LB" sz="2200" b="1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ِ</a:t>
            </a:r>
            <a:r>
              <a:rPr lang="ar-SA" sz="2200" b="1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ن</a:t>
            </a:r>
            <a:r>
              <a:rPr lang="ar-LB" sz="2200" b="1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ِ</a:t>
            </a:r>
            <a:r>
              <a:rPr lang="ar-SA" sz="2200" b="1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ي</a:t>
            </a:r>
            <a:r>
              <a:rPr lang="ar-LB" sz="2200" b="1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ّ</a:t>
            </a:r>
            <a:r>
              <a:rPr lang="ar-SA" sz="2200" b="1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ة</a:t>
            </a:r>
            <a:r>
              <a:rPr lang="ar-SA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، </a:t>
            </a:r>
            <a:r>
              <a:rPr lang="ar-LB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يَلْلي</a:t>
            </a:r>
            <a:r>
              <a:rPr lang="ar-SA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 </a:t>
            </a:r>
            <a:r>
              <a:rPr lang="ar-LB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ب</a:t>
            </a:r>
            <a:r>
              <a:rPr lang="ar-SA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يتواص</a:t>
            </a:r>
            <a:r>
              <a:rPr lang="ar-LB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ل م</a:t>
            </a:r>
            <a:r>
              <a:rPr lang="ar-LB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ع الله، </a:t>
            </a:r>
            <a:r>
              <a:rPr lang="ar-LB" sz="2200" b="1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وب</a:t>
            </a:r>
            <a:r>
              <a:rPr lang="ar-SA" sz="2200" b="1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ي</a:t>
            </a:r>
            <a:r>
              <a:rPr lang="ar-LB" sz="2200" b="1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فوت</a:t>
            </a:r>
            <a:r>
              <a:rPr lang="ar-SA" sz="2200" b="1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 </a:t>
            </a:r>
            <a:r>
              <a:rPr lang="ar-LB" sz="2200" b="1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بِحالِة مِن </a:t>
            </a:r>
            <a:r>
              <a:rPr lang="ar-SA" sz="2200" b="1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الغ</a:t>
            </a:r>
            <a:r>
              <a:rPr lang="ar-LB" sz="2200" b="1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2200" b="1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شو</a:t>
            </a:r>
            <a:r>
              <a:rPr lang="ar-LB" sz="2200" b="1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ِ</a:t>
            </a:r>
            <a:r>
              <a:rPr lang="ar-SA" sz="2200" b="1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ة </a:t>
            </a:r>
            <a:r>
              <a:rPr lang="ar-SA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(ميرنا الصوفان</a:t>
            </a:r>
            <a:r>
              <a:rPr lang="ar-LB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ِ</a:t>
            </a:r>
            <a:r>
              <a:rPr lang="ar-SA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ي</a:t>
            </a:r>
            <a:r>
              <a:rPr lang="ar-LB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ّ</a:t>
            </a:r>
            <a:r>
              <a:rPr lang="ar-SA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ة) </a:t>
            </a:r>
            <a:r>
              <a:rPr lang="ar-LB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وبيشوف</a:t>
            </a:r>
            <a:r>
              <a:rPr lang="ar-SA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 </a:t>
            </a:r>
            <a:r>
              <a:rPr lang="ar-LB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إِشيا</a:t>
            </a:r>
            <a:r>
              <a:rPr lang="ar-SA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 </a:t>
            </a:r>
            <a:r>
              <a:rPr lang="ar-LB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ما بيشوف</a:t>
            </a:r>
            <a:r>
              <a:rPr lang="ar-SA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ا غ</a:t>
            </a:r>
            <a:r>
              <a:rPr lang="ar-LB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َ</a:t>
            </a:r>
            <a:r>
              <a:rPr lang="ar-SA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ير</a:t>
            </a:r>
            <a:r>
              <a:rPr lang="ar-LB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و</a:t>
            </a:r>
            <a:r>
              <a:rPr lang="ar-SA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،</a:t>
            </a:r>
            <a:r>
              <a:rPr lang="ar-LB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 </a:t>
            </a:r>
            <a:r>
              <a:rPr lang="ar-SA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م</a:t>
            </a:r>
            <a:r>
              <a:rPr lang="ar-LB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تِ</a:t>
            </a:r>
            <a:r>
              <a:rPr lang="ar-SA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ل مدي</a:t>
            </a:r>
            <a:r>
              <a:rPr lang="ar-LB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غ</a:t>
            </a:r>
            <a:r>
              <a:rPr lang="ar-SA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ور</a:t>
            </a:r>
            <a:r>
              <a:rPr lang="ar-LB" sz="2200" dirty="0">
                <a:solidFill>
                  <a:prstClr val="black"/>
                </a:solidFill>
                <a:latin typeface="Adobe Arabic" panose="02040503050201020203" pitchFamily="18" charset="-78"/>
                <a:cs typeface="+mj-cs"/>
              </a:rPr>
              <a:t>ييه</a:t>
            </a:r>
            <a:r>
              <a:rPr lang="en-US" sz="2200" b="1" dirty="0">
                <a:solidFill>
                  <a:prstClr val="black"/>
                </a:solidFill>
                <a:cs typeface="+mj-cs"/>
              </a:rPr>
              <a:t>.</a:t>
            </a:r>
            <a:endParaRPr lang="en-US" sz="2200" dirty="0">
              <a:solidFill>
                <a:prstClr val="black"/>
              </a:solidFill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0645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Liliane\Desktop\female-teacher-teaching-on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09550"/>
            <a:ext cx="8343900" cy="66484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195736" y="933063"/>
            <a:ext cx="57241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000" dirty="0">
                <a:solidFill>
                  <a:prstClr val="black"/>
                </a:solidFill>
                <a:cs typeface="Tahoma"/>
              </a:rPr>
              <a:t>ب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ك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َ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لام 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تاني، 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ه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ُ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و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ّي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 إنسان 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ب </a:t>
            </a:r>
            <a:r>
              <a:rPr lang="ar-SA" sz="2800" b="1" dirty="0">
                <a:solidFill>
                  <a:prstClr val="black"/>
                </a:solidFill>
                <a:cs typeface="Tahoma"/>
              </a:rPr>
              <a:t>ي</a:t>
            </a:r>
            <a:r>
              <a:rPr lang="ar-LB" sz="2800" b="1" dirty="0">
                <a:solidFill>
                  <a:prstClr val="black"/>
                </a:solidFill>
                <a:cs typeface="Tahoma"/>
              </a:rPr>
              <a:t>ِ</a:t>
            </a:r>
            <a:r>
              <a:rPr lang="ar-SA" sz="2800" b="1" dirty="0">
                <a:solidFill>
                  <a:prstClr val="black"/>
                </a:solidFill>
                <a:cs typeface="Tahoma"/>
              </a:rPr>
              <a:t>خت</a:t>
            </a:r>
            <a:r>
              <a:rPr lang="ar-LB" sz="2800" b="1" dirty="0">
                <a:solidFill>
                  <a:prstClr val="black"/>
                </a:solidFill>
                <a:cs typeface="Tahoma"/>
              </a:rPr>
              <a:t>ِ</a:t>
            </a:r>
            <a:r>
              <a:rPr lang="ar-SA" sz="2800" b="1" dirty="0">
                <a:solidFill>
                  <a:prstClr val="black"/>
                </a:solidFill>
                <a:cs typeface="Tahoma"/>
              </a:rPr>
              <a:t>ب</a:t>
            </a:r>
            <a:r>
              <a:rPr lang="ar-LB" sz="2800" b="1" dirty="0">
                <a:solidFill>
                  <a:prstClr val="black"/>
                </a:solidFill>
                <a:cs typeface="Tahoma"/>
              </a:rPr>
              <a:t>ِ</a:t>
            </a:r>
            <a:r>
              <a:rPr lang="ar-SA" sz="2800" b="1" dirty="0">
                <a:solidFill>
                  <a:prstClr val="black"/>
                </a:solidFill>
                <a:cs typeface="Tahoma"/>
              </a:rPr>
              <a:t>ر حالات فائ</a:t>
            </a:r>
            <a:r>
              <a:rPr lang="ar-LB" sz="2800" b="1" dirty="0">
                <a:solidFill>
                  <a:prstClr val="black"/>
                </a:solidFill>
                <a:cs typeface="Tahoma"/>
              </a:rPr>
              <a:t>ِ</a:t>
            </a:r>
            <a:r>
              <a:rPr lang="ar-SA" sz="2800" b="1" dirty="0">
                <a:solidFill>
                  <a:prstClr val="black"/>
                </a:solidFill>
                <a:cs typeface="Tahoma"/>
              </a:rPr>
              <a:t>ق</a:t>
            </a:r>
            <a:r>
              <a:rPr lang="ar-LB" sz="2800" b="1" dirty="0">
                <a:solidFill>
                  <a:prstClr val="black"/>
                </a:solidFill>
                <a:cs typeface="Tahoma"/>
              </a:rPr>
              <a:t>َ</a:t>
            </a:r>
            <a:r>
              <a:rPr lang="ar-SA" sz="2800" b="1" dirty="0">
                <a:solidFill>
                  <a:prstClr val="black"/>
                </a:solidFill>
                <a:cs typeface="Tahoma"/>
              </a:rPr>
              <a:t>ة ل</a:t>
            </a:r>
            <a:r>
              <a:rPr lang="ar-LB" sz="2800" b="1" dirty="0">
                <a:solidFill>
                  <a:prstClr val="black"/>
                </a:solidFill>
                <a:cs typeface="Tahoma"/>
              </a:rPr>
              <a:t>َ</a:t>
            </a:r>
            <a:r>
              <a:rPr lang="ar-SA" sz="2800" b="1" dirty="0">
                <a:solidFill>
                  <a:prstClr val="black"/>
                </a:solidFill>
                <a:cs typeface="Tahoma"/>
              </a:rPr>
              <a:t>لط</a:t>
            </a:r>
            <a:r>
              <a:rPr lang="ar-LB" sz="2800" b="1" dirty="0">
                <a:solidFill>
                  <a:prstClr val="black"/>
                </a:solidFill>
                <a:cs typeface="Tahoma"/>
              </a:rPr>
              <a:t>ّ</a:t>
            </a:r>
            <a:r>
              <a:rPr lang="ar-SA" sz="2800" b="1" dirty="0">
                <a:solidFill>
                  <a:prstClr val="black"/>
                </a:solidFill>
                <a:cs typeface="Tahoma"/>
              </a:rPr>
              <a:t>بيع</a:t>
            </a:r>
            <a:r>
              <a:rPr lang="ar-LB" sz="2800" b="1" dirty="0">
                <a:solidFill>
                  <a:prstClr val="black"/>
                </a:solidFill>
                <a:cs typeface="Tahoma"/>
              </a:rPr>
              <a:t>َ</a:t>
            </a:r>
            <a:r>
              <a:rPr lang="ar-SA" sz="2800" b="1" dirty="0">
                <a:solidFill>
                  <a:prstClr val="black"/>
                </a:solidFill>
                <a:cs typeface="Tahoma"/>
              </a:rPr>
              <a:t>ة وقاد</a:t>
            </a:r>
            <a:r>
              <a:rPr lang="ar-LB" sz="2800" b="1" dirty="0">
                <a:solidFill>
                  <a:prstClr val="black"/>
                </a:solidFill>
                <a:cs typeface="Tahoma"/>
              </a:rPr>
              <a:t>ِ</a:t>
            </a:r>
            <a:r>
              <a:rPr lang="ar-SA" sz="2800" b="1" dirty="0">
                <a:solidFill>
                  <a:prstClr val="black"/>
                </a:solidFill>
                <a:cs typeface="Tahoma"/>
              </a:rPr>
              <a:t>ر</a:t>
            </a:r>
            <a:r>
              <a:rPr lang="ar-LB" sz="2800" b="1" dirty="0">
                <a:solidFill>
                  <a:prstClr val="black"/>
                </a:solidFill>
                <a:cs typeface="Tahoma"/>
              </a:rPr>
              <a:t> وحدو </a:t>
            </a:r>
            <a:r>
              <a:rPr lang="ar-SA" sz="2800" b="1" dirty="0">
                <a:solidFill>
                  <a:prstClr val="black"/>
                </a:solidFill>
                <a:cs typeface="Tahoma"/>
              </a:rPr>
              <a:t> </a:t>
            </a:r>
            <a:r>
              <a:rPr lang="ar-LB" sz="2800" b="1" dirty="0">
                <a:solidFill>
                  <a:prstClr val="black"/>
                </a:solidFill>
                <a:cs typeface="Tahoma"/>
              </a:rPr>
              <a:t>إِنّو يَعمِل إِشيا </a:t>
            </a:r>
            <a:r>
              <a:rPr lang="ar-SA" sz="2800" b="1" dirty="0">
                <a:solidFill>
                  <a:prstClr val="black"/>
                </a:solidFill>
                <a:cs typeface="Tahoma"/>
              </a:rPr>
              <a:t>خار</a:t>
            </a:r>
            <a:r>
              <a:rPr lang="ar-LB" sz="2800" b="1" dirty="0">
                <a:solidFill>
                  <a:prstClr val="black"/>
                </a:solidFill>
                <a:cs typeface="Tahoma"/>
              </a:rPr>
              <a:t>ْ</a:t>
            </a:r>
            <a:r>
              <a:rPr lang="ar-SA" sz="2800" b="1" dirty="0">
                <a:solidFill>
                  <a:prstClr val="black"/>
                </a:solidFill>
                <a:cs typeface="Tahoma"/>
              </a:rPr>
              <a:t>قة</a:t>
            </a:r>
            <a:r>
              <a:rPr lang="en-US" sz="2800" b="1" dirty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  <a:p>
            <a:pPr algn="ctr" rtl="1"/>
            <a:r>
              <a:rPr lang="ar-SA" sz="2800" dirty="0">
                <a:solidFill>
                  <a:prstClr val="black"/>
                </a:solidFill>
                <a:cs typeface="Tahoma"/>
              </a:rPr>
              <a:t>ب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ِهَ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الط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ّ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ريق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َ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ة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 منِستَنتِج إ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ن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ّو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 م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َ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فهوم الق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َ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داس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ِ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ة م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ِ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رت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ِ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بط </a:t>
            </a:r>
            <a:r>
              <a:rPr lang="ar-LB" sz="2800" b="1" dirty="0">
                <a:solidFill>
                  <a:prstClr val="black"/>
                </a:solidFill>
                <a:cs typeface="Tahoma"/>
              </a:rPr>
              <a:t>بِ</a:t>
            </a:r>
            <a:r>
              <a:rPr lang="ar-SA" sz="2800" b="1" dirty="0">
                <a:solidFill>
                  <a:prstClr val="black"/>
                </a:solidFill>
                <a:cs typeface="Tahoma"/>
              </a:rPr>
              <a:t>ف</a:t>
            </a:r>
            <a:r>
              <a:rPr lang="ar-LB" sz="2800" b="1" dirty="0">
                <a:solidFill>
                  <a:prstClr val="black"/>
                </a:solidFill>
                <a:cs typeface="Tahoma"/>
              </a:rPr>
              <a:t>ِ</a:t>
            </a:r>
            <a:r>
              <a:rPr lang="ar-SA" sz="2800" b="1" dirty="0">
                <a:solidFill>
                  <a:prstClr val="black"/>
                </a:solidFill>
                <a:cs typeface="Tahoma"/>
              </a:rPr>
              <a:t>كر الن</a:t>
            </a:r>
            <a:r>
              <a:rPr lang="ar-LB" sz="2800" b="1" dirty="0">
                <a:solidFill>
                  <a:prstClr val="black"/>
                </a:solidFill>
                <a:cs typeface="Tahoma"/>
              </a:rPr>
              <a:t>ّ</a:t>
            </a:r>
            <a:r>
              <a:rPr lang="ar-SA" sz="2800" b="1" dirty="0">
                <a:solidFill>
                  <a:prstClr val="black"/>
                </a:solidFill>
                <a:cs typeface="Tahoma"/>
              </a:rPr>
              <a:t>اس ب</a:t>
            </a:r>
            <a:r>
              <a:rPr lang="ar-LB" sz="2800" b="1" dirty="0">
                <a:solidFill>
                  <a:prstClr val="black"/>
                </a:solidFill>
                <a:cs typeface="Tahoma"/>
              </a:rPr>
              <a:t>ِ</a:t>
            </a:r>
            <a:r>
              <a:rPr lang="ar-SA" sz="2800" b="1" dirty="0">
                <a:solidFill>
                  <a:prstClr val="black"/>
                </a:solidFill>
                <a:cs typeface="Tahoma"/>
              </a:rPr>
              <a:t>م</a:t>
            </a:r>
            <a:r>
              <a:rPr lang="ar-LB" sz="2800" b="1" dirty="0">
                <a:solidFill>
                  <a:prstClr val="black"/>
                </a:solidFill>
                <a:cs typeface="Tahoma"/>
              </a:rPr>
              <a:t>َ</a:t>
            </a:r>
            <a:r>
              <a:rPr lang="ar-SA" sz="2800" b="1" dirty="0">
                <a:solidFill>
                  <a:prstClr val="black"/>
                </a:solidFill>
                <a:cs typeface="Tahoma"/>
              </a:rPr>
              <a:t>عايير أخلاق</a:t>
            </a:r>
            <a:r>
              <a:rPr lang="ar-LB" sz="2800" b="1" dirty="0">
                <a:solidFill>
                  <a:prstClr val="black"/>
                </a:solidFill>
                <a:cs typeface="Tahoma"/>
              </a:rPr>
              <a:t>ِ</a:t>
            </a:r>
            <a:r>
              <a:rPr lang="ar-SA" sz="2800" b="1" dirty="0">
                <a:solidFill>
                  <a:prstClr val="black"/>
                </a:solidFill>
                <a:cs typeface="Tahoma"/>
              </a:rPr>
              <a:t>ي</a:t>
            </a:r>
            <a:r>
              <a:rPr lang="ar-LB" sz="2800" b="1" dirty="0">
                <a:solidFill>
                  <a:prstClr val="black"/>
                </a:solidFill>
                <a:cs typeface="Tahoma"/>
              </a:rPr>
              <a:t>ّ</a:t>
            </a:r>
            <a:r>
              <a:rPr lang="ar-SA" sz="2800" b="1" dirty="0">
                <a:solidFill>
                  <a:prstClr val="black"/>
                </a:solidFill>
                <a:cs typeface="Tahoma"/>
              </a:rPr>
              <a:t>ة ون</a:t>
            </a:r>
            <a:r>
              <a:rPr lang="ar-LB" sz="2800" b="1" dirty="0">
                <a:solidFill>
                  <a:prstClr val="black"/>
                </a:solidFill>
                <a:cs typeface="Tahoma"/>
              </a:rPr>
              <a:t>َ</a:t>
            </a:r>
            <a:r>
              <a:rPr lang="ar-SA" sz="2800" b="1" dirty="0">
                <a:solidFill>
                  <a:prstClr val="black"/>
                </a:solidFill>
                <a:cs typeface="Tahoma"/>
              </a:rPr>
              <a:t>فس</a:t>
            </a:r>
            <a:r>
              <a:rPr lang="ar-LB" sz="2800" b="1" dirty="0">
                <a:solidFill>
                  <a:prstClr val="black"/>
                </a:solidFill>
                <a:cs typeface="Tahoma"/>
              </a:rPr>
              <a:t>ِ</a:t>
            </a:r>
            <a:r>
              <a:rPr lang="ar-SA" sz="2800" b="1" dirty="0">
                <a:solidFill>
                  <a:prstClr val="black"/>
                </a:solidFill>
                <a:cs typeface="Tahoma"/>
              </a:rPr>
              <a:t>ي</a:t>
            </a:r>
            <a:r>
              <a:rPr lang="ar-LB" sz="2800" b="1" dirty="0">
                <a:solidFill>
                  <a:prstClr val="black"/>
                </a:solidFill>
                <a:cs typeface="Tahoma"/>
              </a:rPr>
              <a:t>ّ</a:t>
            </a:r>
            <a:r>
              <a:rPr lang="ar-SA" sz="2800" b="1" dirty="0">
                <a:solidFill>
                  <a:prstClr val="black"/>
                </a:solidFill>
                <a:cs typeface="Tahoma"/>
              </a:rPr>
              <a:t>ة</a:t>
            </a:r>
            <a:r>
              <a:rPr lang="ar-LB" sz="2800" b="1" dirty="0">
                <a:solidFill>
                  <a:prstClr val="black"/>
                </a:solidFill>
                <a:cs typeface="Tahoma"/>
              </a:rPr>
              <a:t> صعبة المنال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.</a:t>
            </a:r>
            <a:endParaRPr lang="ar-LB" sz="2800" dirty="0">
              <a:solidFill>
                <a:prstClr val="black"/>
              </a:solidFill>
              <a:cs typeface="Tahoma"/>
            </a:endParaRPr>
          </a:p>
          <a:p>
            <a:pPr algn="r" rtl="1"/>
            <a:r>
              <a:rPr lang="ar-LB" sz="2800" dirty="0">
                <a:solidFill>
                  <a:prstClr val="black"/>
                </a:solidFill>
                <a:cs typeface="Tahoma"/>
              </a:rPr>
              <a:t>قَد 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ما ي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ْ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كون الإنسان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 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م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َ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وه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وب وعندو مظاهر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، 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بِبَيِّن 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 ق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ُ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د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ُ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رات 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ما</a:t>
            </a:r>
            <a:r>
              <a:rPr lang="ar-SA" sz="2800" dirty="0">
                <a:solidFill>
                  <a:prstClr val="black"/>
                </a:solidFill>
                <a:cs typeface="Tahoma"/>
              </a:rPr>
              <a:t> </a:t>
            </a:r>
            <a:r>
              <a:rPr lang="ar-LB" sz="2800" dirty="0">
                <a:solidFill>
                  <a:prstClr val="black"/>
                </a:solidFill>
                <a:cs typeface="Tahoma"/>
              </a:rPr>
              <a:t>عِندُن ياها الباقيين يعني هو قدّيس.</a:t>
            </a:r>
            <a:endParaRPr lang="en-US" sz="2800" dirty="0">
              <a:solidFill>
                <a:prstClr val="black"/>
              </a:solidFill>
            </a:endParaRPr>
          </a:p>
          <a:p>
            <a:pPr algn="ctr" rtl="1"/>
            <a:r>
              <a:rPr lang="en-US" sz="2800" b="1" dirty="0">
                <a:solidFill>
                  <a:prstClr val="black"/>
                </a:solidFill>
              </a:rPr>
              <a:t> </a:t>
            </a:r>
            <a:endParaRPr lang="en-US" sz="2800" dirty="0">
              <a:solidFill>
                <a:prstClr val="black"/>
              </a:solidFill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300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824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2142" y="0"/>
            <a:ext cx="502687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1876990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 descr="C:\Users\Liliane\Desktop\female-teacher-teaching-on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-144016"/>
            <a:ext cx="9145016" cy="7029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051720" y="548680"/>
            <a:ext cx="59766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dirty="0">
                <a:solidFill>
                  <a:schemeClr val="accent2">
                    <a:lumMod val="75000"/>
                  </a:schemeClr>
                </a:solidFill>
                <a:cs typeface="Tahoma"/>
              </a:rPr>
              <a:t>-</a:t>
            </a:r>
            <a:r>
              <a:rPr lang="ar-LB" sz="2800" b="1" dirty="0">
                <a:solidFill>
                  <a:schemeClr val="accent2">
                    <a:lumMod val="75000"/>
                  </a:schemeClr>
                </a:solidFill>
                <a:cs typeface="Tahoma"/>
              </a:rPr>
              <a:t>برَأيكُن  هل هَيدا الشّي مَظبوط؟</a:t>
            </a:r>
          </a:p>
          <a:p>
            <a:pPr algn="r" rtl="1"/>
            <a:r>
              <a:rPr lang="ar-LB" sz="2800" b="1" dirty="0">
                <a:solidFill>
                  <a:schemeClr val="accent2">
                    <a:lumMod val="75000"/>
                  </a:schemeClr>
                </a:solidFill>
                <a:cs typeface="Tahoma"/>
              </a:rPr>
              <a:t>     - </a:t>
            </a:r>
            <a:r>
              <a:rPr lang="ar-LB" sz="2800" b="1" dirty="0">
                <a:cs typeface="Tahoma"/>
              </a:rPr>
              <a:t>أكيد لاءءءء</a:t>
            </a:r>
            <a:endParaRPr lang="ar-LB" sz="3200" b="1" dirty="0">
              <a:cs typeface="Tahoma"/>
            </a:endParaRPr>
          </a:p>
          <a:p>
            <a:pPr algn="ctr" rtl="1"/>
            <a:r>
              <a:rPr lang="ar-LB" sz="2800" b="1" dirty="0">
                <a:solidFill>
                  <a:prstClr val="black"/>
                </a:solidFill>
                <a:cs typeface="+mj-cs"/>
              </a:rPr>
              <a:t>لأَنّو القَداسِة هِيي شي أَساسِي ومهمّ بِ</a:t>
            </a:r>
            <a:r>
              <a:rPr lang="ar-SA" sz="2800" b="1" dirty="0">
                <a:solidFill>
                  <a:prstClr val="black"/>
                </a:solidFill>
                <a:cs typeface="+mj-cs"/>
              </a:rPr>
              <a:t>ح</a:t>
            </a:r>
            <a:r>
              <a:rPr lang="ar-LB" sz="2800" b="1" dirty="0">
                <a:solidFill>
                  <a:prstClr val="black"/>
                </a:solidFill>
                <a:cs typeface="+mj-cs"/>
              </a:rPr>
              <a:t>َ</a:t>
            </a:r>
            <a:r>
              <a:rPr lang="ar-SA" sz="2800" b="1" dirty="0">
                <a:solidFill>
                  <a:prstClr val="black"/>
                </a:solidFill>
                <a:cs typeface="+mj-cs"/>
              </a:rPr>
              <a:t>ياة </a:t>
            </a:r>
            <a:r>
              <a:rPr lang="ar-LB" sz="2800" b="1" dirty="0">
                <a:solidFill>
                  <a:prstClr val="black"/>
                </a:solidFill>
                <a:cs typeface="+mj-cs"/>
              </a:rPr>
              <a:t>كِلّ </a:t>
            </a:r>
            <a:r>
              <a:rPr lang="ar-SA" sz="2800" b="1" dirty="0">
                <a:solidFill>
                  <a:prstClr val="black"/>
                </a:solidFill>
                <a:cs typeface="+mj-cs"/>
              </a:rPr>
              <a:t>م</a:t>
            </a:r>
            <a:r>
              <a:rPr lang="ar-LB" sz="2800" b="1" dirty="0">
                <a:solidFill>
                  <a:prstClr val="black"/>
                </a:solidFill>
                <a:cs typeface="+mj-cs"/>
              </a:rPr>
              <a:t>َ</a:t>
            </a:r>
            <a:r>
              <a:rPr lang="ar-SA" sz="2800" b="1" dirty="0">
                <a:solidFill>
                  <a:prstClr val="black"/>
                </a:solidFill>
                <a:cs typeface="+mj-cs"/>
              </a:rPr>
              <a:t>سيح</a:t>
            </a:r>
            <a:r>
              <a:rPr lang="ar-LB" sz="2800" b="1" dirty="0">
                <a:solidFill>
                  <a:prstClr val="black"/>
                </a:solidFill>
                <a:cs typeface="+mj-cs"/>
              </a:rPr>
              <a:t>ِ</a:t>
            </a:r>
            <a:r>
              <a:rPr lang="ar-SA" sz="2800" b="1" dirty="0">
                <a:solidFill>
                  <a:prstClr val="black"/>
                </a:solidFill>
                <a:cs typeface="+mj-cs"/>
              </a:rPr>
              <a:t>ي</a:t>
            </a:r>
            <a:r>
              <a:rPr lang="ar-LB" sz="3200" dirty="0">
                <a:cs typeface="+mj-cs"/>
              </a:rPr>
              <a:t> وما بتمَيّز بَين عُمر وَعمر، ولا بَين مَنصِب وآخَر، ولا بَين مَرتَبة اجتِماعِيّة وأُخرى. القَداسِة موَجَّهة لَلجَميع</a:t>
            </a:r>
            <a:r>
              <a:rPr lang="ar-LB" sz="3200" b="1" dirty="0">
                <a:solidFill>
                  <a:prstClr val="black"/>
                </a:solidFill>
                <a:cs typeface="+mj-cs"/>
              </a:rPr>
              <a:t>! </a:t>
            </a:r>
          </a:p>
          <a:p>
            <a:pPr marL="457200" indent="-457200" algn="ctr" rtl="1">
              <a:buFontTx/>
              <a:buChar char="-"/>
            </a:pPr>
            <a:r>
              <a:rPr lang="ar-LB" sz="3200" b="1" dirty="0">
                <a:solidFill>
                  <a:prstClr val="black"/>
                </a:solidFill>
                <a:cs typeface="Tahoma"/>
              </a:rPr>
              <a:t>كِلنا يَعني كِلنا فينا نِتقَدّس...</a:t>
            </a:r>
          </a:p>
          <a:p>
            <a:pPr algn="ctr" rtl="1"/>
            <a:r>
              <a:rPr lang="ar-LB" sz="3200" b="1" dirty="0">
                <a:solidFill>
                  <a:srgbClr val="FF0000"/>
                </a:solidFill>
                <a:cs typeface="Tahoma"/>
              </a:rPr>
              <a:t> كيف ولَيش</a:t>
            </a:r>
            <a:r>
              <a:rPr lang="ar-SA" sz="3200" b="1" dirty="0">
                <a:solidFill>
                  <a:srgbClr val="FF0000"/>
                </a:solidFill>
                <a:cs typeface="Tahoma"/>
              </a:rPr>
              <a:t>؟ </a:t>
            </a:r>
            <a:endParaRPr lang="en-US" sz="3200" dirty="0">
              <a:solidFill>
                <a:srgbClr val="FF0000"/>
              </a:solidFill>
            </a:endParaRPr>
          </a:p>
          <a:p>
            <a:pPr rtl="1"/>
            <a:r>
              <a:rPr lang="en-US" sz="3200" b="1" dirty="0">
                <a:solidFill>
                  <a:prstClr val="black"/>
                </a:solidFill>
              </a:rPr>
              <a:t> </a:t>
            </a:r>
            <a:endParaRPr lang="en-US" sz="3200" dirty="0">
              <a:solidFill>
                <a:prstClr val="black"/>
              </a:solidFill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300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742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340768"/>
            <a:ext cx="8856984" cy="518457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r" rtl="1"/>
            <a:r>
              <a:rPr lang="ar-SA" sz="3600" b="1" dirty="0">
                <a:latin typeface="Traditional Arabic" pitchFamily="18" charset="-78"/>
                <a:cs typeface="Traditional Arabic" pitchFamily="18" charset="-78"/>
              </a:rPr>
              <a:t>  أ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رى الق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داسة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في ش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عب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ِ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الله الص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ّ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بور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: </a:t>
            </a:r>
            <a:endParaRPr lang="ar-LB" sz="3600" dirty="0">
              <a:latin typeface="Traditional Arabic" pitchFamily="18" charset="-78"/>
              <a:ea typeface="Tahoma" pitchFamily="34" charset="0"/>
              <a:cs typeface="Traditional Arabic" pitchFamily="18" charset="-78"/>
            </a:endParaRPr>
          </a:p>
          <a:p>
            <a:pPr algn="r" rtl="1"/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في الأ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ُ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م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ّ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هات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ِ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والآباء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ِ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ال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ّ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ذين ي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ُ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ربّون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أبناء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ه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ُ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م ب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ِ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م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ح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ب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ّ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ة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ٍ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ك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بيرة، 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وفي أولئك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الر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ّ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جال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ِ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والن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ّ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ساء 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ال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ّ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ذين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ي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عم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لون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لي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حم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ِ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لوا الخ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ُ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بز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إلى الب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600" dirty="0" err="1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يت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، 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وف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ِ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ي الم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رضى </a:t>
            </a:r>
            <a:r>
              <a:rPr lang="ar-SA" sz="3600" b="1" dirty="0" err="1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والر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ّ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اهبات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ِ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المُسنَّات 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الل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ّ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واتي لا ت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ُ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فارق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ُ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الابت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ِ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سام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ة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ُ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ثغور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هن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ّ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. في هذه الم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ُ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ثابرة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ِ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للم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ُ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ضي قُد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ُ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مًا ي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ومًا بعد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يوم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ٍ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أرى قداس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ة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 الشّباب وَ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الك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نيس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ة المُجاه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ِ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دة. </a:t>
            </a:r>
            <a:endParaRPr lang="ar-LB" sz="3600" dirty="0">
              <a:latin typeface="Traditional Arabic" pitchFamily="18" charset="-78"/>
              <a:ea typeface="Tahoma" pitchFamily="34" charset="0"/>
              <a:cs typeface="Traditional Arabic" pitchFamily="18" charset="-78"/>
            </a:endParaRPr>
          </a:p>
          <a:p>
            <a:pPr algn="ctr" rtl="1"/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هذ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ِ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ه ه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ِ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ي، الق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داسة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ُ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"ال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ّ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تي ت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قطن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ُ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بق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ُ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رب</a:t>
            </a:r>
            <a:r>
              <a:rPr lang="ar-LB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ِ</a:t>
            </a:r>
            <a:r>
              <a:rPr lang="ar-SA" sz="36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نا"، 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ق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600" b="1" dirty="0" err="1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داسة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ال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ّ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ذين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ي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600" b="1" dirty="0" err="1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عيشون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ب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ِ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ق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ُ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رب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ِ</a:t>
            </a:r>
            <a:r>
              <a:rPr lang="ar-SA" sz="3600" b="1" dirty="0" err="1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نا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وه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ُ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م انعكاس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ٌ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لح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ُ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ضور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ِ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الله، أو إن أردنا است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ِ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عمال تعبير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ٍ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آخر، "الط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ّ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بقة الم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ُ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توسِّطة للقداس</a:t>
            </a:r>
            <a:r>
              <a:rPr lang="ar-LB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6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ة"</a:t>
            </a:r>
            <a:endParaRPr lang="en-US" sz="3600" b="1" dirty="0">
              <a:latin typeface="Traditional Arabic" pitchFamily="18" charset="-78"/>
              <a:ea typeface="Tahoma" pitchFamily="34" charset="0"/>
              <a:cs typeface="Traditional Arabic" pitchFamily="18" charset="-78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115616" y="116632"/>
            <a:ext cx="7272808" cy="11521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500" b="1" dirty="0">
                <a:cs typeface="+mj-cs"/>
              </a:rPr>
              <a:t>سمَعوا شو بيقول</a:t>
            </a:r>
          </a:p>
          <a:p>
            <a:pPr algn="ctr" rtl="1"/>
            <a:r>
              <a:rPr lang="ar-LB" sz="4500" b="1" dirty="0">
                <a:cs typeface="+mj-cs"/>
              </a:rPr>
              <a:t> البابا فرَنسيس</a:t>
            </a:r>
            <a:endParaRPr lang="en-US" sz="45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6659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2400" cy="1143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 rtl="1"/>
            <a:r>
              <a:rPr lang="ar-SA" sz="3200" dirty="0">
                <a:solidFill>
                  <a:srgbClr val="FF0000"/>
                </a:solidFill>
              </a:rPr>
              <a:t>"</a:t>
            </a:r>
            <a:r>
              <a:rPr lang="ar-SA" sz="3200" b="1" dirty="0">
                <a:solidFill>
                  <a:srgbClr val="FFFF00"/>
                </a:solidFill>
              </a:rPr>
              <a:t>كونوا قدّيسين لأنّي أ</a:t>
            </a:r>
            <a:r>
              <a:rPr lang="ar-LB" sz="3200" b="1" dirty="0">
                <a:solidFill>
                  <a:srgbClr val="FFFF00"/>
                </a:solidFill>
              </a:rPr>
              <a:t>َ</a:t>
            </a:r>
            <a:r>
              <a:rPr lang="ar-SA" sz="3200" b="1" dirty="0">
                <a:solidFill>
                  <a:srgbClr val="FFFF00"/>
                </a:solidFill>
              </a:rPr>
              <a:t>نا ق</a:t>
            </a:r>
            <a:r>
              <a:rPr lang="ar-LB" sz="3200" b="1" dirty="0">
                <a:solidFill>
                  <a:srgbClr val="FFFF00"/>
                </a:solidFill>
              </a:rPr>
              <a:t>ُ</a:t>
            </a:r>
            <a:r>
              <a:rPr lang="ar-SA" sz="3200" b="1" dirty="0">
                <a:solidFill>
                  <a:srgbClr val="FFFF00"/>
                </a:solidFill>
              </a:rPr>
              <a:t>دّوس</a:t>
            </a:r>
            <a:r>
              <a:rPr lang="ar-LB" sz="3200" b="1" dirty="0">
                <a:solidFill>
                  <a:srgbClr val="FFFF00"/>
                </a:solidFill>
              </a:rPr>
              <a:t>"</a:t>
            </a:r>
            <a:br>
              <a:rPr lang="ar-LB" sz="3200" b="1" dirty="0">
                <a:solidFill>
                  <a:srgbClr val="FFFF00"/>
                </a:solidFill>
              </a:rPr>
            </a:br>
            <a:r>
              <a:rPr lang="ar-SA" sz="3200" b="1" dirty="0">
                <a:solidFill>
                  <a:srgbClr val="FFFF00"/>
                </a:solidFill>
              </a:rPr>
              <a:t> </a:t>
            </a:r>
            <a:r>
              <a:rPr lang="ar-SA" sz="2800" b="1" dirty="0">
                <a:solidFill>
                  <a:srgbClr val="FFFF00"/>
                </a:solidFill>
              </a:rPr>
              <a:t>(أح ١١، ٤٥؛ ١ بط ١، ١٦)</a:t>
            </a:r>
            <a:r>
              <a:rPr lang="ar-SA" sz="3200" b="1" dirty="0">
                <a:solidFill>
                  <a:srgbClr val="FFFF00"/>
                </a:solidFill>
              </a:rPr>
              <a:t>.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7772400" cy="4572000"/>
          </a:xfrm>
          <a:solidFill>
            <a:schemeClr val="accent5">
              <a:lumMod val="40000"/>
              <a:lumOff val="60000"/>
              <a:alpha val="62000"/>
            </a:schemeClr>
          </a:solidFill>
        </p:spPr>
        <p:txBody>
          <a:bodyPr/>
          <a:lstStyle/>
          <a:p>
            <a:pPr algn="r" rtl="1"/>
            <a:r>
              <a:rPr lang="ar-SA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SA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تلك</a:t>
            </a:r>
            <a:r>
              <a:rPr lang="ar-LB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</a:t>
            </a:r>
            <a:r>
              <a:rPr lang="ar-LB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هيَ </a:t>
            </a:r>
            <a:r>
              <a:rPr lang="ar-SA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الد</a:t>
            </a:r>
            <a:r>
              <a:rPr lang="ar-LB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َّ</a:t>
            </a:r>
            <a:r>
              <a:rPr lang="ar-SA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عوة</a:t>
            </a:r>
            <a:r>
              <a:rPr lang="ar-LB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ُ</a:t>
            </a:r>
            <a:r>
              <a:rPr lang="ar-SA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إلى الق</a:t>
            </a:r>
            <a:r>
              <a:rPr lang="ar-LB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داس</a:t>
            </a:r>
            <a:r>
              <a:rPr lang="ar-LB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ة</a:t>
            </a:r>
            <a:r>
              <a:rPr lang="ar-LB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ِ</a:t>
            </a:r>
            <a:r>
              <a:rPr lang="ar-SA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ال</a:t>
            </a:r>
            <a:r>
              <a:rPr lang="ar-LB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ّ</a:t>
            </a:r>
            <a:r>
              <a:rPr lang="ar-SA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تي ي</a:t>
            </a:r>
            <a:r>
              <a:rPr lang="ar-LB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ُ</a:t>
            </a:r>
            <a:r>
              <a:rPr lang="ar-SA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وجّ</a:t>
            </a:r>
            <a:r>
              <a:rPr lang="ar-LB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ِ</a:t>
            </a:r>
            <a:r>
              <a:rPr lang="ar-SA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ه</a:t>
            </a:r>
            <a:r>
              <a:rPr lang="ar-LB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ُ</a:t>
            </a:r>
            <a:r>
              <a:rPr lang="ar-SA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ها الر</a:t>
            </a:r>
            <a:r>
              <a:rPr lang="ar-LB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َّ</a:t>
            </a:r>
            <a:r>
              <a:rPr lang="ar-SA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بّ</a:t>
            </a:r>
            <a:r>
              <a:rPr lang="ar-LB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ُ</a:t>
            </a:r>
            <a:r>
              <a:rPr lang="ar-SA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لكلِّ ف</a:t>
            </a:r>
            <a:r>
              <a:rPr lang="ar-LB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رد</a:t>
            </a:r>
            <a:r>
              <a:rPr lang="ar-LB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ٍ</a:t>
            </a:r>
            <a:r>
              <a:rPr lang="ar-SA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م</a:t>
            </a:r>
            <a:r>
              <a:rPr lang="ar-LB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ِ</a:t>
            </a:r>
            <a:r>
              <a:rPr lang="ar-SA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نّا، </a:t>
            </a:r>
            <a:r>
              <a:rPr lang="ar-LB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و</a:t>
            </a:r>
            <a:r>
              <a:rPr lang="ar-SA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لك</a:t>
            </a:r>
            <a:r>
              <a:rPr lang="ar-LB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أيضًا: </a:t>
            </a:r>
            <a:r>
              <a:rPr lang="ar-SA" sz="32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"كونوا قد</a:t>
            </a:r>
            <a:r>
              <a:rPr lang="ar-LB" sz="32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ِ</a:t>
            </a:r>
            <a:r>
              <a:rPr lang="ar-SA" sz="32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ّيسين لأنّي أنا قدّوس" </a:t>
            </a:r>
            <a:endParaRPr lang="ar-LB" sz="3200" b="1" dirty="0">
              <a:latin typeface="Traditional Arabic" pitchFamily="18" charset="-78"/>
              <a:ea typeface="Tahoma" pitchFamily="34" charset="0"/>
              <a:cs typeface="Traditional Arabic" pitchFamily="18" charset="-78"/>
            </a:endParaRPr>
          </a:p>
          <a:p>
            <a:pPr algn="r" rtl="1"/>
            <a:endParaRPr lang="ar-LB" sz="3200" dirty="0">
              <a:latin typeface="Traditional Arabic" pitchFamily="18" charset="-78"/>
              <a:ea typeface="Tahoma" pitchFamily="34" charset="0"/>
              <a:cs typeface="Traditional Arabic" pitchFamily="18" charset="-78"/>
            </a:endParaRPr>
          </a:p>
          <a:p>
            <a:pPr algn="ctr" rtl="1"/>
            <a:r>
              <a:rPr lang="ar-SA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وقد س</a:t>
            </a:r>
            <a:r>
              <a:rPr lang="ar-LB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لّط</a:t>
            </a:r>
            <a:r>
              <a:rPr lang="ar-LB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</a:t>
            </a:r>
            <a:r>
              <a:rPr lang="ar-SA" sz="32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الم</a:t>
            </a:r>
            <a:r>
              <a:rPr lang="ar-LB" sz="32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2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جم</a:t>
            </a:r>
            <a:r>
              <a:rPr lang="ar-LB" sz="32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2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ع</a:t>
            </a:r>
            <a:r>
              <a:rPr lang="ar-LB" sz="32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ُ</a:t>
            </a:r>
            <a:r>
              <a:rPr lang="ar-SA" sz="32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الفاتيكاني</a:t>
            </a:r>
            <a:r>
              <a:rPr lang="ar-LB" sz="32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ُّ</a:t>
            </a:r>
            <a:r>
              <a:rPr lang="ar-SA" sz="32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الث</a:t>
            </a:r>
            <a:r>
              <a:rPr lang="ar-LB" sz="32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ّ</a:t>
            </a:r>
            <a:r>
              <a:rPr lang="ar-SA" sz="32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اني</a:t>
            </a:r>
            <a:r>
              <a:rPr lang="ar-LB" sz="32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ُّ</a:t>
            </a:r>
            <a:r>
              <a:rPr lang="ar-SA" sz="3200" b="1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</a:t>
            </a:r>
            <a:r>
              <a:rPr lang="ar-SA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الض</a:t>
            </a:r>
            <a:r>
              <a:rPr lang="ar-LB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ّ</a:t>
            </a:r>
            <a:r>
              <a:rPr lang="ar-SA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وء</a:t>
            </a:r>
            <a:r>
              <a:rPr lang="ar-LB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على ه</a:t>
            </a:r>
            <a:r>
              <a:rPr lang="ar-LB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ذا الأمر</a:t>
            </a:r>
            <a:r>
              <a:rPr lang="ar-LB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ِ</a:t>
            </a:r>
            <a:r>
              <a:rPr lang="ar-SA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بق</a:t>
            </a:r>
            <a:r>
              <a:rPr lang="ar-LB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ُ</a:t>
            </a:r>
            <a:r>
              <a:rPr lang="ar-SA" sz="3200" dirty="0"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وّة: </a:t>
            </a:r>
            <a:endParaRPr lang="ar-LB" sz="3200" dirty="0">
              <a:latin typeface="Traditional Arabic" pitchFamily="18" charset="-78"/>
              <a:ea typeface="Tahoma" pitchFamily="34" charset="0"/>
              <a:cs typeface="Traditional Arabic" pitchFamily="18" charset="-78"/>
            </a:endParaRPr>
          </a:p>
          <a:p>
            <a:pPr algn="r" rtl="1"/>
            <a:r>
              <a:rPr lang="ar-SA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"</a:t>
            </a:r>
            <a:r>
              <a:rPr lang="ar-SA" sz="3200" b="1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إ</a:t>
            </a:r>
            <a:r>
              <a:rPr lang="ar-SA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ن</a:t>
            </a:r>
            <a:r>
              <a:rPr lang="ar-LB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َّ</a:t>
            </a:r>
            <a:r>
              <a:rPr lang="ar-SA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ك</a:t>
            </a:r>
            <a:r>
              <a:rPr lang="ar-LB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ُ</a:t>
            </a:r>
            <a:r>
              <a:rPr lang="ar-SA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لّ الم</a:t>
            </a:r>
            <a:r>
              <a:rPr lang="ar-LB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ُ</a:t>
            </a:r>
            <a:r>
              <a:rPr lang="ar-SA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ؤمنين الم</a:t>
            </a:r>
            <a:r>
              <a:rPr lang="ar-LB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ُ</a:t>
            </a:r>
            <a:r>
              <a:rPr lang="ar-SA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ز</a:t>
            </a:r>
            <a:r>
              <a:rPr lang="ar-LB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وّ</a:t>
            </a:r>
            <a:r>
              <a:rPr lang="ar-LB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دين بو</a:t>
            </a:r>
            <a:r>
              <a:rPr lang="ar-LB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سائل</a:t>
            </a:r>
            <a:r>
              <a:rPr lang="ar-LB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خ</a:t>
            </a:r>
            <a:r>
              <a:rPr lang="ar-LB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لاصيّة</a:t>
            </a:r>
            <a:r>
              <a:rPr lang="ar-LB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ٍ</a:t>
            </a:r>
            <a:r>
              <a:rPr lang="ar-SA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غ</a:t>
            </a:r>
            <a:r>
              <a:rPr lang="ar-LB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زيرة</a:t>
            </a:r>
            <a:r>
              <a:rPr lang="ar-LB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ٍ</a:t>
            </a:r>
            <a:r>
              <a:rPr lang="ar-SA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وع</a:t>
            </a:r>
            <a:r>
              <a:rPr lang="ar-LB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ظيمة، أيًّا كان وضع</a:t>
            </a:r>
            <a:r>
              <a:rPr lang="ar-LB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ُ</a:t>
            </a:r>
            <a:r>
              <a:rPr lang="ar-SA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هم وحالهم، </a:t>
            </a:r>
            <a:r>
              <a:rPr lang="ar-SA" sz="3200" b="1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ي</a:t>
            </a:r>
            <a:r>
              <a:rPr lang="ar-LB" sz="3200" b="1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200" b="1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دعوهم الر</a:t>
            </a:r>
            <a:r>
              <a:rPr lang="ar-LB" sz="3200" b="1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ّ</a:t>
            </a:r>
            <a:r>
              <a:rPr lang="ar-SA" sz="3200" b="1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بّ، كلّ ح</a:t>
            </a:r>
            <a:r>
              <a:rPr lang="ar-LB" sz="3200" b="1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200" b="1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س</a:t>
            </a:r>
            <a:r>
              <a:rPr lang="ar-LB" sz="3200" b="1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200" b="1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ب ط</a:t>
            </a:r>
            <a:r>
              <a:rPr lang="ar-LB" sz="3200" b="1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200" b="1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ريقه،</a:t>
            </a:r>
            <a:r>
              <a:rPr lang="ar-SA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إلى قداس</a:t>
            </a:r>
            <a:r>
              <a:rPr lang="ar-LB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ة</a:t>
            </a:r>
            <a:r>
              <a:rPr lang="ar-LB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ٍ</a:t>
            </a:r>
            <a:r>
              <a:rPr lang="ar-SA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ت</a:t>
            </a:r>
            <a:r>
              <a:rPr lang="ar-LB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جد</a:t>
            </a:r>
            <a:r>
              <a:rPr lang="ar-LB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ُ</a:t>
            </a:r>
            <a:r>
              <a:rPr lang="ar-SA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ك</a:t>
            </a:r>
            <a:r>
              <a:rPr lang="ar-LB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مالها في ك</a:t>
            </a:r>
            <a:r>
              <a:rPr lang="ar-LB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مال</a:t>
            </a:r>
            <a:r>
              <a:rPr lang="ar-LB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ِ</a:t>
            </a:r>
            <a:r>
              <a:rPr lang="ar-SA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الآب</a:t>
            </a:r>
            <a:r>
              <a:rPr lang="ar-LB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ِ</a:t>
            </a:r>
            <a:r>
              <a:rPr lang="ar-SA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الس</a:t>
            </a:r>
            <a:r>
              <a:rPr lang="ar-LB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َّ</a:t>
            </a:r>
            <a:r>
              <a:rPr lang="ar-SA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ماو</a:t>
            </a:r>
            <a:r>
              <a:rPr lang="ar-LB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ِ</a:t>
            </a:r>
            <a:r>
              <a:rPr lang="ar-SA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ي</a:t>
            </a:r>
            <a:r>
              <a:rPr lang="ar-LB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ّ</a:t>
            </a:r>
            <a:r>
              <a:rPr lang="ar-SA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 ن</a:t>
            </a:r>
            <a:r>
              <a:rPr lang="ar-LB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َ</a:t>
            </a:r>
            <a:r>
              <a:rPr lang="ar-SA" sz="3200" dirty="0">
                <a:solidFill>
                  <a:srgbClr val="FF0000"/>
                </a:solidFill>
                <a:latin typeface="Traditional Arabic" pitchFamily="18" charset="-78"/>
                <a:ea typeface="Tahoma" pitchFamily="34" charset="0"/>
                <a:cs typeface="Traditional Arabic" pitchFamily="18" charset="-78"/>
              </a:rPr>
              <a:t>فسه"</a:t>
            </a:r>
            <a:endParaRPr lang="en-US" sz="3200" dirty="0">
              <a:solidFill>
                <a:srgbClr val="FF0000"/>
              </a:solidFill>
              <a:latin typeface="Traditional Arabic" pitchFamily="18" charset="-78"/>
              <a:ea typeface="Tahoma" pitchFamily="34" charset="0"/>
              <a:cs typeface="Traditional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3571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4861520"/>
          </a:xfrm>
          <a:solidFill>
            <a:schemeClr val="accent5">
              <a:lumMod val="40000"/>
              <a:lumOff val="60000"/>
              <a:alpha val="68000"/>
            </a:schemeClr>
          </a:solidFill>
        </p:spPr>
        <p:txBody>
          <a:bodyPr>
            <a:normAutofit/>
          </a:bodyPr>
          <a:lstStyle/>
          <a:p>
            <a:pPr algn="r" rtl="1"/>
            <a:endParaRPr lang="ar-LB" sz="32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en-US" sz="32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"كلٌّ ح</a:t>
            </a:r>
            <a:r>
              <a:rPr lang="ar-LB" sz="3200" b="1" dirty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سب</a:t>
            </a:r>
            <a:r>
              <a:rPr lang="ar-LB" sz="3200" b="1" dirty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 طريق</a:t>
            </a:r>
            <a:r>
              <a:rPr lang="ar-LB" sz="3200" b="1" dirty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ه"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. ش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هادات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 القدِّيسين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 م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فيد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ة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ٌ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 تُحفِّزنا </a:t>
            </a:r>
            <a:r>
              <a:rPr lang="ar-SA" sz="3200" dirty="0" err="1">
                <a:latin typeface="Traditional Arabic" pitchFamily="18" charset="-78"/>
                <a:cs typeface="Traditional Arabic" pitchFamily="18" charset="-78"/>
              </a:rPr>
              <a:t>وت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حثّ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نا، ولكن لا 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يجبُ 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ت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قليد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ه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م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 لأنَّ ه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ذا الأمر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 قد ي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بعد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نا ع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ن الم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سيرة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الف</a:t>
            </a:r>
            <a:r>
              <a:rPr lang="ar-LB" sz="3200" b="1" dirty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ريد</a:t>
            </a:r>
            <a:r>
              <a:rPr lang="ar-LB" sz="3200" b="1" dirty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ة</a:t>
            </a:r>
            <a:r>
              <a:rPr lang="ar-LB" sz="3200" b="1" dirty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 والم</a:t>
            </a:r>
            <a:r>
              <a:rPr lang="ar-LB" sz="3200" b="1" dirty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ميّزة ال</a:t>
            </a:r>
            <a:r>
              <a:rPr lang="ar-LB" sz="3200" b="1" dirty="0">
                <a:latin typeface="Traditional Arabic" pitchFamily="18" charset="-78"/>
                <a:cs typeface="Traditional Arabic" pitchFamily="18" charset="-78"/>
              </a:rPr>
              <a:t>ّ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تي ي</a:t>
            </a:r>
            <a:r>
              <a:rPr lang="ar-LB" sz="3200" b="1" dirty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حف</a:t>
            </a:r>
            <a:r>
              <a:rPr lang="ar-LB" sz="3200" b="1" dirty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ظ</a:t>
            </a:r>
            <a:r>
              <a:rPr lang="ar-LB" sz="3200" b="1" dirty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ها الر</a:t>
            </a:r>
            <a:r>
              <a:rPr lang="ar-LB" sz="3200" b="1" dirty="0">
                <a:latin typeface="Traditional Arabic" pitchFamily="18" charset="-78"/>
                <a:cs typeface="Traditional Arabic" pitchFamily="18" charset="-78"/>
              </a:rPr>
              <a:t>َّ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بّ</a:t>
            </a:r>
            <a:r>
              <a:rPr lang="ar-LB" sz="3200" b="1" dirty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 لنا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.</a:t>
            </a:r>
            <a:endParaRPr lang="ar-LB" sz="32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ar-LB" sz="32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 ما يهمُّ هو أن 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ي</a:t>
            </a:r>
            <a:r>
              <a:rPr lang="ar-LB" sz="3200" b="1" dirty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ميِّز</a:t>
            </a:r>
            <a:r>
              <a:rPr lang="ar-LB" sz="3200" b="1" dirty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 كلُّ م</a:t>
            </a:r>
            <a:r>
              <a:rPr lang="ar-LB" sz="3200" b="1" dirty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ؤمن</a:t>
            </a:r>
            <a:r>
              <a:rPr lang="ar-LB" sz="3200" b="1" dirty="0">
                <a:latin typeface="Traditional Arabic" pitchFamily="18" charset="-78"/>
                <a:cs typeface="Traditional Arabic" pitchFamily="18" charset="-78"/>
              </a:rPr>
              <a:t>ٍ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 م</a:t>
            </a:r>
            <a:r>
              <a:rPr lang="ar-LB" sz="3200" b="1" dirty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سير</a:t>
            </a:r>
            <a:r>
              <a:rPr lang="ar-LB" sz="3200" b="1" dirty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ت</a:t>
            </a:r>
            <a:r>
              <a:rPr lang="ar-LB" sz="3200" b="1" dirty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ه</a:t>
            </a:r>
            <a:r>
              <a:rPr lang="ar-LB" sz="3200" b="1" dirty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ويُظهر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 أفضل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 ما في ذات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ه، والمواهب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 ال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ّ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تي منح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ه الله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 إي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ّ</a:t>
            </a:r>
            <a:r>
              <a:rPr lang="ar-SA" sz="3200" dirty="0" err="1">
                <a:latin typeface="Traditional Arabic" pitchFamily="18" charset="-78"/>
                <a:cs typeface="Traditional Arabic" pitchFamily="18" charset="-78"/>
              </a:rPr>
              <a:t>اها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 (را. ١ قور ١</a:t>
            </a:r>
            <a:r>
              <a:rPr lang="fa-IR" sz="3200" dirty="0">
                <a:latin typeface="Traditional Arabic" pitchFamily="18" charset="-78"/>
                <a:cs typeface="Traditional Arabic" pitchFamily="18" charset="-78"/>
              </a:rPr>
              <a:t>۲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، </a:t>
            </a:r>
            <a:r>
              <a:rPr lang="fa-IR" sz="3200" dirty="0">
                <a:latin typeface="Traditional Arabic" pitchFamily="18" charset="-78"/>
                <a:cs typeface="Traditional Arabic" pitchFamily="18" charset="-78"/>
              </a:rPr>
              <a:t>۷) 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وألَّا يُنهك نفس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ه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 في الس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ّ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عي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 للتَّشبُه 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ب</a:t>
            </a:r>
            <a:r>
              <a:rPr lang="ar-LB" sz="3200" b="1" dirty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شيء</a:t>
            </a:r>
            <a:r>
              <a:rPr lang="ar-LB" sz="3200" b="1" dirty="0">
                <a:latin typeface="Traditional Arabic" pitchFamily="18" charset="-78"/>
                <a:cs typeface="Traditional Arabic" pitchFamily="18" charset="-78"/>
              </a:rPr>
              <a:t>ٍ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 لم يُعدّ</a:t>
            </a:r>
            <a:r>
              <a:rPr lang="ar-LB" sz="3200" b="1" dirty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 له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.</a:t>
            </a:r>
            <a:endParaRPr lang="ar-LB" sz="3200" dirty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إن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ّ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نا ج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ميعًا م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دع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وّون</a:t>
            </a:r>
            <a:r>
              <a:rPr lang="ar-LB" sz="3200" dirty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ل</a:t>
            </a:r>
            <a:r>
              <a:rPr lang="ar-LB" sz="3200" b="1" dirty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ن</a:t>
            </a:r>
            <a:r>
              <a:rPr lang="ar-LB" sz="3200" b="1" dirty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كون</a:t>
            </a:r>
            <a:r>
              <a:rPr lang="ar-LB" sz="3200" b="1" dirty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 شهودًا ول</a:t>
            </a:r>
            <a:r>
              <a:rPr lang="ar-LB" sz="3200" b="1" dirty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3200" b="1" dirty="0">
                <a:latin typeface="Traditional Arabic" pitchFamily="18" charset="-78"/>
                <a:cs typeface="Traditional Arabic" pitchFamily="18" charset="-78"/>
              </a:rPr>
              <a:t>كن </a:t>
            </a:r>
            <a:r>
              <a:rPr lang="ar-LB" sz="3200" b="1" dirty="0">
                <a:latin typeface="Traditional Arabic" pitchFamily="18" charset="-78"/>
                <a:cs typeface="Traditional Arabic" pitchFamily="18" charset="-78"/>
              </a:rPr>
              <a:t> كلٌّ على طريقَته</a:t>
            </a:r>
            <a:endParaRPr lang="en-US" sz="32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868760" y="265510"/>
            <a:ext cx="7344816" cy="11521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cs typeface="+mj-cs"/>
              </a:rPr>
              <a:t>يَقولُ </a:t>
            </a:r>
            <a:r>
              <a:rPr lang="ar-SA" sz="2800" b="1" dirty="0">
                <a:cs typeface="+mj-cs"/>
              </a:rPr>
              <a:t>الم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جمع</a:t>
            </a:r>
            <a:r>
              <a:rPr lang="ar-LB" sz="2800" b="1" dirty="0">
                <a:cs typeface="+mj-cs"/>
              </a:rPr>
              <a:t>ُ</a:t>
            </a:r>
            <a:r>
              <a:rPr lang="ar-SA" sz="2800" b="1" dirty="0">
                <a:cs typeface="+mj-cs"/>
              </a:rPr>
              <a:t> الفاتيكاني</a:t>
            </a:r>
            <a:r>
              <a:rPr lang="ar-LB" sz="2800" b="1" dirty="0">
                <a:cs typeface="+mj-cs"/>
              </a:rPr>
              <a:t>ُّ</a:t>
            </a:r>
            <a:r>
              <a:rPr lang="ar-SA" sz="2800" b="1" dirty="0">
                <a:cs typeface="+mj-cs"/>
              </a:rPr>
              <a:t> الث</a:t>
            </a:r>
            <a:r>
              <a:rPr lang="ar-LB" sz="2800" b="1" dirty="0">
                <a:cs typeface="+mj-cs"/>
              </a:rPr>
              <a:t>ّ</a:t>
            </a:r>
            <a:r>
              <a:rPr lang="ar-SA" sz="2800" b="1" dirty="0">
                <a:cs typeface="+mj-cs"/>
              </a:rPr>
              <a:t>اني</a:t>
            </a:r>
            <a:endParaRPr lang="ar-LB" sz="2800" b="1" dirty="0">
              <a:cs typeface="+mj-cs"/>
            </a:endParaRPr>
          </a:p>
          <a:p>
            <a:pPr algn="ctr" rtl="1"/>
            <a:r>
              <a:rPr lang="ar-LB" sz="2800" b="1" dirty="0">
                <a:cs typeface="+mj-cs"/>
              </a:rPr>
              <a:t> </a:t>
            </a:r>
            <a:r>
              <a:rPr lang="ar-SA" sz="2800" b="1" dirty="0">
                <a:cs typeface="+mj-cs"/>
              </a:rPr>
              <a:t>"كلٌّ ح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سب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 طريق</a:t>
            </a:r>
            <a:r>
              <a:rPr lang="ar-LB" sz="2800" b="1" dirty="0">
                <a:cs typeface="+mj-cs"/>
              </a:rPr>
              <a:t>ِ</a:t>
            </a:r>
            <a:r>
              <a:rPr lang="ar-SA" sz="2800" b="1" dirty="0">
                <a:cs typeface="+mj-cs"/>
              </a:rPr>
              <a:t>ه</a:t>
            </a:r>
            <a:r>
              <a:rPr lang="ar-SA" sz="2800" b="1" dirty="0"/>
              <a:t>"</a:t>
            </a:r>
            <a:r>
              <a:rPr lang="ar-SA" sz="2800" dirty="0"/>
              <a:t>.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569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 descr="C:\Users\Liliane\Desktop\female-teacher-teaching-on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-137641"/>
            <a:ext cx="9481337" cy="7029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051720" y="423368"/>
            <a:ext cx="66967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dirty="0">
                <a:cs typeface="+mj-cs"/>
              </a:rPr>
              <a:t>و</a:t>
            </a:r>
            <a:r>
              <a:rPr lang="ar-SA" sz="2800" dirty="0">
                <a:cs typeface="+mj-cs"/>
              </a:rPr>
              <a:t>الق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داس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ة </a:t>
            </a:r>
            <a:r>
              <a:rPr lang="ar-LB" sz="2800" dirty="0">
                <a:cs typeface="+mj-cs"/>
              </a:rPr>
              <a:t>يَلْلي بيدْعينا </a:t>
            </a:r>
            <a:r>
              <a:rPr lang="ar-SA" sz="2800" dirty="0">
                <a:cs typeface="+mj-cs"/>
              </a:rPr>
              <a:t>الر</a:t>
            </a:r>
            <a:r>
              <a:rPr lang="ar-LB" sz="2800" dirty="0">
                <a:cs typeface="+mj-cs"/>
              </a:rPr>
              <a:t>َّ</a:t>
            </a:r>
            <a:r>
              <a:rPr lang="ar-SA" sz="2800" dirty="0">
                <a:cs typeface="+mj-cs"/>
              </a:rPr>
              <a:t>بّ</a:t>
            </a:r>
            <a:r>
              <a:rPr lang="ar-LB" sz="2800" dirty="0">
                <a:cs typeface="+mj-cs"/>
              </a:rPr>
              <a:t> لالها</a:t>
            </a:r>
            <a:r>
              <a:rPr lang="ar-SA" sz="2800" dirty="0">
                <a:cs typeface="+mj-cs"/>
              </a:rPr>
              <a:t> </a:t>
            </a:r>
            <a:r>
              <a:rPr lang="ar-LB" sz="2800" dirty="0">
                <a:cs typeface="+mj-cs"/>
              </a:rPr>
              <a:t>ب</a:t>
            </a:r>
            <a:r>
              <a:rPr lang="ar-SA" sz="2800" dirty="0">
                <a:cs typeface="+mj-cs"/>
              </a:rPr>
              <a:t>ت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ن</a:t>
            </a:r>
            <a:r>
              <a:rPr lang="ar-LB" sz="2800" dirty="0">
                <a:cs typeface="+mj-cs"/>
              </a:rPr>
              <a:t>ْ</a:t>
            </a:r>
            <a:r>
              <a:rPr lang="ar-SA" sz="2800" dirty="0">
                <a:cs typeface="+mj-cs"/>
              </a:rPr>
              <a:t>م</a:t>
            </a:r>
            <a:r>
              <a:rPr lang="ar-LB" sz="2800" dirty="0">
                <a:cs typeface="+mj-cs"/>
              </a:rPr>
              <a:t>ا</a:t>
            </a:r>
            <a:r>
              <a:rPr lang="ar-SA" sz="2800" dirty="0">
                <a:cs typeface="+mj-cs"/>
              </a:rPr>
              <a:t> م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ن خ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لال م</a:t>
            </a:r>
            <a:r>
              <a:rPr lang="ar-LB" sz="2800" dirty="0">
                <a:cs typeface="+mj-cs"/>
              </a:rPr>
              <a:t>ُ</a:t>
            </a:r>
            <a:r>
              <a:rPr lang="ar-SA" sz="2800" dirty="0">
                <a:cs typeface="+mj-cs"/>
              </a:rPr>
              <a:t>باد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رات </a:t>
            </a:r>
            <a:r>
              <a:rPr lang="ar-LB" sz="2800" dirty="0">
                <a:cs typeface="+mj-cs"/>
              </a:rPr>
              <a:t>ز</a:t>
            </a:r>
            <a:r>
              <a:rPr lang="ar-SA" sz="2800" dirty="0">
                <a:cs typeface="+mj-cs"/>
              </a:rPr>
              <a:t>غيرة. </a:t>
            </a:r>
            <a:r>
              <a:rPr lang="ar-LB" sz="2800" dirty="0">
                <a:cs typeface="+mj-cs"/>
              </a:rPr>
              <a:t>مَثَلا:</a:t>
            </a:r>
          </a:p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 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+mj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11760" y="1484784"/>
            <a:ext cx="6192688" cy="3384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داني شَب مِن عُمُركُن راح عَالسّينِما... بي</a:t>
            </a:r>
            <a:r>
              <a:rPr lang="ar-SA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لت</a:t>
            </a:r>
            <a:r>
              <a:rPr lang="ar-LB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قي </a:t>
            </a:r>
            <a:r>
              <a:rPr lang="ar-LB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بِصَديقو وبيبَلْشو يِحكو تَ يِنتِقدوا صَديق تالت حَتّى يِتمَسخَروا عليه! وَلَكن داني بيقول لَ حالو: </a:t>
            </a:r>
            <a:r>
              <a:rPr lang="ar-SA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ar-SA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</a:t>
            </a:r>
            <a:r>
              <a:rPr lang="ar-LB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اء مِش رَح إِحكي بِالسّوء عَ صَديقي!» وبينسحب!</a:t>
            </a:r>
          </a:p>
          <a:p>
            <a:pPr algn="ctr" rtl="1"/>
            <a:r>
              <a:rPr lang="ar-LB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هَيديِ</a:t>
            </a:r>
            <a:r>
              <a:rPr lang="ar-SA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خ</a:t>
            </a:r>
            <a:r>
              <a:rPr lang="ar-LB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طوة ن</a:t>
            </a:r>
            <a:r>
              <a:rPr lang="ar-LB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حو</a:t>
            </a:r>
            <a:r>
              <a:rPr lang="ar-LB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الق</a:t>
            </a:r>
            <a:r>
              <a:rPr lang="ar-LB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داس</a:t>
            </a:r>
            <a:r>
              <a:rPr lang="ar-LB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ة!</a:t>
            </a:r>
            <a:endParaRPr lang="en-US" sz="30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2190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 descr="C:\Users\Liliane\Desktop\female-teacher-teaching-on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45065"/>
            <a:ext cx="9481337" cy="7029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915816" y="692696"/>
            <a:ext cx="5760640" cy="3970318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3600" dirty="0">
                <a:cs typeface="+mj-cs"/>
              </a:rPr>
              <a:t>مُنى قاعدِة عَمّ تِدرُس وعِندها فحوصات... بيِجي خَيها الزّغير بيطلُب مِنّا تساعْدو بِدَرسو...</a:t>
            </a:r>
          </a:p>
          <a:p>
            <a:pPr algn="ctr" rtl="1"/>
            <a:r>
              <a:rPr lang="ar-LB" sz="3600" dirty="0">
                <a:cs typeface="+mj-cs"/>
              </a:rPr>
              <a:t>وبِالرّغم مِن تَعَبها ومِن إِنّها مقصَّرة بِدَرسها... بتِقعُد حَدّو وبِتْساعدو!</a:t>
            </a:r>
            <a:r>
              <a:rPr lang="ar-SA" sz="3600" dirty="0">
                <a:cs typeface="+mj-cs"/>
              </a:rPr>
              <a:t> </a:t>
            </a:r>
            <a:endParaRPr lang="ar-LB" sz="3600" dirty="0">
              <a:cs typeface="+mj-cs"/>
            </a:endParaRPr>
          </a:p>
          <a:p>
            <a:pPr algn="ctr" rtl="1"/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وه</a:t>
            </a:r>
            <a:r>
              <a:rPr lang="ar-LB" sz="36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َيدي</a:t>
            </a:r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 </a:t>
            </a:r>
            <a:r>
              <a:rPr lang="ar-LB" sz="36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خُطوِة بِ</a:t>
            </a:r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تق</a:t>
            </a:r>
            <a:r>
              <a:rPr lang="ar-LB" sz="36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َ</a:t>
            </a:r>
            <a:r>
              <a:rPr lang="ar-SA" sz="36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دِّس. 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6104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 descr="C:\Users\Liliane\Desktop\female-teacher-teaching-on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37337" y="-170259"/>
            <a:ext cx="9481337" cy="7029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339752" y="404664"/>
            <a:ext cx="6192688" cy="2400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3000" b="1" dirty="0">
                <a:cs typeface="+mj-cs"/>
              </a:rPr>
              <a:t>كارلا</a:t>
            </a:r>
            <a:r>
              <a:rPr lang="ar-LB" sz="3000" dirty="0">
                <a:cs typeface="+mj-cs"/>
              </a:rPr>
              <a:t> ب</a:t>
            </a:r>
            <a:r>
              <a:rPr lang="ar-SA" sz="3000" dirty="0">
                <a:cs typeface="+mj-cs"/>
              </a:rPr>
              <a:t>ت</a:t>
            </a:r>
            <a:r>
              <a:rPr lang="ar-LB" sz="3000" dirty="0">
                <a:cs typeface="+mj-cs"/>
              </a:rPr>
              <a:t>ِ</a:t>
            </a:r>
            <a:r>
              <a:rPr lang="ar-SA" sz="3000" dirty="0">
                <a:cs typeface="+mj-cs"/>
              </a:rPr>
              <a:t>خت</a:t>
            </a:r>
            <a:r>
              <a:rPr lang="ar-LB" sz="3000" dirty="0">
                <a:cs typeface="+mj-cs"/>
              </a:rPr>
              <a:t>ِ</a:t>
            </a:r>
            <a:r>
              <a:rPr lang="ar-SA" sz="3000" dirty="0">
                <a:cs typeface="+mj-cs"/>
              </a:rPr>
              <a:t>ب</a:t>
            </a:r>
            <a:r>
              <a:rPr lang="ar-LB" sz="3000" dirty="0">
                <a:cs typeface="+mj-cs"/>
              </a:rPr>
              <a:t>ِ</a:t>
            </a:r>
            <a:r>
              <a:rPr lang="ar-SA" sz="3000" dirty="0">
                <a:cs typeface="+mj-cs"/>
              </a:rPr>
              <a:t>ر ل</a:t>
            </a:r>
            <a:r>
              <a:rPr lang="ar-LB" sz="3000" dirty="0">
                <a:cs typeface="+mj-cs"/>
              </a:rPr>
              <a:t>َ</a:t>
            </a:r>
            <a:r>
              <a:rPr lang="ar-SA" sz="3000" dirty="0">
                <a:cs typeface="+mj-cs"/>
              </a:rPr>
              <a:t>حظة ي</a:t>
            </a:r>
            <a:r>
              <a:rPr lang="ar-LB" sz="3000" dirty="0">
                <a:cs typeface="+mj-cs"/>
              </a:rPr>
              <a:t>َ</a:t>
            </a:r>
            <a:r>
              <a:rPr lang="ar-SA" sz="3000" dirty="0">
                <a:cs typeface="+mj-cs"/>
              </a:rPr>
              <a:t>أس</a:t>
            </a:r>
            <a:r>
              <a:rPr lang="ar-LB" sz="3000" dirty="0">
                <a:cs typeface="+mj-cs"/>
              </a:rPr>
              <a:t> بَعد ما حَبّت من طَرف واحَد</a:t>
            </a:r>
            <a:r>
              <a:rPr lang="ar-SA" sz="3000" dirty="0">
                <a:cs typeface="+mj-cs"/>
              </a:rPr>
              <a:t> </a:t>
            </a:r>
            <a:r>
              <a:rPr lang="ar-LB" sz="3000" dirty="0">
                <a:cs typeface="+mj-cs"/>
              </a:rPr>
              <a:t>بَس ب</a:t>
            </a:r>
            <a:r>
              <a:rPr lang="ar-SA" sz="3000" dirty="0">
                <a:cs typeface="+mj-cs"/>
              </a:rPr>
              <a:t>ت</a:t>
            </a:r>
            <a:r>
              <a:rPr lang="ar-LB" sz="3000" dirty="0">
                <a:cs typeface="+mj-cs"/>
              </a:rPr>
              <a:t>ِ</a:t>
            </a:r>
            <a:r>
              <a:rPr lang="ar-SA" sz="3000" dirty="0">
                <a:cs typeface="+mj-cs"/>
              </a:rPr>
              <a:t>تذ</a:t>
            </a:r>
            <a:r>
              <a:rPr lang="ar-LB" sz="3000" dirty="0">
                <a:cs typeface="+mj-cs"/>
              </a:rPr>
              <a:t>َ</a:t>
            </a:r>
            <a:r>
              <a:rPr lang="ar-SA" sz="3000" dirty="0">
                <a:cs typeface="+mj-cs"/>
              </a:rPr>
              <a:t>كّر م</a:t>
            </a:r>
            <a:r>
              <a:rPr lang="ar-LB" sz="3000" dirty="0">
                <a:cs typeface="+mj-cs"/>
              </a:rPr>
              <a:t>َ</a:t>
            </a:r>
            <a:r>
              <a:rPr lang="ar-SA" sz="3000" dirty="0">
                <a:cs typeface="+mj-cs"/>
              </a:rPr>
              <a:t>ح</a:t>
            </a:r>
            <a:r>
              <a:rPr lang="ar-LB" sz="3000" dirty="0">
                <a:cs typeface="+mj-cs"/>
              </a:rPr>
              <a:t>َ</a:t>
            </a:r>
            <a:r>
              <a:rPr lang="ar-SA" sz="3000" dirty="0">
                <a:cs typeface="+mj-cs"/>
              </a:rPr>
              <a:t>بّ</a:t>
            </a:r>
            <a:r>
              <a:rPr lang="ar-LB" sz="3000" dirty="0">
                <a:cs typeface="+mj-cs"/>
              </a:rPr>
              <a:t>َ</a:t>
            </a:r>
            <a:r>
              <a:rPr lang="ar-SA" sz="3000" dirty="0">
                <a:cs typeface="+mj-cs"/>
              </a:rPr>
              <a:t>ة الع</a:t>
            </a:r>
            <a:r>
              <a:rPr lang="ar-LB" sz="3000" dirty="0">
                <a:cs typeface="+mj-cs"/>
              </a:rPr>
              <a:t>َد</a:t>
            </a:r>
            <a:r>
              <a:rPr lang="ar-SA" sz="3000" dirty="0">
                <a:cs typeface="+mj-cs"/>
              </a:rPr>
              <a:t>را م</a:t>
            </a:r>
            <a:r>
              <a:rPr lang="ar-LB" sz="3000" dirty="0">
                <a:cs typeface="+mj-cs"/>
              </a:rPr>
              <a:t>َ</a:t>
            </a:r>
            <a:r>
              <a:rPr lang="ar-SA" sz="3000" dirty="0">
                <a:cs typeface="+mj-cs"/>
              </a:rPr>
              <a:t>ري</a:t>
            </a:r>
            <a:r>
              <a:rPr lang="ar-LB" sz="3000" dirty="0">
                <a:cs typeface="+mj-cs"/>
              </a:rPr>
              <a:t>َ</a:t>
            </a:r>
            <a:r>
              <a:rPr lang="ar-SA" sz="3000" dirty="0">
                <a:cs typeface="+mj-cs"/>
              </a:rPr>
              <a:t>م</a:t>
            </a:r>
            <a:r>
              <a:rPr lang="ar-LB" sz="3000" dirty="0">
                <a:cs typeface="+mj-cs"/>
              </a:rPr>
              <a:t>،</a:t>
            </a:r>
            <a:r>
              <a:rPr lang="ar-SA" sz="3000" dirty="0">
                <a:cs typeface="+mj-cs"/>
              </a:rPr>
              <a:t> </a:t>
            </a:r>
            <a:r>
              <a:rPr lang="ar-LB" sz="3000" dirty="0">
                <a:cs typeface="+mj-cs"/>
              </a:rPr>
              <a:t>وبتِ</a:t>
            </a:r>
            <a:r>
              <a:rPr lang="ar-SA" sz="3000" dirty="0">
                <a:cs typeface="+mj-cs"/>
              </a:rPr>
              <a:t>مس</a:t>
            </a:r>
            <a:r>
              <a:rPr lang="ar-LB" sz="3000" dirty="0">
                <a:cs typeface="+mj-cs"/>
              </a:rPr>
              <a:t>ُ</a:t>
            </a:r>
            <a:r>
              <a:rPr lang="ar-SA" sz="3000" dirty="0">
                <a:cs typeface="+mj-cs"/>
              </a:rPr>
              <a:t>ك م</a:t>
            </a:r>
            <a:r>
              <a:rPr lang="ar-LB" sz="3000" dirty="0">
                <a:cs typeface="+mj-cs"/>
              </a:rPr>
              <a:t>َ</a:t>
            </a:r>
            <a:r>
              <a:rPr lang="ar-SA" sz="3000" dirty="0">
                <a:cs typeface="+mj-cs"/>
              </a:rPr>
              <a:t>سبحة الو</a:t>
            </a:r>
            <a:r>
              <a:rPr lang="ar-LB" sz="3000" dirty="0">
                <a:cs typeface="+mj-cs"/>
              </a:rPr>
              <a:t>َ</a:t>
            </a:r>
            <a:r>
              <a:rPr lang="ar-SA" sz="3000" dirty="0">
                <a:cs typeface="+mj-cs"/>
              </a:rPr>
              <a:t>رديّة</a:t>
            </a:r>
            <a:r>
              <a:rPr lang="ar-LB" sz="3000" dirty="0">
                <a:cs typeface="+mj-cs"/>
              </a:rPr>
              <a:t>َ</a:t>
            </a:r>
            <a:r>
              <a:rPr lang="ar-SA" sz="3000" dirty="0">
                <a:cs typeface="+mj-cs"/>
              </a:rPr>
              <a:t> و</a:t>
            </a:r>
            <a:r>
              <a:rPr lang="ar-LB" sz="3000" dirty="0">
                <a:cs typeface="+mj-cs"/>
              </a:rPr>
              <a:t>بت</a:t>
            </a:r>
            <a:r>
              <a:rPr lang="ar-SA" sz="3000" dirty="0">
                <a:cs typeface="+mj-cs"/>
              </a:rPr>
              <a:t>ص</a:t>
            </a:r>
            <a:r>
              <a:rPr lang="ar-LB" sz="3000" dirty="0">
                <a:cs typeface="+mj-cs"/>
              </a:rPr>
              <a:t>َ</a:t>
            </a:r>
            <a:r>
              <a:rPr lang="ar-SA" sz="3000" dirty="0">
                <a:cs typeface="+mj-cs"/>
              </a:rPr>
              <a:t>لّي ب</a:t>
            </a:r>
            <a:r>
              <a:rPr lang="ar-LB" sz="3000" dirty="0">
                <a:cs typeface="+mj-cs"/>
              </a:rPr>
              <a:t>ِ</a:t>
            </a:r>
            <a:r>
              <a:rPr lang="ar-SA" sz="3000" dirty="0">
                <a:cs typeface="+mj-cs"/>
              </a:rPr>
              <a:t>إيمان، </a:t>
            </a:r>
            <a:r>
              <a:rPr lang="ar-SA" sz="3000" b="1" dirty="0">
                <a:solidFill>
                  <a:schemeClr val="accent3">
                    <a:lumMod val="50000"/>
                  </a:schemeClr>
                </a:solidFill>
                <a:cs typeface="+mj-cs"/>
              </a:rPr>
              <a:t>وه</a:t>
            </a:r>
            <a:r>
              <a:rPr lang="ar-LB" sz="3000" b="1" dirty="0">
                <a:solidFill>
                  <a:schemeClr val="accent3">
                    <a:lumMod val="50000"/>
                  </a:schemeClr>
                </a:solidFill>
                <a:cs typeface="+mj-cs"/>
              </a:rPr>
              <a:t>َ</a:t>
            </a:r>
            <a:r>
              <a:rPr lang="ar-SA" sz="3000" b="1" dirty="0">
                <a:solidFill>
                  <a:schemeClr val="accent3">
                    <a:lumMod val="50000"/>
                  </a:schemeClr>
                </a:solidFill>
                <a:cs typeface="+mj-cs"/>
              </a:rPr>
              <a:t>ذا د</a:t>
            </a:r>
            <a:r>
              <a:rPr lang="ar-LB" sz="3000" b="1" dirty="0">
                <a:solidFill>
                  <a:schemeClr val="accent3">
                    <a:lumMod val="50000"/>
                  </a:schemeClr>
                </a:solidFill>
                <a:cs typeface="+mj-cs"/>
              </a:rPr>
              <a:t>َ</a:t>
            </a:r>
            <a:r>
              <a:rPr lang="ar-SA" sz="3000" b="1" dirty="0">
                <a:solidFill>
                  <a:schemeClr val="accent3">
                    <a:lumMod val="50000"/>
                  </a:schemeClr>
                </a:solidFill>
                <a:cs typeface="+mj-cs"/>
              </a:rPr>
              <a:t>رب</a:t>
            </a:r>
            <a:r>
              <a:rPr lang="ar-LB" sz="3000" b="1" dirty="0">
                <a:solidFill>
                  <a:schemeClr val="accent3">
                    <a:lumMod val="50000"/>
                  </a:schemeClr>
                </a:solidFill>
                <a:cs typeface="+mj-cs"/>
              </a:rPr>
              <a:t>ٌ</a:t>
            </a:r>
            <a:r>
              <a:rPr lang="ar-SA" sz="3000" b="1" dirty="0">
                <a:solidFill>
                  <a:schemeClr val="accent3">
                    <a:lumMod val="50000"/>
                  </a:schemeClr>
                </a:solidFill>
                <a:cs typeface="+mj-cs"/>
              </a:rPr>
              <a:t> آخ</a:t>
            </a:r>
            <a:r>
              <a:rPr lang="ar-LB" sz="3000" b="1" dirty="0">
                <a:solidFill>
                  <a:schemeClr val="accent3">
                    <a:lumMod val="50000"/>
                  </a:schemeClr>
                </a:solidFill>
                <a:cs typeface="+mj-cs"/>
              </a:rPr>
              <a:t>َ</a:t>
            </a:r>
            <a:r>
              <a:rPr lang="ar-SA" sz="3000" b="1" dirty="0">
                <a:solidFill>
                  <a:schemeClr val="accent3">
                    <a:lumMod val="50000"/>
                  </a:schemeClr>
                </a:solidFill>
                <a:cs typeface="+mj-cs"/>
              </a:rPr>
              <a:t>ر ل</a:t>
            </a:r>
            <a:r>
              <a:rPr lang="ar-LB" sz="3000" b="1" dirty="0">
                <a:solidFill>
                  <a:schemeClr val="accent3">
                    <a:lumMod val="50000"/>
                  </a:schemeClr>
                </a:solidFill>
                <a:cs typeface="+mj-cs"/>
              </a:rPr>
              <a:t>ِ</a:t>
            </a:r>
            <a:r>
              <a:rPr lang="ar-SA" sz="3000" b="1" dirty="0">
                <a:solidFill>
                  <a:schemeClr val="accent3">
                    <a:lumMod val="50000"/>
                  </a:schemeClr>
                </a:solidFill>
                <a:cs typeface="+mj-cs"/>
              </a:rPr>
              <a:t>لق</a:t>
            </a:r>
            <a:r>
              <a:rPr lang="ar-LB" sz="3000" b="1" dirty="0">
                <a:solidFill>
                  <a:schemeClr val="accent3">
                    <a:lumMod val="50000"/>
                  </a:schemeClr>
                </a:solidFill>
                <a:cs typeface="+mj-cs"/>
              </a:rPr>
              <a:t>َ</a:t>
            </a:r>
            <a:r>
              <a:rPr lang="ar-SA" sz="3000" b="1" dirty="0">
                <a:solidFill>
                  <a:schemeClr val="accent3">
                    <a:lumMod val="50000"/>
                  </a:schemeClr>
                </a:solidFill>
                <a:cs typeface="+mj-cs"/>
              </a:rPr>
              <a:t>داس</a:t>
            </a:r>
            <a:r>
              <a:rPr lang="ar-LB" sz="3000" b="1" dirty="0">
                <a:solidFill>
                  <a:schemeClr val="accent3">
                    <a:lumMod val="50000"/>
                  </a:schemeClr>
                </a:solidFill>
                <a:cs typeface="+mj-cs"/>
              </a:rPr>
              <a:t>َ</a:t>
            </a:r>
            <a:r>
              <a:rPr lang="ar-SA" sz="3000" b="1" dirty="0">
                <a:solidFill>
                  <a:schemeClr val="accent3">
                    <a:lumMod val="50000"/>
                  </a:schemeClr>
                </a:solidFill>
                <a:cs typeface="+mj-cs"/>
              </a:rPr>
              <a:t>ة. </a:t>
            </a:r>
            <a:endParaRPr lang="en-US" sz="3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9752" y="2708920"/>
            <a:ext cx="6192688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28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إيلي</a:t>
            </a:r>
            <a:r>
              <a:rPr lang="ar-LB" sz="28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رايح يِلعَب «فوتبول» بيِلتِقي بِإبن الجيران يَلْلي مخانَق مَعه... بيفكر شوَي وبيوقَف وبيِحكي مَعه </a:t>
            </a:r>
            <a:r>
              <a:rPr lang="ar-SA" sz="28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</a:t>
            </a:r>
            <a:r>
              <a:rPr lang="ar-LB" sz="28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</a:t>
            </a:r>
            <a:r>
              <a:rPr lang="ar-LB" sz="28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حبّ</a:t>
            </a:r>
            <a:r>
              <a:rPr lang="ar-LB" sz="28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ة</a:t>
            </a:r>
            <a:r>
              <a:rPr lang="ar-LB" sz="280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وبيصالحو! </a:t>
            </a:r>
          </a:p>
          <a:p>
            <a:pPr algn="ctr" rtl="1"/>
            <a:r>
              <a:rPr lang="ar-SA" sz="28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</a:t>
            </a:r>
            <a:r>
              <a:rPr lang="ar-LB" sz="28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</a:t>
            </a:r>
            <a:r>
              <a:rPr lang="ar-LB" sz="28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يدي </a:t>
            </a:r>
            <a:r>
              <a:rPr lang="ar-SA" sz="28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</a:t>
            </a:r>
            <a:r>
              <a:rPr lang="ar-LB" sz="28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طوة </a:t>
            </a:r>
            <a:r>
              <a:rPr lang="ar-LB" sz="28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نَحوَ القَداسَة</a:t>
            </a:r>
            <a:r>
              <a:rPr lang="ar-SA" sz="28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4222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-315416"/>
            <a:ext cx="7704856" cy="1143000"/>
          </a:xfrm>
        </p:spPr>
        <p:txBody>
          <a:bodyPr/>
          <a:lstStyle/>
          <a:p>
            <a:pPr algn="r" rtl="1"/>
            <a:r>
              <a:rPr lang="ar-LB" b="1" dirty="0"/>
              <a:t>لِنَتَذَكَّر</a:t>
            </a:r>
            <a:r>
              <a:rPr lang="ar-LB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170676" cy="590465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rtl="1"/>
            <a:endParaRPr lang="ar-LB" sz="2800" b="1" dirty="0">
              <a:cs typeface="+mj-cs"/>
            </a:endParaRPr>
          </a:p>
          <a:p>
            <a:pPr algn="ctr" rtl="1"/>
            <a:r>
              <a:rPr lang="ar-LB" sz="2800" b="1" dirty="0">
                <a:cs typeface="+mj-cs"/>
              </a:rPr>
              <a:t>لَيسَتِ </a:t>
            </a:r>
            <a:r>
              <a:rPr lang="ar-SA" sz="2800" b="1" dirty="0">
                <a:cs typeface="+mj-cs"/>
              </a:rPr>
              <a:t>الق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داس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ة</a:t>
            </a:r>
            <a:r>
              <a:rPr lang="ar-LB" sz="2800" b="1" dirty="0">
                <a:cs typeface="+mj-cs"/>
              </a:rPr>
              <a:t>ُ</a:t>
            </a:r>
            <a:r>
              <a:rPr lang="ar-SA" sz="2800" b="1" dirty="0">
                <a:cs typeface="+mj-cs"/>
              </a:rPr>
              <a:t> م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حجوزة</a:t>
            </a:r>
            <a:r>
              <a:rPr lang="ar-LB" sz="2800" b="1" dirty="0">
                <a:cs typeface="+mj-cs"/>
              </a:rPr>
              <a:t>ً</a:t>
            </a:r>
            <a:r>
              <a:rPr lang="ar-SA" sz="2800" b="1" dirty="0">
                <a:cs typeface="+mj-cs"/>
              </a:rPr>
              <a:t> لل</a:t>
            </a:r>
            <a:r>
              <a:rPr lang="ar-LB" sz="2800" b="1" dirty="0">
                <a:cs typeface="+mj-cs"/>
              </a:rPr>
              <a:t>ّ</a:t>
            </a:r>
            <a:r>
              <a:rPr lang="ar-SA" sz="2800" b="1" dirty="0">
                <a:cs typeface="+mj-cs"/>
              </a:rPr>
              <a:t>ذين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 ي</a:t>
            </a:r>
            <a:r>
              <a:rPr lang="ar-LB" sz="2800" b="1" dirty="0">
                <a:cs typeface="+mj-cs"/>
              </a:rPr>
              <a:t>ُ</a:t>
            </a:r>
            <a:r>
              <a:rPr lang="ar-SA" sz="2800" b="1" dirty="0">
                <a:cs typeface="+mj-cs"/>
              </a:rPr>
              <a:t>مك</a:t>
            </a:r>
            <a:r>
              <a:rPr lang="ar-LB" sz="2800" b="1" dirty="0">
                <a:cs typeface="+mj-cs"/>
              </a:rPr>
              <a:t>ِ</a:t>
            </a:r>
            <a:r>
              <a:rPr lang="ar-SA" sz="2800" b="1" dirty="0">
                <a:cs typeface="+mj-cs"/>
              </a:rPr>
              <a:t>ن</a:t>
            </a:r>
            <a:r>
              <a:rPr lang="ar-LB" sz="2800" b="1" dirty="0">
                <a:cs typeface="+mj-cs"/>
              </a:rPr>
              <a:t>ُ</a:t>
            </a:r>
            <a:r>
              <a:rPr lang="ar-SA" sz="2800" b="1" dirty="0">
                <a:cs typeface="+mj-cs"/>
              </a:rPr>
              <a:t>هم الابت</a:t>
            </a:r>
            <a:r>
              <a:rPr lang="ar-LB" sz="2800" b="1" dirty="0">
                <a:cs typeface="+mj-cs"/>
              </a:rPr>
              <a:t>ِ</a:t>
            </a:r>
            <a:r>
              <a:rPr lang="ar-SA" sz="2800" b="1" dirty="0">
                <a:cs typeface="+mj-cs"/>
              </a:rPr>
              <a:t>عاد ع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ن</a:t>
            </a:r>
            <a:r>
              <a:rPr lang="ar-LB" sz="2800" b="1" dirty="0">
                <a:cs typeface="+mj-cs"/>
              </a:rPr>
              <a:t> </a:t>
            </a:r>
            <a:r>
              <a:rPr lang="ar-SA" sz="2800" b="1" dirty="0">
                <a:cs typeface="+mj-cs"/>
              </a:rPr>
              <a:t>الانش</a:t>
            </a:r>
            <a:r>
              <a:rPr lang="ar-LB" sz="2800" b="1" dirty="0">
                <a:cs typeface="+mj-cs"/>
              </a:rPr>
              <a:t>ِ</a:t>
            </a:r>
            <a:r>
              <a:rPr lang="ar-SA" sz="2800" b="1" dirty="0">
                <a:cs typeface="+mj-cs"/>
              </a:rPr>
              <a:t>غالات</a:t>
            </a:r>
            <a:r>
              <a:rPr lang="ar-LB" sz="2800" b="1" dirty="0">
                <a:cs typeface="+mj-cs"/>
              </a:rPr>
              <a:t>ِ</a:t>
            </a:r>
            <a:r>
              <a:rPr lang="ar-SA" sz="2800" b="1" dirty="0">
                <a:cs typeface="+mj-cs"/>
              </a:rPr>
              <a:t> الي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وميّة</a:t>
            </a:r>
            <a:r>
              <a:rPr lang="ar-LB" sz="2800" b="1" dirty="0">
                <a:cs typeface="+mj-cs"/>
              </a:rPr>
              <a:t>ِ</a:t>
            </a:r>
            <a:r>
              <a:rPr lang="ar-SA" sz="2800" b="1" dirty="0">
                <a:cs typeface="+mj-cs"/>
              </a:rPr>
              <a:t> ل</a:t>
            </a:r>
            <a:r>
              <a:rPr lang="ar-LB" sz="2800" b="1" dirty="0">
                <a:cs typeface="+mj-cs"/>
              </a:rPr>
              <a:t>ِ</a:t>
            </a:r>
            <a:r>
              <a:rPr lang="ar-SA" sz="2800" b="1" dirty="0">
                <a:cs typeface="+mj-cs"/>
              </a:rPr>
              <a:t>ي</a:t>
            </a:r>
            <a:r>
              <a:rPr lang="ar-LB" sz="2800" b="1" dirty="0">
                <a:cs typeface="+mj-cs"/>
              </a:rPr>
              <a:t>ُ</a:t>
            </a:r>
            <a:r>
              <a:rPr lang="ar-SA" sz="2800" b="1" dirty="0">
                <a:cs typeface="+mj-cs"/>
              </a:rPr>
              <a:t>كرِّسوا و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قتًا أكب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ر ل</a:t>
            </a:r>
            <a:r>
              <a:rPr lang="ar-LB" sz="2800" b="1" dirty="0">
                <a:cs typeface="+mj-cs"/>
              </a:rPr>
              <a:t>ِ</a:t>
            </a:r>
            <a:r>
              <a:rPr lang="ar-SA" sz="2800" b="1" dirty="0">
                <a:cs typeface="+mj-cs"/>
              </a:rPr>
              <a:t>لص</a:t>
            </a:r>
            <a:r>
              <a:rPr lang="ar-LB" sz="2800" b="1" dirty="0">
                <a:cs typeface="+mj-cs"/>
              </a:rPr>
              <a:t>ّلا</a:t>
            </a:r>
            <a:r>
              <a:rPr lang="ar-SA" sz="2800" b="1" dirty="0">
                <a:cs typeface="+mj-cs"/>
              </a:rPr>
              <a:t>ة. </a:t>
            </a:r>
            <a:endParaRPr lang="ar-LB" sz="2800" b="1" dirty="0">
              <a:cs typeface="+mj-cs"/>
            </a:endParaRPr>
          </a:p>
          <a:p>
            <a:pPr algn="ctr" rtl="1"/>
            <a:r>
              <a:rPr lang="ar-SA" sz="2800" dirty="0">
                <a:cs typeface="+mj-cs"/>
              </a:rPr>
              <a:t>ج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ميع</a:t>
            </a:r>
            <a:r>
              <a:rPr lang="ar-LB" sz="2800" dirty="0">
                <a:cs typeface="+mj-cs"/>
              </a:rPr>
              <a:t>ُ</a:t>
            </a:r>
            <a:r>
              <a:rPr lang="ar-SA" sz="2800" dirty="0" err="1">
                <a:cs typeface="+mj-cs"/>
              </a:rPr>
              <a:t>نا</a:t>
            </a:r>
            <a:r>
              <a:rPr lang="ar-SA" sz="2800" dirty="0">
                <a:cs typeface="+mj-cs"/>
              </a:rPr>
              <a:t> م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دعوّن لن</a:t>
            </a:r>
            <a:r>
              <a:rPr lang="ar-LB" sz="2800" dirty="0">
                <a:cs typeface="+mj-cs"/>
              </a:rPr>
              <a:t>ُ</a:t>
            </a:r>
            <a:r>
              <a:rPr lang="ar-SA" sz="2800" dirty="0">
                <a:cs typeface="+mj-cs"/>
              </a:rPr>
              <a:t>صبح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 قدّيسين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 ونعيش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 بمحبّة</a:t>
            </a:r>
            <a:r>
              <a:rPr lang="ar-LB" sz="2800" dirty="0">
                <a:cs typeface="+mj-cs"/>
              </a:rPr>
              <a:t>ٍ</a:t>
            </a:r>
            <a:r>
              <a:rPr lang="ar-SA" sz="2800" dirty="0">
                <a:cs typeface="+mj-cs"/>
              </a:rPr>
              <a:t> ونقدِّم</a:t>
            </a:r>
            <a:r>
              <a:rPr lang="ar-LB" sz="2800" dirty="0">
                <a:cs typeface="+mj-cs"/>
              </a:rPr>
              <a:t>ُ</a:t>
            </a:r>
            <a:r>
              <a:rPr lang="ar-SA" sz="2800" dirty="0">
                <a:cs typeface="+mj-cs"/>
              </a:rPr>
              <a:t> شهاد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تنا في الانش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غالات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 الي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وميّة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، ح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يث</a:t>
            </a:r>
            <a:r>
              <a:rPr lang="ar-LB" sz="2800" dirty="0">
                <a:cs typeface="+mj-cs"/>
              </a:rPr>
              <a:t>ُ</a:t>
            </a:r>
            <a:r>
              <a:rPr lang="ar-SA" sz="2800" dirty="0">
                <a:cs typeface="+mj-cs"/>
              </a:rPr>
              <a:t> ن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كون.</a:t>
            </a:r>
            <a:endParaRPr lang="ar-LB" sz="2800" dirty="0">
              <a:cs typeface="+mj-cs"/>
            </a:endParaRPr>
          </a:p>
          <a:p>
            <a:pPr algn="ctr" rtl="1"/>
            <a:r>
              <a:rPr lang="ar-SA" sz="2800" b="1" dirty="0">
                <a:cs typeface="+mj-cs"/>
              </a:rPr>
              <a:t>أ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نتِ م</a:t>
            </a:r>
            <a:r>
              <a:rPr lang="ar-LB" sz="2800" b="1" dirty="0">
                <a:cs typeface="+mj-cs"/>
              </a:rPr>
              <a:t>ُ</a:t>
            </a:r>
            <a:r>
              <a:rPr lang="ar-SA" sz="2800" b="1" dirty="0">
                <a:cs typeface="+mj-cs"/>
              </a:rPr>
              <a:t>ك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رّسة أ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و أنتَ مُكرّ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س</a:t>
            </a:r>
            <a:r>
              <a:rPr lang="ar-SA" sz="2800" dirty="0">
                <a:cs typeface="+mj-cs"/>
              </a:rPr>
              <a:t>؟ كُن</a:t>
            </a:r>
            <a:r>
              <a:rPr lang="ar-LB" sz="2800" dirty="0">
                <a:cs typeface="+mj-cs"/>
              </a:rPr>
              <a:t>ْ</a:t>
            </a:r>
            <a:r>
              <a:rPr lang="ar-SA" sz="2800" dirty="0">
                <a:cs typeface="+mj-cs"/>
              </a:rPr>
              <a:t> ق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دّيسًا ب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ع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يش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 تكرّسك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 </a:t>
            </a:r>
            <a:r>
              <a:rPr lang="ar-SA" sz="2800" b="1" dirty="0">
                <a:cs typeface="+mj-cs"/>
              </a:rPr>
              <a:t>بف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ر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ح.</a:t>
            </a:r>
            <a:endParaRPr lang="ar-LB" sz="2800" b="1" dirty="0">
              <a:cs typeface="+mj-cs"/>
            </a:endParaRPr>
          </a:p>
          <a:p>
            <a:pPr algn="ctr" rtl="1"/>
            <a:r>
              <a:rPr lang="ar-SA" sz="2800" b="1" dirty="0">
                <a:cs typeface="+mj-cs"/>
              </a:rPr>
              <a:t>أ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نت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 ش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خص</a:t>
            </a:r>
            <a:r>
              <a:rPr lang="ar-LB" sz="2800" b="1" dirty="0">
                <a:cs typeface="+mj-cs"/>
              </a:rPr>
              <a:t>ٌ</a:t>
            </a:r>
            <a:r>
              <a:rPr lang="ar-SA" sz="2800" b="1" dirty="0">
                <a:cs typeface="+mj-cs"/>
              </a:rPr>
              <a:t> م</a:t>
            </a:r>
            <a:r>
              <a:rPr lang="ar-LB" sz="2800" b="1" dirty="0">
                <a:cs typeface="+mj-cs"/>
              </a:rPr>
              <a:t>ُ</a:t>
            </a:r>
            <a:r>
              <a:rPr lang="ar-SA" sz="2800" b="1" dirty="0">
                <a:cs typeface="+mj-cs"/>
              </a:rPr>
              <a:t>ت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ز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وِّج؟ </a:t>
            </a:r>
            <a:r>
              <a:rPr lang="ar-SA" sz="2800" dirty="0">
                <a:cs typeface="+mj-cs"/>
              </a:rPr>
              <a:t>ك</a:t>
            </a:r>
            <a:r>
              <a:rPr lang="ar-LB" sz="2800" dirty="0">
                <a:cs typeface="+mj-cs"/>
              </a:rPr>
              <a:t>ُ</a:t>
            </a:r>
            <a:r>
              <a:rPr lang="ar-SA" sz="2800" dirty="0">
                <a:cs typeface="+mj-cs"/>
              </a:rPr>
              <a:t>ن</a:t>
            </a:r>
            <a:r>
              <a:rPr lang="ar-LB" sz="2800" dirty="0">
                <a:cs typeface="+mj-cs"/>
              </a:rPr>
              <a:t>ْ</a:t>
            </a:r>
            <a:r>
              <a:rPr lang="ar-SA" sz="2800" dirty="0">
                <a:cs typeface="+mj-cs"/>
              </a:rPr>
              <a:t> ق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دّيسًا ب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ح</a:t>
            </a:r>
            <a:r>
              <a:rPr lang="ar-LB" sz="2800" dirty="0">
                <a:cs typeface="+mj-cs"/>
              </a:rPr>
              <a:t>ُ</a:t>
            </a:r>
            <a:r>
              <a:rPr lang="ar-SA" sz="2800" dirty="0">
                <a:cs typeface="+mj-cs"/>
              </a:rPr>
              <a:t>بّ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ك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 و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اهت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مام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ك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 ب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ش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ريك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ك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 ك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ما ص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نع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 الم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سيح</a:t>
            </a:r>
            <a:r>
              <a:rPr lang="ar-LB" sz="2800" dirty="0">
                <a:cs typeface="+mj-cs"/>
              </a:rPr>
              <a:t>ُ</a:t>
            </a:r>
            <a:r>
              <a:rPr lang="ar-SA" sz="2800" dirty="0">
                <a:cs typeface="+mj-cs"/>
              </a:rPr>
              <a:t> م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ع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 الك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نيس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ة.</a:t>
            </a:r>
            <a:endParaRPr lang="ar-LB" sz="2800" dirty="0">
              <a:cs typeface="+mj-cs"/>
            </a:endParaRPr>
          </a:p>
          <a:p>
            <a:pPr algn="r" rtl="1"/>
            <a:endParaRPr lang="en-US" sz="23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8722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04856" cy="1143000"/>
          </a:xfrm>
        </p:spPr>
        <p:txBody>
          <a:bodyPr/>
          <a:lstStyle/>
          <a:p>
            <a:pPr algn="r" rtl="1"/>
            <a:r>
              <a:rPr lang="ar-LB" b="1" dirty="0"/>
              <a:t>لِنَتَذَكّر</a:t>
            </a:r>
            <a:r>
              <a:rPr lang="ar-LB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8170676" cy="417646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ar-SA" sz="2800" b="1" dirty="0">
                <a:cs typeface="+mj-cs"/>
              </a:rPr>
              <a:t>أ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نت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 عام</a:t>
            </a:r>
            <a:r>
              <a:rPr lang="ar-LB" sz="2800" b="1" dirty="0">
                <a:cs typeface="+mj-cs"/>
              </a:rPr>
              <a:t>ِ</a:t>
            </a:r>
            <a:r>
              <a:rPr lang="ar-SA" sz="2800" b="1" dirty="0">
                <a:cs typeface="+mj-cs"/>
              </a:rPr>
              <a:t>ل؟ </a:t>
            </a:r>
            <a:r>
              <a:rPr lang="ar-SA" sz="2800" dirty="0">
                <a:cs typeface="+mj-cs"/>
              </a:rPr>
              <a:t>كُن</a:t>
            </a:r>
            <a:r>
              <a:rPr lang="ar-LB" sz="2800" dirty="0">
                <a:cs typeface="+mj-cs"/>
              </a:rPr>
              <a:t>ْ</a:t>
            </a:r>
            <a:r>
              <a:rPr lang="ar-SA" sz="2800" dirty="0">
                <a:cs typeface="+mj-cs"/>
              </a:rPr>
              <a:t> قدِّيسًا و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أ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نت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 ت</a:t>
            </a:r>
            <a:r>
              <a:rPr lang="ar-LB" sz="2800" dirty="0">
                <a:cs typeface="+mj-cs"/>
              </a:rPr>
              <a:t>ُ</a:t>
            </a:r>
            <a:r>
              <a:rPr lang="ar-SA" sz="2800" dirty="0">
                <a:cs typeface="+mj-cs"/>
              </a:rPr>
              <a:t>ت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مّم</a:t>
            </a:r>
            <a:r>
              <a:rPr lang="ar-LB" sz="2800" dirty="0">
                <a:cs typeface="+mj-cs"/>
              </a:rPr>
              <a:t>ُ</a:t>
            </a:r>
            <a:r>
              <a:rPr lang="ar-SA" sz="2800" dirty="0">
                <a:cs typeface="+mj-cs"/>
              </a:rPr>
              <a:t> ع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م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ل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ك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 ب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ص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دق</a:t>
            </a:r>
            <a:r>
              <a:rPr lang="ar-LB" sz="2800" dirty="0">
                <a:cs typeface="+mj-cs"/>
              </a:rPr>
              <a:t>ٍ</a:t>
            </a:r>
            <a:r>
              <a:rPr lang="ar-SA" sz="2800" dirty="0">
                <a:cs typeface="+mj-cs"/>
              </a:rPr>
              <a:t> و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ك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فاءة</a:t>
            </a:r>
            <a:r>
              <a:rPr lang="ar-LB" sz="2800" dirty="0">
                <a:cs typeface="+mj-cs"/>
              </a:rPr>
              <a:t>ٍ</a:t>
            </a:r>
            <a:r>
              <a:rPr lang="ar-SA" sz="2800" dirty="0">
                <a:cs typeface="+mj-cs"/>
              </a:rPr>
              <a:t> في خ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دمة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 الإ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خو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ة. </a:t>
            </a:r>
            <a:endParaRPr lang="ar-LB" sz="2800" dirty="0">
              <a:cs typeface="+mj-cs"/>
            </a:endParaRPr>
          </a:p>
          <a:p>
            <a:pPr algn="ctr" rtl="1"/>
            <a:r>
              <a:rPr lang="ar-SA" sz="2800" b="1" dirty="0">
                <a:cs typeface="+mj-cs"/>
              </a:rPr>
              <a:t>أ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نت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 وال</a:t>
            </a:r>
            <a:r>
              <a:rPr lang="ar-LB" sz="2800" b="1" dirty="0">
                <a:cs typeface="+mj-cs"/>
              </a:rPr>
              <a:t>ِ</a:t>
            </a:r>
            <a:r>
              <a:rPr lang="ar-SA" sz="2800" b="1" dirty="0">
                <a:cs typeface="+mj-cs"/>
              </a:rPr>
              <a:t>د</a:t>
            </a:r>
            <a:r>
              <a:rPr lang="ar-LB" sz="2800" b="1" dirty="0">
                <a:cs typeface="+mj-cs"/>
              </a:rPr>
              <a:t>ٌ</a:t>
            </a:r>
            <a:r>
              <a:rPr lang="ar-SA" sz="2800" b="1" dirty="0">
                <a:cs typeface="+mj-cs"/>
              </a:rPr>
              <a:t> أ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و وال</a:t>
            </a:r>
            <a:r>
              <a:rPr lang="ar-LB" sz="2800" b="1" dirty="0">
                <a:cs typeface="+mj-cs"/>
              </a:rPr>
              <a:t>ِ</a:t>
            </a:r>
            <a:r>
              <a:rPr lang="ar-SA" sz="2800" b="1" dirty="0">
                <a:cs typeface="+mj-cs"/>
              </a:rPr>
              <a:t>د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ة</a:t>
            </a:r>
            <a:r>
              <a:rPr lang="ar-LB" sz="2800" b="1" dirty="0">
                <a:cs typeface="+mj-cs"/>
              </a:rPr>
              <a:t>ٌ</a:t>
            </a:r>
            <a:r>
              <a:rPr lang="ar-SA" sz="2800" b="1" dirty="0">
                <a:cs typeface="+mj-cs"/>
              </a:rPr>
              <a:t> أ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و ج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دّة</a:t>
            </a:r>
            <a:r>
              <a:rPr lang="ar-LB" sz="2800" b="1" dirty="0">
                <a:cs typeface="+mj-cs"/>
              </a:rPr>
              <a:t>ٌ</a:t>
            </a:r>
            <a:r>
              <a:rPr lang="ar-SA" sz="2800" b="1" dirty="0">
                <a:cs typeface="+mj-cs"/>
              </a:rPr>
              <a:t> أو ج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دّ؟ </a:t>
            </a:r>
            <a:r>
              <a:rPr lang="ar-SA" sz="2800" dirty="0">
                <a:cs typeface="+mj-cs"/>
              </a:rPr>
              <a:t>ك</a:t>
            </a:r>
            <a:r>
              <a:rPr lang="ar-LB" sz="2800" dirty="0">
                <a:cs typeface="+mj-cs"/>
              </a:rPr>
              <a:t>ُ</a:t>
            </a:r>
            <a:r>
              <a:rPr lang="ar-SA" sz="2800" dirty="0">
                <a:cs typeface="+mj-cs"/>
              </a:rPr>
              <a:t>ن</a:t>
            </a:r>
            <a:r>
              <a:rPr lang="ar-LB" sz="2800" dirty="0">
                <a:cs typeface="+mj-cs"/>
              </a:rPr>
              <a:t>ْ</a:t>
            </a:r>
            <a:r>
              <a:rPr lang="ar-SA" sz="2800" dirty="0">
                <a:cs typeface="+mj-cs"/>
              </a:rPr>
              <a:t> ق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دّيسًا ب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ت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عليم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ك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 الأطفال ب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ص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بر</a:t>
            </a:r>
            <a:r>
              <a:rPr lang="ar-LB" sz="2800" dirty="0">
                <a:cs typeface="+mj-cs"/>
              </a:rPr>
              <a:t>ٍ</a:t>
            </a:r>
            <a:r>
              <a:rPr lang="ar-SA" sz="2800" dirty="0">
                <a:cs typeface="+mj-cs"/>
              </a:rPr>
              <a:t> أن ي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تّ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ب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عوا ي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سوع. </a:t>
            </a:r>
            <a:endParaRPr lang="ar-LB" sz="2800" dirty="0">
              <a:cs typeface="+mj-cs"/>
            </a:endParaRPr>
          </a:p>
          <a:p>
            <a:pPr algn="ctr" rtl="1"/>
            <a:r>
              <a:rPr lang="ar-SA" sz="2800" b="1" dirty="0">
                <a:cs typeface="+mj-cs"/>
              </a:rPr>
              <a:t>أ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نت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 صاح</a:t>
            </a:r>
            <a:r>
              <a:rPr lang="ar-LB" sz="2800" b="1" dirty="0">
                <a:cs typeface="+mj-cs"/>
              </a:rPr>
              <a:t>ِ</a:t>
            </a:r>
            <a:r>
              <a:rPr lang="ar-SA" sz="2800" b="1" dirty="0">
                <a:cs typeface="+mj-cs"/>
              </a:rPr>
              <a:t>ب</a:t>
            </a:r>
            <a:r>
              <a:rPr lang="ar-LB" sz="2800" b="1" dirty="0">
                <a:cs typeface="+mj-cs"/>
              </a:rPr>
              <a:t>ُ</a:t>
            </a:r>
            <a:r>
              <a:rPr lang="ar-SA" sz="2800" b="1" dirty="0">
                <a:cs typeface="+mj-cs"/>
              </a:rPr>
              <a:t> س</a:t>
            </a:r>
            <a:r>
              <a:rPr lang="ar-LB" sz="2800" b="1" dirty="0">
                <a:cs typeface="+mj-cs"/>
              </a:rPr>
              <a:t>ُ</a:t>
            </a:r>
            <a:r>
              <a:rPr lang="ar-SA" sz="2800" b="1" dirty="0">
                <a:cs typeface="+mj-cs"/>
              </a:rPr>
              <a:t>لط</a:t>
            </a:r>
            <a:r>
              <a:rPr lang="ar-LB" sz="2800" b="1" dirty="0">
                <a:cs typeface="+mj-cs"/>
              </a:rPr>
              <a:t>َ</a:t>
            </a:r>
            <a:r>
              <a:rPr lang="ar-SA" sz="2800" b="1" dirty="0">
                <a:cs typeface="+mj-cs"/>
              </a:rPr>
              <a:t>ة؟ </a:t>
            </a:r>
            <a:r>
              <a:rPr lang="ar-SA" sz="2800" dirty="0">
                <a:cs typeface="+mj-cs"/>
              </a:rPr>
              <a:t>كُن</a:t>
            </a:r>
            <a:r>
              <a:rPr lang="ar-LB" sz="2800" dirty="0">
                <a:cs typeface="+mj-cs"/>
              </a:rPr>
              <a:t>ْ</a:t>
            </a:r>
            <a:r>
              <a:rPr lang="ar-SA" sz="2800" dirty="0">
                <a:cs typeface="+mj-cs"/>
              </a:rPr>
              <a:t> ق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دّيسًا ب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الن</a:t>
            </a:r>
            <a:r>
              <a:rPr lang="ar-LB" sz="2800" dirty="0">
                <a:cs typeface="+mj-cs"/>
              </a:rPr>
              <a:t>ِّ</a:t>
            </a:r>
            <a:r>
              <a:rPr lang="ar-SA" sz="2800" dirty="0">
                <a:cs typeface="+mj-cs"/>
              </a:rPr>
              <a:t>ضال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 في س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بيل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 الخ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ير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 العام</a:t>
            </a:r>
            <a:r>
              <a:rPr lang="ar-LB" sz="2800" dirty="0">
                <a:cs typeface="+mj-cs"/>
              </a:rPr>
              <a:t>ِّ</a:t>
            </a:r>
            <a:r>
              <a:rPr lang="ar-SA" sz="2800" dirty="0">
                <a:cs typeface="+mj-cs"/>
              </a:rPr>
              <a:t> و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الت</a:t>
            </a:r>
            <a:r>
              <a:rPr lang="ar-LB" sz="2800" dirty="0">
                <a:cs typeface="+mj-cs"/>
              </a:rPr>
              <a:t>ّ</a:t>
            </a:r>
            <a:r>
              <a:rPr lang="ar-SA" sz="2800" dirty="0">
                <a:cs typeface="+mj-cs"/>
              </a:rPr>
              <a:t>خ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لّي ع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ن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 الم</a:t>
            </a:r>
            <a:r>
              <a:rPr lang="ar-LB" sz="2800" dirty="0">
                <a:cs typeface="+mj-cs"/>
              </a:rPr>
              <a:t>َ</a:t>
            </a:r>
            <a:r>
              <a:rPr lang="ar-SA" sz="2800" dirty="0">
                <a:cs typeface="+mj-cs"/>
              </a:rPr>
              <a:t>صالح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 الش</a:t>
            </a:r>
            <a:r>
              <a:rPr lang="ar-LB" sz="2800" dirty="0">
                <a:cs typeface="+mj-cs"/>
              </a:rPr>
              <a:t>ّ</a:t>
            </a:r>
            <a:r>
              <a:rPr lang="ar-SA" sz="2800" dirty="0">
                <a:cs typeface="+mj-cs"/>
              </a:rPr>
              <a:t>خص</a:t>
            </a:r>
            <a:r>
              <a:rPr lang="ar-LB" sz="2800" dirty="0">
                <a:cs typeface="+mj-cs"/>
              </a:rPr>
              <a:t>ِ</a:t>
            </a:r>
            <a:r>
              <a:rPr lang="ar-SA" sz="2800" dirty="0">
                <a:cs typeface="+mj-cs"/>
              </a:rPr>
              <a:t>يّة</a:t>
            </a:r>
            <a:r>
              <a:rPr lang="ar-LB" sz="2800" dirty="0">
                <a:cs typeface="+mj-cs"/>
              </a:rPr>
              <a:t>.</a:t>
            </a:r>
          </a:p>
          <a:p>
            <a:pPr algn="ctr" rtl="1"/>
            <a:r>
              <a:rPr lang="ar-LB" sz="2800" b="1" dirty="0">
                <a:cs typeface="+mj-cs"/>
              </a:rPr>
              <a:t>أَنتَ شابٌ أَنتِ شابَةٌ </a:t>
            </a:r>
            <a:r>
              <a:rPr lang="ar-LB" sz="2800" dirty="0">
                <a:cs typeface="+mj-cs"/>
              </a:rPr>
              <a:t>عَلى مَقاعدِ الدِّراسةِ كُنْ قِدّيسًا بِالصِّدقِ وَالخِدمَةِ وَالصّلاةِ وَمَحَبّةِ الآخَرين</a:t>
            </a:r>
            <a:endParaRPr lang="fr-FR" sz="2800" dirty="0">
              <a:cs typeface="+mj-cs"/>
            </a:endParaRPr>
          </a:p>
          <a:p>
            <a:pPr algn="r" rtl="1"/>
            <a:endParaRPr lang="en-US" sz="23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2531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32856"/>
            <a:ext cx="7772400" cy="2650306"/>
          </a:xfrm>
        </p:spPr>
        <p:txBody>
          <a:bodyPr>
            <a:normAutofit fontScale="90000"/>
          </a:bodyPr>
          <a:lstStyle/>
          <a:p>
            <a:pPr algn="ctr" rtl="1"/>
            <a:r>
              <a:rPr lang="ar-LB" dirty="0">
                <a:solidFill>
                  <a:schemeClr val="accent5">
                    <a:lumMod val="75000"/>
                  </a:schemeClr>
                </a:solidFill>
              </a:rPr>
              <a:t>لمزيد من </a:t>
            </a:r>
            <a:r>
              <a:rPr lang="ar-LB" dirty="0" err="1">
                <a:solidFill>
                  <a:schemeClr val="accent5">
                    <a:lumMod val="75000"/>
                  </a:schemeClr>
                </a:solidFill>
              </a:rPr>
              <a:t>الإستيعاب</a:t>
            </a:r>
            <a:r>
              <a:rPr lang="ar-LB" dirty="0">
                <a:solidFill>
                  <a:schemeClr val="accent5">
                    <a:lumMod val="75000"/>
                  </a:schemeClr>
                </a:solidFill>
              </a:rPr>
              <a:t>،</a:t>
            </a:r>
            <a:br>
              <a:rPr lang="ar-LB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LB" dirty="0">
                <a:solidFill>
                  <a:schemeClr val="accent5">
                    <a:lumMod val="75000"/>
                  </a:schemeClr>
                </a:solidFill>
              </a:rPr>
              <a:t> يُمكن عرضُ حياة الطّوباوي </a:t>
            </a:r>
            <a:br>
              <a:rPr lang="ar-LB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LB" b="1" dirty="0">
                <a:solidFill>
                  <a:schemeClr val="accent5">
                    <a:lumMod val="75000"/>
                  </a:schemeClr>
                </a:solidFill>
              </a:rPr>
              <a:t>كارلو </a:t>
            </a:r>
            <a:r>
              <a:rPr lang="ar-LB" b="1" dirty="0" err="1">
                <a:solidFill>
                  <a:schemeClr val="accent5">
                    <a:lumMod val="75000"/>
                  </a:schemeClr>
                </a:solidFill>
              </a:rPr>
              <a:t>أكوتيس</a:t>
            </a:r>
            <a:br>
              <a:rPr lang="fr-FR" b="1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>
                <a:solidFill>
                  <a:schemeClr val="accent5">
                    <a:lumMod val="75000"/>
                  </a:schemeClr>
                </a:solidFill>
              </a:rPr>
              <a:t>(https://youtu.be/vGgomuRtVd0)</a:t>
            </a:r>
            <a:br>
              <a:rPr lang="fr-FR">
                <a:solidFill>
                  <a:schemeClr val="accent5">
                    <a:lumMod val="75000"/>
                  </a:schemeClr>
                </a:solidFill>
              </a:rPr>
            </a:br>
            <a:r>
              <a:rPr lang="ar-LB" dirty="0">
                <a:solidFill>
                  <a:schemeClr val="accent5">
                    <a:lumMod val="75000"/>
                  </a:schemeClr>
                </a:solidFill>
              </a:rPr>
              <a:t>قبل وقفة الصلّاة!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02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19672" y="0"/>
            <a:ext cx="5904656" cy="12037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algn="r" defTabSz="457200" rtl="1">
              <a:spcBef>
                <a:spcPct val="0"/>
              </a:spcBef>
              <a:defRPr/>
            </a:pPr>
            <a:r>
              <a:rPr lang="ar-LB" sz="4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اللِّقاءُ الحادِيّ عَشَر</a:t>
            </a:r>
            <a:endParaRPr lang="en-US" sz="40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1520" y="1196752"/>
            <a:ext cx="7848872" cy="1283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Clr>
                <a:srgbClr val="4F81BD"/>
              </a:buClr>
              <a:buFont typeface="Wingdings 3" charset="2"/>
              <a:buNone/>
            </a:pPr>
            <a:r>
              <a:rPr lang="ar-LB" sz="5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 قَداسَتُنا»</a:t>
            </a:r>
            <a:endParaRPr lang="en-US" sz="5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19872" y="2636912"/>
            <a:ext cx="4248472" cy="4221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61347" flipH="1">
            <a:off x="1403648" y="2204864"/>
            <a:ext cx="1885950" cy="1943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899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BA8AB-F970-4A82-909A-BABD7AC13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LB" dirty="0">
                <a:solidFill>
                  <a:schemeClr val="accent5">
                    <a:lumMod val="75000"/>
                  </a:schemeClr>
                </a:solidFill>
              </a:rPr>
              <a:t>حياة الطّوباوي </a:t>
            </a:r>
            <a:br>
              <a:rPr lang="ar-LB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LB" b="1" dirty="0">
                <a:solidFill>
                  <a:schemeClr val="accent5">
                    <a:lumMod val="75000"/>
                  </a:schemeClr>
                </a:solidFill>
              </a:rPr>
              <a:t>كارلو </a:t>
            </a:r>
            <a:r>
              <a:rPr lang="ar-LB" b="1" dirty="0" err="1">
                <a:solidFill>
                  <a:schemeClr val="accent5">
                    <a:lumMod val="75000"/>
                  </a:schemeClr>
                </a:solidFill>
              </a:rPr>
              <a:t>أكوتيس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BE82C0-2219-4B5E-9B67-4C03C0AA05D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538097" y="2442982"/>
            <a:ext cx="4525006" cy="258163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2901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liane\Desktop\female-teacher-teaching-on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813695"/>
            <a:ext cx="5075661" cy="4044305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2014813" y="188640"/>
            <a:ext cx="7056784" cy="3240360"/>
          </a:xfrm>
          <a:prstGeom prst="cloudCallout">
            <a:avLst>
              <a:gd name="adj1" fmla="val -31859"/>
              <a:gd name="adj2" fmla="val 6514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prstClr val="white"/>
                </a:solidFill>
                <a:cs typeface="Tahoma"/>
              </a:rPr>
              <a:t>وقفة صلاة:</a:t>
            </a:r>
          </a:p>
          <a:p>
            <a:pPr algn="ctr" rtl="1"/>
            <a:r>
              <a:rPr lang="ar-LB" sz="3200" dirty="0">
                <a:solidFill>
                  <a:prstClr val="white"/>
                </a:solidFill>
                <a:cs typeface="Tahoma"/>
              </a:rPr>
              <a:t> بَعد هَال</a:t>
            </a:r>
            <a:r>
              <a:rPr lang="ar-SA" sz="3200" dirty="0">
                <a:solidFill>
                  <a:prstClr val="white"/>
                </a:solidFill>
                <a:cs typeface="Tahoma"/>
              </a:rPr>
              <a:t>آفاق</a:t>
            </a:r>
            <a:r>
              <a:rPr lang="ar-LB" sz="3200" dirty="0">
                <a:solidFill>
                  <a:prstClr val="white"/>
                </a:solidFill>
                <a:cs typeface="Tahoma"/>
              </a:rPr>
              <a:t> ال</a:t>
            </a:r>
            <a:r>
              <a:rPr lang="ar-SA" sz="3200" dirty="0">
                <a:solidFill>
                  <a:prstClr val="white"/>
                </a:solidFill>
                <a:cs typeface="Tahoma"/>
              </a:rPr>
              <a:t>ج</a:t>
            </a:r>
            <a:r>
              <a:rPr lang="ar-LB" sz="3200" dirty="0">
                <a:solidFill>
                  <a:prstClr val="white"/>
                </a:solidFill>
                <a:cs typeface="Tahoma"/>
              </a:rPr>
              <a:t>ْ</a:t>
            </a:r>
            <a:r>
              <a:rPr lang="ar-SA" sz="3200" dirty="0">
                <a:solidFill>
                  <a:prstClr val="white"/>
                </a:solidFill>
                <a:cs typeface="Tahoma"/>
              </a:rPr>
              <a:t>ديدة </a:t>
            </a:r>
            <a:r>
              <a:rPr lang="ar-LB" sz="3200" dirty="0">
                <a:solidFill>
                  <a:prstClr val="white"/>
                </a:solidFill>
                <a:cs typeface="Tahoma"/>
              </a:rPr>
              <a:t>يَلْلي سْمِعناها، كلٌّ يعبّر عَن يَللي فهِمْه بِكتابة صَلاة </a:t>
            </a:r>
          </a:p>
          <a:p>
            <a:pPr algn="ctr" rtl="1"/>
            <a:r>
              <a:rPr lang="ar-LB" sz="3200" dirty="0">
                <a:solidFill>
                  <a:prstClr val="white"/>
                </a:solidFill>
                <a:cs typeface="Tahoma"/>
              </a:rPr>
              <a:t>وبطلب نعمة</a:t>
            </a:r>
            <a:r>
              <a:rPr lang="ar-SA" sz="3200" dirty="0">
                <a:solidFill>
                  <a:prstClr val="white"/>
                </a:solidFill>
                <a:cs typeface="Tahoma"/>
              </a:rPr>
              <a:t>. 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4590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Scroll 5"/>
          <p:cNvSpPr/>
          <p:nvPr/>
        </p:nvSpPr>
        <p:spPr>
          <a:xfrm>
            <a:off x="4644008" y="1340768"/>
            <a:ext cx="4499992" cy="530120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 rtl="1">
              <a:buFont typeface="Arial" charset="0"/>
              <a:buChar char="•"/>
            </a:pPr>
            <a:endParaRPr lang="ar-LB" sz="3400" dirty="0">
              <a:solidFill>
                <a:prstClr val="white"/>
              </a:solidFill>
              <a:latin typeface="Adobe Arabic" panose="02040503050201020203" pitchFamily="18" charset="-78"/>
              <a:cs typeface="Tahoma"/>
            </a:endParaRPr>
          </a:p>
          <a:p>
            <a:pPr algn="ctr" rtl="1"/>
            <a:r>
              <a:rPr lang="ar-LB" sz="3200" dirty="0">
                <a:solidFill>
                  <a:prstClr val="white"/>
                </a:solidFill>
                <a:latin typeface="Adobe Arabic" panose="02040503050201020203" pitchFamily="18" charset="-78"/>
                <a:cs typeface="Tahoma"/>
              </a:rPr>
              <a:t>هَل صار عِندي رَغبَة إِنّو كون قِدّيس عَ مِثال كارلو؟</a:t>
            </a:r>
          </a:p>
          <a:p>
            <a:pPr algn="ctr" rtl="1"/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هَل 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جذ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ْت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خ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برة الط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وباوي كارلو، 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حَتّى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ح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يات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كَمان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ت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سط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 ب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الن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ور و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الر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جاء</a:t>
            </a:r>
            <a:r>
              <a:rPr lang="ar-L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marL="685800" indent="-685800" algn="ctr" rtl="1">
              <a:buFont typeface="Arial" charset="0"/>
              <a:buChar char="•"/>
            </a:pPr>
            <a:endParaRPr lang="ar-LB" sz="3400" dirty="0">
              <a:solidFill>
                <a:prstClr val="white"/>
              </a:solidFill>
              <a:latin typeface="Adobe Arabic" panose="02040503050201020203" pitchFamily="18" charset="-78"/>
              <a:cs typeface="Tahom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32656"/>
            <a:ext cx="5017297" cy="6273521"/>
          </a:xfrm>
        </p:spPr>
      </p:pic>
      <p:sp>
        <p:nvSpPr>
          <p:cNvPr id="5" name="TextBox 4"/>
          <p:cNvSpPr txBox="1"/>
          <p:nvPr/>
        </p:nvSpPr>
        <p:spPr>
          <a:xfrm>
            <a:off x="5111552" y="260648"/>
            <a:ext cx="4032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000" b="1" dirty="0">
                <a:solidFill>
                  <a:schemeClr val="accent6">
                    <a:lumMod val="75000"/>
                  </a:schemeClr>
                </a:solidFill>
                <a:latin typeface="Adobe Arabic" panose="02040503050201020203" pitchFamily="18" charset="-78"/>
                <a:cs typeface="Tahoma"/>
              </a:rPr>
              <a:t>وهَلّق منِسأَل أَنفُسْنا </a:t>
            </a:r>
          </a:p>
          <a:p>
            <a:pPr algn="ctr" rtl="1"/>
            <a:r>
              <a:rPr lang="ar-LB" sz="3000" b="1" dirty="0">
                <a:solidFill>
                  <a:schemeClr val="accent6">
                    <a:lumMod val="75000"/>
                  </a:schemeClr>
                </a:solidFill>
                <a:latin typeface="Adobe Arabic" panose="02040503050201020203" pitchFamily="18" charset="-78"/>
                <a:cs typeface="Tahoma"/>
              </a:rPr>
              <a:t>قِدّام الرَّبّ</a:t>
            </a:r>
          </a:p>
          <a:p>
            <a:pPr algn="ctr" rtl="1"/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5609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6552" y="1789423"/>
            <a:ext cx="2984146" cy="506857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483768" y="188640"/>
            <a:ext cx="6048530" cy="2376264"/>
          </a:xfrm>
          <a:prstGeom prst="wedgeEllipseCallout">
            <a:avLst>
              <a:gd name="adj1" fmla="val -57609"/>
              <a:gd name="adj2" fmla="val 47417"/>
            </a:avLst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rgbClr val="002060"/>
                </a:solidFill>
                <a:cs typeface="+mj-cs"/>
              </a:rPr>
              <a:t>ولأَنّو مُغرَيات الحَياة بتشدّنا الها بقوِّة  مِنْحِسّ بِضُعفْنا ، فينا نِرفَع عينَيْنا وَنطَلّع بِالمَصلوب ونقِلو</a:t>
            </a:r>
            <a:r>
              <a:rPr lang="ar-SA" sz="3200" dirty="0">
                <a:solidFill>
                  <a:srgbClr val="002060"/>
                </a:solidFill>
                <a:cs typeface="+mj-cs"/>
              </a:rPr>
              <a:t>: </a:t>
            </a:r>
            <a:endParaRPr lang="ar-LB" sz="32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1907704" y="2708920"/>
            <a:ext cx="6869425" cy="259228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>
                <a:solidFill>
                  <a:schemeClr val="bg1"/>
                </a:solidFill>
                <a:cs typeface="+mj-cs"/>
              </a:rPr>
              <a:t>يا ر</a:t>
            </a:r>
            <a:r>
              <a:rPr lang="ar-LB" sz="2800" b="1" dirty="0">
                <a:solidFill>
                  <a:schemeClr val="bg1"/>
                </a:solidFill>
                <a:cs typeface="+mj-cs"/>
              </a:rPr>
              <a:t>َ</a:t>
            </a:r>
            <a:r>
              <a:rPr lang="ar-SA" sz="2800" b="1" dirty="0">
                <a:solidFill>
                  <a:schemeClr val="bg1"/>
                </a:solidFill>
                <a:cs typeface="+mj-cs"/>
              </a:rPr>
              <a:t>ب</a:t>
            </a:r>
            <a:r>
              <a:rPr lang="ar-LB" sz="2800" b="1" dirty="0">
                <a:solidFill>
                  <a:schemeClr val="bg1"/>
                </a:solidFill>
                <a:cs typeface="+mj-cs"/>
              </a:rPr>
              <a:t>ّ</a:t>
            </a:r>
            <a:r>
              <a:rPr lang="ar-SA" sz="2800" b="1" dirty="0">
                <a:solidFill>
                  <a:schemeClr val="bg1"/>
                </a:solidFill>
                <a:cs typeface="+mj-cs"/>
              </a:rPr>
              <a:t>، أنا </a:t>
            </a:r>
            <a:r>
              <a:rPr lang="ar-LB" sz="2800" b="1" dirty="0">
                <a:solidFill>
                  <a:schemeClr val="bg1"/>
                </a:solidFill>
                <a:cs typeface="+mj-cs"/>
              </a:rPr>
              <a:t>وحدي ضعيف </a:t>
            </a:r>
            <a:r>
              <a:rPr lang="ar-SA" sz="2800" b="1" dirty="0">
                <a:solidFill>
                  <a:schemeClr val="bg1"/>
                </a:solidFill>
                <a:cs typeface="+mj-cs"/>
              </a:rPr>
              <a:t>ول</a:t>
            </a:r>
            <a:r>
              <a:rPr lang="ar-LB" sz="2800" b="1" dirty="0">
                <a:solidFill>
                  <a:schemeClr val="bg1"/>
                </a:solidFill>
                <a:cs typeface="+mj-cs"/>
              </a:rPr>
              <a:t>َ</a:t>
            </a:r>
            <a:r>
              <a:rPr lang="ar-SA" sz="2800" b="1" dirty="0">
                <a:solidFill>
                  <a:schemeClr val="bg1"/>
                </a:solidFill>
                <a:cs typeface="+mj-cs"/>
              </a:rPr>
              <a:t>ك</a:t>
            </a:r>
            <a:r>
              <a:rPr lang="ar-LB" sz="2800" b="1" dirty="0">
                <a:solidFill>
                  <a:schemeClr val="bg1"/>
                </a:solidFill>
                <a:cs typeface="+mj-cs"/>
              </a:rPr>
              <a:t>ِ</a:t>
            </a:r>
            <a:r>
              <a:rPr lang="ar-SA" sz="2800" b="1" dirty="0">
                <a:solidFill>
                  <a:schemeClr val="bg1"/>
                </a:solidFill>
                <a:cs typeface="+mj-cs"/>
              </a:rPr>
              <a:t>ن</a:t>
            </a:r>
            <a:r>
              <a:rPr lang="ar-LB" sz="2800" b="1" dirty="0">
                <a:solidFill>
                  <a:schemeClr val="bg1"/>
                </a:solidFill>
                <a:cs typeface="+mj-cs"/>
              </a:rPr>
              <a:t>ّ</a:t>
            </a:r>
            <a:r>
              <a:rPr lang="ar-SA" sz="2800" b="1" dirty="0">
                <a:solidFill>
                  <a:schemeClr val="bg1"/>
                </a:solidFill>
                <a:cs typeface="+mj-cs"/>
              </a:rPr>
              <a:t>ك</a:t>
            </a:r>
            <a:r>
              <a:rPr lang="ar-LB" sz="2800" b="1" dirty="0">
                <a:solidFill>
                  <a:schemeClr val="bg1"/>
                </a:solidFill>
                <a:cs typeface="+mj-cs"/>
              </a:rPr>
              <a:t>َ</a:t>
            </a:r>
            <a:r>
              <a:rPr lang="ar-SA" sz="2800" b="1" dirty="0">
                <a:solidFill>
                  <a:schemeClr val="bg1"/>
                </a:solidFill>
                <a:cs typeface="+mj-cs"/>
              </a:rPr>
              <a:t> قاد</a:t>
            </a:r>
            <a:r>
              <a:rPr lang="ar-LB" sz="2800" b="1" dirty="0">
                <a:solidFill>
                  <a:schemeClr val="bg1"/>
                </a:solidFill>
                <a:cs typeface="+mj-cs"/>
              </a:rPr>
              <a:t>ِ</a:t>
            </a:r>
            <a:r>
              <a:rPr lang="ar-SA" sz="2800" b="1" dirty="0">
                <a:solidFill>
                  <a:schemeClr val="bg1"/>
                </a:solidFill>
                <a:cs typeface="+mj-cs"/>
              </a:rPr>
              <a:t>ر</a:t>
            </a:r>
            <a:r>
              <a:rPr lang="ar-LB" sz="2800" b="1" dirty="0">
                <a:solidFill>
                  <a:schemeClr val="bg1"/>
                </a:solidFill>
                <a:cs typeface="+mj-cs"/>
              </a:rPr>
              <a:t>ٌ</a:t>
            </a:r>
            <a:r>
              <a:rPr lang="ar-SA" sz="2800" b="1" dirty="0">
                <a:solidFill>
                  <a:schemeClr val="bg1"/>
                </a:solidFill>
                <a:cs typeface="+mj-cs"/>
              </a:rPr>
              <a:t> ع</a:t>
            </a:r>
            <a:r>
              <a:rPr lang="ar-LB" sz="2800" b="1" dirty="0">
                <a:solidFill>
                  <a:schemeClr val="bg1"/>
                </a:solidFill>
                <a:cs typeface="+mj-cs"/>
              </a:rPr>
              <a:t>َ</a:t>
            </a:r>
            <a:r>
              <a:rPr lang="ar-SA" sz="2800" b="1" dirty="0" err="1">
                <a:solidFill>
                  <a:schemeClr val="bg1"/>
                </a:solidFill>
                <a:cs typeface="+mj-cs"/>
              </a:rPr>
              <a:t>لى</a:t>
            </a:r>
            <a:r>
              <a:rPr lang="ar-SA" sz="2800" b="1" dirty="0">
                <a:solidFill>
                  <a:schemeClr val="bg1"/>
                </a:solidFill>
                <a:cs typeface="+mj-cs"/>
              </a:rPr>
              <a:t> ت</a:t>
            </a:r>
            <a:r>
              <a:rPr lang="ar-LB" sz="2800" b="1" dirty="0">
                <a:solidFill>
                  <a:schemeClr val="bg1"/>
                </a:solidFill>
                <a:cs typeface="+mj-cs"/>
              </a:rPr>
              <a:t>َ</a:t>
            </a:r>
            <a:r>
              <a:rPr lang="ar-SA" sz="2800" b="1" dirty="0">
                <a:solidFill>
                  <a:schemeClr val="bg1"/>
                </a:solidFill>
                <a:cs typeface="+mj-cs"/>
              </a:rPr>
              <a:t>حقيق</a:t>
            </a:r>
            <a:r>
              <a:rPr lang="ar-LB" sz="2800" b="1" dirty="0">
                <a:solidFill>
                  <a:schemeClr val="bg1"/>
                </a:solidFill>
                <a:cs typeface="+mj-cs"/>
              </a:rPr>
              <a:t>ِ</a:t>
            </a:r>
            <a:r>
              <a:rPr lang="ar-SA" sz="2800" b="1" dirty="0">
                <a:solidFill>
                  <a:schemeClr val="bg1"/>
                </a:solidFill>
                <a:cs typeface="+mj-cs"/>
              </a:rPr>
              <a:t> الم</a:t>
            </a:r>
            <a:r>
              <a:rPr lang="ar-LB" sz="2800" b="1" dirty="0">
                <a:solidFill>
                  <a:schemeClr val="bg1"/>
                </a:solidFill>
                <a:cs typeface="+mj-cs"/>
              </a:rPr>
              <a:t>ُ</a:t>
            </a:r>
            <a:r>
              <a:rPr lang="ar-SA" sz="2800" b="1" dirty="0">
                <a:solidFill>
                  <a:schemeClr val="bg1"/>
                </a:solidFill>
                <a:cs typeface="+mj-cs"/>
              </a:rPr>
              <a:t>عج</a:t>
            </a:r>
            <a:r>
              <a:rPr lang="ar-LB" sz="2800" b="1" dirty="0">
                <a:solidFill>
                  <a:schemeClr val="bg1"/>
                </a:solidFill>
                <a:cs typeface="+mj-cs"/>
              </a:rPr>
              <a:t>ِ</a:t>
            </a:r>
            <a:r>
              <a:rPr lang="ar-SA" sz="2800" b="1" dirty="0">
                <a:solidFill>
                  <a:schemeClr val="bg1"/>
                </a:solidFill>
                <a:cs typeface="+mj-cs"/>
              </a:rPr>
              <a:t>ز</a:t>
            </a:r>
            <a:r>
              <a:rPr lang="ar-LB" sz="2800" b="1" dirty="0">
                <a:solidFill>
                  <a:schemeClr val="bg1"/>
                </a:solidFill>
                <a:cs typeface="+mj-cs"/>
              </a:rPr>
              <a:t>َ</a:t>
            </a:r>
            <a:r>
              <a:rPr lang="ar-SA" sz="2800" b="1" dirty="0">
                <a:solidFill>
                  <a:schemeClr val="bg1"/>
                </a:solidFill>
                <a:cs typeface="+mj-cs"/>
              </a:rPr>
              <a:t>ة</a:t>
            </a:r>
            <a:r>
              <a:rPr lang="ar-LB" sz="2800" b="1" dirty="0">
                <a:solidFill>
                  <a:schemeClr val="bg1"/>
                </a:solidFill>
                <a:cs typeface="+mj-cs"/>
              </a:rPr>
              <a:t>ِ</a:t>
            </a:r>
            <a:r>
              <a:rPr lang="ar-SA" sz="2800" b="1" dirty="0">
                <a:solidFill>
                  <a:schemeClr val="bg1"/>
                </a:solidFill>
                <a:cs typeface="+mj-cs"/>
              </a:rPr>
              <a:t>  </a:t>
            </a:r>
            <a:r>
              <a:rPr lang="ar-LB" sz="2800" b="1" dirty="0">
                <a:cs typeface="+mj-cs"/>
              </a:rPr>
              <a:t>وتضع بِقَلِبي الرّغبة بإنّ أتقَدّس</a:t>
            </a:r>
          </a:p>
          <a:p>
            <a:pPr algn="ctr" rtl="1"/>
            <a:r>
              <a:rPr lang="ar-LB" sz="2800" b="1" dirty="0">
                <a:solidFill>
                  <a:schemeClr val="bg1"/>
                </a:solidFill>
                <a:cs typeface="+mj-cs"/>
              </a:rPr>
              <a:t>إ</a:t>
            </a:r>
            <a:r>
              <a:rPr lang="ar-SA" sz="2800" b="1" dirty="0">
                <a:solidFill>
                  <a:schemeClr val="bg1"/>
                </a:solidFill>
                <a:cs typeface="+mj-cs"/>
              </a:rPr>
              <a:t>جعل</a:t>
            </a:r>
            <a:r>
              <a:rPr lang="ar-LB" sz="2800" b="1" dirty="0">
                <a:solidFill>
                  <a:schemeClr val="bg1"/>
                </a:solidFill>
                <a:cs typeface="+mj-cs"/>
              </a:rPr>
              <a:t>َ</a:t>
            </a:r>
            <a:r>
              <a:rPr lang="ar-SA" sz="2800" b="1" dirty="0" err="1">
                <a:solidFill>
                  <a:schemeClr val="bg1"/>
                </a:solidFill>
                <a:cs typeface="+mj-cs"/>
              </a:rPr>
              <a:t>ني</a:t>
            </a:r>
            <a:r>
              <a:rPr lang="ar-SA" sz="2800" b="1" dirty="0">
                <a:solidFill>
                  <a:schemeClr val="bg1"/>
                </a:solidFill>
                <a:cs typeface="+mj-cs"/>
              </a:rPr>
              <a:t> أفض</a:t>
            </a:r>
            <a:r>
              <a:rPr lang="ar-LB" sz="2800" b="1" dirty="0">
                <a:solidFill>
                  <a:schemeClr val="bg1"/>
                </a:solidFill>
                <a:cs typeface="+mj-cs"/>
              </a:rPr>
              <a:t>َ</a:t>
            </a:r>
            <a:r>
              <a:rPr lang="ar-SA" sz="2800" b="1" dirty="0">
                <a:solidFill>
                  <a:schemeClr val="bg1"/>
                </a:solidFill>
                <a:cs typeface="+mj-cs"/>
              </a:rPr>
              <a:t>ل ب</a:t>
            </a:r>
            <a:r>
              <a:rPr lang="ar-LB" sz="2800" b="1" dirty="0">
                <a:solidFill>
                  <a:schemeClr val="bg1"/>
                </a:solidFill>
                <a:cs typeface="+mj-cs"/>
              </a:rPr>
              <a:t>ِ</a:t>
            </a:r>
            <a:r>
              <a:rPr lang="ar-SA" sz="2800" b="1" dirty="0">
                <a:solidFill>
                  <a:schemeClr val="bg1"/>
                </a:solidFill>
                <a:cs typeface="+mj-cs"/>
              </a:rPr>
              <a:t>ق</a:t>
            </a:r>
            <a:r>
              <a:rPr lang="ar-LB" sz="2800" b="1" dirty="0">
                <a:solidFill>
                  <a:schemeClr val="bg1"/>
                </a:solidFill>
                <a:cs typeface="+mj-cs"/>
              </a:rPr>
              <a:t>َ</a:t>
            </a:r>
            <a:r>
              <a:rPr lang="ar-SA" sz="2800" b="1" dirty="0">
                <a:solidFill>
                  <a:schemeClr val="bg1"/>
                </a:solidFill>
                <a:cs typeface="+mj-cs"/>
              </a:rPr>
              <a:t>ليل". </a:t>
            </a:r>
            <a:r>
              <a:rPr lang="ar-LB" sz="2800" b="1" dirty="0">
                <a:solidFill>
                  <a:schemeClr val="bg1"/>
                </a:solidFill>
                <a:cs typeface="+mj-cs"/>
              </a:rPr>
              <a:t>أعطني نعمة أن أكون قديساً</a:t>
            </a:r>
            <a:endParaRPr lang="en-US" sz="28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4797152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ar-LB" sz="3600" dirty="0">
              <a:cs typeface="+mj-cs"/>
            </a:endParaRPr>
          </a:p>
          <a:p>
            <a:pPr algn="ctr" rtl="1"/>
            <a:r>
              <a:rPr lang="ar-SA" sz="3600" b="1" dirty="0">
                <a:cs typeface="+mj-cs"/>
              </a:rPr>
              <a:t>أ</a:t>
            </a:r>
            <a:r>
              <a:rPr lang="ar-LB" sz="3600" b="1" dirty="0">
                <a:cs typeface="+mj-cs"/>
              </a:rPr>
              <a:t>َ</a:t>
            </a:r>
            <a:r>
              <a:rPr lang="ar-SA" sz="3600" b="1" dirty="0">
                <a:cs typeface="+mj-cs"/>
              </a:rPr>
              <a:t>ي</a:t>
            </a:r>
            <a:r>
              <a:rPr lang="ar-LB" sz="3600" b="1" dirty="0">
                <a:cs typeface="+mj-cs"/>
              </a:rPr>
              <a:t>ُّ</a:t>
            </a:r>
            <a:r>
              <a:rPr lang="ar-SA" sz="3600" b="1" dirty="0">
                <a:cs typeface="+mj-cs"/>
              </a:rPr>
              <a:t>ها الط</a:t>
            </a:r>
            <a:r>
              <a:rPr lang="ar-LB" sz="3600" b="1" dirty="0">
                <a:cs typeface="+mj-cs"/>
              </a:rPr>
              <a:t>ّ</a:t>
            </a:r>
            <a:r>
              <a:rPr lang="ar-SA" sz="3600" b="1" dirty="0">
                <a:cs typeface="+mj-cs"/>
              </a:rPr>
              <a:t>وباوي كارلو أكوتيس، ص</a:t>
            </a:r>
            <a:r>
              <a:rPr lang="ar-LB" sz="3600" b="1" dirty="0">
                <a:cs typeface="+mj-cs"/>
              </a:rPr>
              <a:t>َ</a:t>
            </a:r>
            <a:r>
              <a:rPr lang="ar-SA" sz="3600" b="1" dirty="0">
                <a:cs typeface="+mj-cs"/>
              </a:rPr>
              <a:t>لّي لأ</a:t>
            </a:r>
            <a:r>
              <a:rPr lang="ar-LB" sz="3600" b="1" dirty="0">
                <a:cs typeface="+mj-cs"/>
              </a:rPr>
              <a:t>َ</a:t>
            </a:r>
            <a:r>
              <a:rPr lang="ar-SA" sz="3600" b="1" dirty="0">
                <a:cs typeface="+mj-cs"/>
              </a:rPr>
              <a:t>جلن</a:t>
            </a:r>
            <a:r>
              <a:rPr lang="ar-LB" sz="3600" b="1" dirty="0">
                <a:cs typeface="+mj-cs"/>
              </a:rPr>
              <a:t>ا</a:t>
            </a:r>
            <a:endParaRPr lang="en-US" sz="3600" b="1" dirty="0">
              <a:cs typeface="+mj-cs"/>
            </a:endParaRPr>
          </a:p>
          <a:p>
            <a:pPr algn="ctr"/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0268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827584" y="260648"/>
            <a:ext cx="3793475" cy="2248041"/>
          </a:xfrm>
          <a:prstGeom prst="cloudCallout">
            <a:avLst>
              <a:gd name="adj1" fmla="val 73284"/>
              <a:gd name="adj2" fmla="val 2435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 err="1">
                <a:solidFill>
                  <a:srgbClr val="8064A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شو</a:t>
            </a:r>
            <a:r>
              <a:rPr lang="ar-LB" sz="4000" b="1" dirty="0">
                <a:solidFill>
                  <a:srgbClr val="8064A2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هُوّي هَدَفُنا اليَوم؟</a:t>
            </a:r>
            <a:endParaRPr lang="en-US" sz="4000" b="1" dirty="0">
              <a:solidFill>
                <a:srgbClr val="8064A2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15412" y="3356992"/>
            <a:ext cx="9073008" cy="1592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Clr>
                <a:srgbClr val="4F81BD"/>
              </a:buClr>
            </a:pPr>
            <a:r>
              <a:rPr lang="ar-LB" sz="2800" b="1" dirty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نِشرَح لَ يَلْلي حْوالَيْنا  إِنَّو</a:t>
            </a:r>
            <a:r>
              <a:rPr lang="ar-SA" sz="2800" b="1" dirty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2800" b="1" dirty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كِلّنا مَدعُوّين للقَداسِة ونأكّد المَعنَى الحقيقي للقَداسِة لأَنّها</a:t>
            </a:r>
            <a:r>
              <a:rPr lang="fr-FR" sz="2800" b="1" dirty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2800" b="1" dirty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برعم موجود بكل شخص وبتتجسَّد بِكِلّ خِطوِة صَحّ منَعمِلها.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36"/>
          <a:stretch/>
        </p:blipFill>
        <p:spPr>
          <a:xfrm>
            <a:off x="5436096" y="-11981"/>
            <a:ext cx="3193830" cy="322672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90414" y="5157192"/>
            <a:ext cx="9073008" cy="1592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Clr>
                <a:srgbClr val="4F81BD"/>
              </a:buClr>
            </a:pPr>
            <a:r>
              <a:rPr lang="ar-SA" sz="2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LB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نمَيِّز </a:t>
            </a:r>
            <a:r>
              <a:rPr lang="ar-SA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</a:t>
            </a:r>
            <a:r>
              <a:rPr lang="ar-LB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َ</a:t>
            </a:r>
            <a:r>
              <a:rPr lang="ar-SA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سيرت</a:t>
            </a:r>
            <a:r>
              <a:rPr lang="ar-LB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ْنا لَلقَداسة</a:t>
            </a:r>
            <a:r>
              <a:rPr lang="ar-SA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و</a:t>
            </a:r>
            <a:r>
              <a:rPr lang="ar-LB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نبَيِّن</a:t>
            </a:r>
            <a:r>
              <a:rPr lang="ar-SA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أ</a:t>
            </a:r>
            <a:r>
              <a:rPr lang="ar-LB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َ</a:t>
            </a:r>
            <a:r>
              <a:rPr lang="ar-SA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فض</a:t>
            </a:r>
            <a:r>
              <a:rPr lang="ar-LB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َ</a:t>
            </a:r>
            <a:r>
              <a:rPr lang="ar-SA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 ما ف</a:t>
            </a:r>
            <a:r>
              <a:rPr lang="ar-LB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ينا</a:t>
            </a:r>
            <a:r>
              <a:rPr lang="ar-SA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LB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حتّى نلاقي طَريق قَداستنا الخاصّ مِتل ما لاقاه الطّوباوي كارلو يَلْلي هُوّي مِن عمرنا!</a:t>
            </a: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802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liane\Desktop\female-teacher-teaching-on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3038249" cy="2420888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4211960" y="3573016"/>
            <a:ext cx="4248472" cy="2304256"/>
          </a:xfrm>
          <a:prstGeom prst="cloudCallout">
            <a:avLst>
              <a:gd name="adj1" fmla="val -98897"/>
              <a:gd name="adj2" fmla="val 1498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أَصدِقائي...</a:t>
            </a:r>
          </a:p>
          <a:p>
            <a:pPr algn="ctr" rtl="1"/>
            <a:r>
              <a:rPr lang="ar-LB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مين بيَعرِف الشّخصيتين يَلْلي بِالصُّوَر؟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88"/>
          <a:stretch/>
        </p:blipFill>
        <p:spPr>
          <a:xfrm>
            <a:off x="827584" y="20588"/>
            <a:ext cx="6836597" cy="3385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0836379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36"/>
          <a:stretch/>
        </p:blipFill>
        <p:spPr>
          <a:xfrm>
            <a:off x="5292080" y="3356992"/>
            <a:ext cx="3193830" cy="3226726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683568" y="708684"/>
            <a:ext cx="5328592" cy="3528392"/>
          </a:xfrm>
          <a:prstGeom prst="cloudCallout">
            <a:avLst>
              <a:gd name="adj1" fmla="val 50902"/>
              <a:gd name="adj2" fmla="val 844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البابا الخِتيار  يوحَنّا الثّالث وَالعُشرون وَالشَّبّ الزّغير كارلو أكوتيس</a:t>
            </a:r>
            <a:endParaRPr lang="en-US" sz="3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36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liane\Desktop\female-teacher-teaching-on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3038249" cy="2420888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3923928" y="620688"/>
            <a:ext cx="4176464" cy="3384376"/>
          </a:xfrm>
          <a:prstGeom prst="cloudCallout">
            <a:avLst>
              <a:gd name="adj1" fmla="val -87068"/>
              <a:gd name="adj2" fmla="val 66571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شو يَلْلي بيجمَع بَيناتُن؟ وشو بيعني هَالشّي؟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4494474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-179412"/>
            <a:ext cx="4392488" cy="702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2636912"/>
            <a:ext cx="4320480" cy="397031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L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التّنين عِملوا ثَورَة بِالكنيسة!</a:t>
            </a:r>
          </a:p>
          <a:p>
            <a:pPr algn="ctr" rtl="1"/>
            <a:r>
              <a:rPr lang="ar-L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الخِتيار </a:t>
            </a:r>
            <a:r>
              <a:rPr lang="ar-L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عمِل أكبَر ثَورَة إِصلاح بِتاريخ الكنيسِة بالدّعوِة للمجمع الفاتيكاني الثّاني، </a:t>
            </a:r>
          </a:p>
          <a:p>
            <a:pPr algn="ctr" rtl="1"/>
            <a:r>
              <a:rPr lang="ar-L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والشَّبّ</a:t>
            </a:r>
            <a:r>
              <a:rPr lang="ar-L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الزغير يَلْلي مِن عُمِرنا عِمل ثَورة بِحُسن استِخدام وَسائل التَّواصُل الإِجتِماعي، والتّنين تقَدّسوا!!!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3097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liane\Desktop\female-teacher-teaching-on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731664"/>
            <a:ext cx="3110257" cy="2478264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2555776" y="0"/>
            <a:ext cx="6336704" cy="5842372"/>
          </a:xfrm>
          <a:prstGeom prst="cloudCallout">
            <a:avLst>
              <a:gd name="adj1" fmla="val -58791"/>
              <a:gd name="adj2" fmla="val 1397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برافو! يَعني الدَّعوة للقَداسة ما بِتمَيِّز بَين خِتيار وشَبّ، بَين رجُل دين أو مَسؤول بِالكنيسة وبَين شَبّ عادي عايش حَياتو الطّبيعيّة مِتلكُن! </a:t>
            </a:r>
          </a:p>
          <a:p>
            <a:pPr algn="ctr" rtl="1"/>
            <a:r>
              <a:rPr lang="ar-LB" sz="29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مين منكُن بيشعُر أو بيحِسّ إِنو مَدعُوّ لَيصير قِدّيس؟  </a:t>
            </a:r>
            <a:endParaRPr lang="en-US" sz="29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5191923"/>
      </p:ext>
    </p:extLst>
  </p:cSld>
  <p:clrMapOvr>
    <a:masterClrMapping/>
  </p:clrMapOvr>
  <p:transition spd="slow">
    <p:comb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on Boardroom">
  <a:themeElements>
    <a:clrScheme name="Custom 18">
      <a:dk1>
        <a:sysClr val="windowText" lastClr="000000"/>
      </a:dk1>
      <a:lt1>
        <a:sysClr val="window" lastClr="FFFFFF"/>
      </a:lt1>
      <a:dk2>
        <a:srgbClr val="465E9C"/>
      </a:dk2>
      <a:lt2>
        <a:srgbClr val="D7DDED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Equity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2261</Words>
  <Application>Microsoft Office PowerPoint</Application>
  <PresentationFormat>On-screen Show (4:3)</PresentationFormat>
  <Paragraphs>135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Adobe Arabic</vt:lpstr>
      <vt:lpstr>Arial</vt:lpstr>
      <vt:lpstr>Calibri</vt:lpstr>
      <vt:lpstr>Century Gothic</vt:lpstr>
      <vt:lpstr>Franklin Gothic Book</vt:lpstr>
      <vt:lpstr>Perpetua</vt:lpstr>
      <vt:lpstr>Symbol</vt:lpstr>
      <vt:lpstr>Tahoma</vt:lpstr>
      <vt:lpstr>Traditional Arabic</vt:lpstr>
      <vt:lpstr>Wingdings 2</vt:lpstr>
      <vt:lpstr>Wingdings 3</vt:lpstr>
      <vt:lpstr>Ion Boardroom</vt:lpstr>
      <vt:lpstr>Equity</vt:lpstr>
      <vt:lpstr>مَركَزُ التَّربِيَّةِ الدّينِيَّة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"كونوا قدّيسين لأنّي أَنا قُدّوس"  (أح ١١، ٤٥؛ ١ بط ١، ١٦). </vt:lpstr>
      <vt:lpstr>PowerPoint Presentation</vt:lpstr>
      <vt:lpstr>PowerPoint Presentation</vt:lpstr>
      <vt:lpstr>PowerPoint Presentation</vt:lpstr>
      <vt:lpstr>PowerPoint Presentation</vt:lpstr>
      <vt:lpstr>لِنَتَذَكَّر </vt:lpstr>
      <vt:lpstr>لِنَتَذَكّر </vt:lpstr>
      <vt:lpstr>لمزيد من الإستيعاب،  يُمكن عرضُ حياة الطّوباوي  كارلو أكوتيس (https://youtu.be/vGgomuRtVd0) قبل وقفة الصلّاة!</vt:lpstr>
      <vt:lpstr>حياة الطّوباوي  كارلو أكوتيس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eb9-renc-11 « قَداسَتُنا»</dc:title>
  <dc:creator>Michel Haddad</dc:creator>
  <cp:lastModifiedBy>Michel Haddad (Prof)</cp:lastModifiedBy>
  <cp:revision>123</cp:revision>
  <dcterms:created xsi:type="dcterms:W3CDTF">2021-04-14T09:51:09Z</dcterms:created>
  <dcterms:modified xsi:type="dcterms:W3CDTF">2022-04-09T04:10:09Z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67C55CFE-93CC-4B88-AFC6-E11B586DE4AB</vt:lpwstr>
  </property>
  <property fmtid="{D5CDD505-2E9C-101B-9397-08002B2CF9AE}" pid="3" name="ArticulatePath">
    <vt:lpwstr>eb9-renc-11-2021-2022</vt:lpwstr>
  </property>
</Properties>
</file>