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316" r:id="rId4"/>
    <p:sldId id="369" r:id="rId5"/>
    <p:sldId id="372" r:id="rId6"/>
    <p:sldId id="318" r:id="rId7"/>
    <p:sldId id="370" r:id="rId8"/>
    <p:sldId id="37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0AA2"/>
    <a:srgbClr val="428E75"/>
    <a:srgbClr val="C30D6C"/>
    <a:srgbClr val="D94409"/>
    <a:srgbClr val="D60C0C"/>
    <a:srgbClr val="86EC40"/>
    <a:srgbClr val="F6E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90" autoAdjust="0"/>
  </p:normalViewPr>
  <p:slideViewPr>
    <p:cSldViewPr>
      <p:cViewPr varScale="1">
        <p:scale>
          <a:sx n="110" d="100"/>
          <a:sy n="110" d="100"/>
        </p:scale>
        <p:origin x="111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6A2E3-B56D-4969-A556-13621C7B1FD2}" type="datetimeFigureOut">
              <a:rPr lang="en-US" smtClean="0"/>
              <a:pPr/>
              <a:t>08-Mar-25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DBD53-8D59-4C49-B8CD-2D75CBAAF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8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DBD53-8D59-4C49-B8CD-2D75CBAAF4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DBD53-8D59-4C49-B8CD-2D75CBAAF43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DBD53-8D59-4C49-B8CD-2D75CBAAF43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DBD53-8D59-4C49-B8CD-2D75CBAAF43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DBD53-8D59-4C49-B8CD-2D75CBAAF43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DBD53-8D59-4C49-B8CD-2D75CBAAF43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DBD53-8D59-4C49-B8CD-2D75CBAAF43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DBD53-8D59-4C49-B8CD-2D75CBAAF43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-59243" y="1353137"/>
            <a:ext cx="4946715" cy="1204306"/>
          </a:xfrm>
        </p:spPr>
        <p:txBody>
          <a:bodyPr/>
          <a:lstStyle/>
          <a:p>
            <a:pPr algn="r" rtl="1"/>
            <a:r>
              <a:rPr lang="ar-LB" sz="4400" dirty="0"/>
              <a:t>مركز التّربية الدّينيّة </a:t>
            </a:r>
            <a:endParaRPr lang="en-US" sz="44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rot="19140000">
            <a:off x="804805" y="1790661"/>
            <a:ext cx="6511131" cy="329259"/>
          </a:xfrm>
          <a:prstGeom prst="rect">
            <a:avLst/>
          </a:prstGeom>
        </p:spPr>
        <p:txBody>
          <a:bodyPr vert="horz" lIns="91440" tIns="9144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LB" sz="4000" b="1" dirty="0"/>
              <a:t>رهبانيّة القلبين الأقدسين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352800" y="3871211"/>
            <a:ext cx="3681772" cy="1204306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LB" sz="8000" dirty="0"/>
              <a:t>يُقَدّم</a:t>
            </a:r>
            <a:endParaRPr lang="en-US" sz="8000" dirty="0"/>
          </a:p>
        </p:txBody>
      </p:sp>
      <p:pic>
        <p:nvPicPr>
          <p:cNvPr id="3" name="ave mari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829800" y="2743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4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\Desktop\cata rentree 4\صحافة واحداث\قريبا جديدنا\Cover+backcover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638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62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977033" y="1754918"/>
            <a:ext cx="4752576" cy="1204306"/>
          </a:xfrm>
        </p:spPr>
        <p:txBody>
          <a:bodyPr/>
          <a:lstStyle/>
          <a:p>
            <a:pPr algn="ctr"/>
            <a:r>
              <a:rPr lang="ar-LB" sz="4400" b="1" dirty="0"/>
              <a:t>كيف أجد مراحل التعليم ال 4 في كُلِّ لقاء؟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51231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348848"/>
            <a:ext cx="6964392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مرحلة الإستكشاف</a:t>
            </a:r>
            <a:endParaRPr lang="en-US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0525" y="1447800"/>
            <a:ext cx="8341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5400" b="1" dirty="0">
                <a:latin typeface="Adobe Arabic" pitchFamily="18" charset="-78"/>
                <a:cs typeface="Adobe Arabic" pitchFamily="18" charset="-78"/>
              </a:rPr>
              <a:t>تنطلِق عادة من:</a:t>
            </a:r>
            <a:endParaRPr lang="en-US" sz="5400" b="1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0489" y="2209800"/>
            <a:ext cx="9144000" cy="302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0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789" y="1131181"/>
            <a:ext cx="8218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5400" b="1" dirty="0">
                <a:latin typeface="Adobe Arabic" pitchFamily="18" charset="-78"/>
                <a:cs typeface="Adobe Arabic" pitchFamily="18" charset="-78"/>
              </a:rPr>
              <a:t>تجدونها في  إخْبارِ مشاهِدٍ من الكتاب المقدّس سواء شفويّاً أو من خلال المونتاج </a:t>
            </a:r>
            <a:endParaRPr lang="en-US" sz="5400" b="1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408" t="78788" r="3669" b="5051"/>
          <a:stretch/>
        </p:blipFill>
        <p:spPr>
          <a:xfrm>
            <a:off x="455277" y="3352800"/>
            <a:ext cx="8079121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304800"/>
            <a:ext cx="502920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LB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مرحلة التّعليم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0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90600"/>
            <a:ext cx="8218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5400" b="1" dirty="0">
                <a:latin typeface="Adobe Arabic" pitchFamily="18" charset="-78"/>
                <a:cs typeface="Adobe Arabic" pitchFamily="18" charset="-78"/>
              </a:rPr>
              <a:t>و في فقرة «أتذكّر دائماً»</a:t>
            </a:r>
            <a:endParaRPr lang="en-US" sz="5400" b="1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579"/>
          <a:stretch/>
        </p:blipFill>
        <p:spPr>
          <a:xfrm>
            <a:off x="76200" y="2667000"/>
            <a:ext cx="7927748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304800"/>
            <a:ext cx="5675118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LB" sz="5400" b="1" dirty="0">
                <a:cs typeface="+mj-cs"/>
              </a:rPr>
              <a:t>مرحلة الإستيعاب</a:t>
            </a:r>
            <a:endParaRPr lang="en-US" sz="5400" b="1" dirty="0"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88045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5400" b="1" dirty="0">
                <a:latin typeface="Adobe Arabic" pitchFamily="18" charset="-78"/>
                <a:cs typeface="Adobe Arabic" pitchFamily="18" charset="-78"/>
              </a:rPr>
              <a:t>تَجدِونَها في كل التّمارين والأسئلة </a:t>
            </a:r>
            <a:endParaRPr lang="en-US" sz="54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ar-LB" sz="5400" b="1" dirty="0">
                <a:latin typeface="Adobe Arabic" pitchFamily="18" charset="-78"/>
                <a:cs typeface="Adobe Arabic" pitchFamily="18" charset="-78"/>
              </a:rPr>
              <a:t>الشّخصيّة والثّنائيّة </a:t>
            </a:r>
            <a:endParaRPr lang="en-US" sz="5400" b="1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5122" name="Picture 2" descr="\\Dataserver\cer\All\Daisy\livre premiere communion final 18 aout 2016\انه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8327269" cy="365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06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رررا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54" y="914399"/>
            <a:ext cx="5304646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2400" y="152400"/>
            <a:ext cx="50292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LB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مرحلة التّحوّل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9752" y="2362200"/>
            <a:ext cx="63504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6000" b="1" dirty="0">
                <a:latin typeface="Adobe Arabic" pitchFamily="18" charset="-78"/>
                <a:cs typeface="Adobe Arabic" pitchFamily="18" charset="-78"/>
              </a:rPr>
              <a:t>تَجدونها في</a:t>
            </a:r>
          </a:p>
          <a:p>
            <a:pPr algn="r" rtl="1"/>
            <a:r>
              <a:rPr lang="ar-LB" sz="6000" b="1" dirty="0">
                <a:latin typeface="Adobe Arabic" pitchFamily="18" charset="-78"/>
                <a:cs typeface="Adobe Arabic" pitchFamily="18" charset="-78"/>
              </a:rPr>
              <a:t> فقرة نصليّ</a:t>
            </a:r>
            <a:endParaRPr lang="en-US" sz="6000" b="1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316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762</TotalTime>
  <Words>69</Words>
  <Application>Microsoft Office PowerPoint</Application>
  <PresentationFormat>On-screen Show (4:3)</PresentationFormat>
  <Paragraphs>23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Adobe Arabic</vt:lpstr>
      <vt:lpstr>Arial</vt:lpstr>
      <vt:lpstr>Calibri</vt:lpstr>
      <vt:lpstr>Franklin Gothic Book</vt:lpstr>
      <vt:lpstr>Franklin Gothic Medium</vt:lpstr>
      <vt:lpstr>Tahoma</vt:lpstr>
      <vt:lpstr>Wingdings</vt:lpstr>
      <vt:lpstr>Angles</vt:lpstr>
      <vt:lpstr>مركز التّربية الدّينيّة </vt:lpstr>
      <vt:lpstr>PowerPoint Presentation</vt:lpstr>
      <vt:lpstr>كيف أجد مراحل التعليم ال 4 في كُلِّ لقاء؟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 Haddad</dc:creator>
  <cp:lastModifiedBy>Michel Haddad</cp:lastModifiedBy>
  <cp:revision>89</cp:revision>
  <dcterms:created xsi:type="dcterms:W3CDTF">2006-08-16T00:00:00Z</dcterms:created>
  <dcterms:modified xsi:type="dcterms:W3CDTF">2025-03-08T19:24:05Z</dcterms:modified>
</cp:coreProperties>
</file>