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44" r:id="rId3"/>
    <p:sldId id="347" r:id="rId4"/>
    <p:sldId id="358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AA2"/>
    <a:srgbClr val="428E75"/>
    <a:srgbClr val="C30D6C"/>
    <a:srgbClr val="D94409"/>
    <a:srgbClr val="D60C0C"/>
    <a:srgbClr val="86EC40"/>
    <a:srgbClr val="F6E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90" autoAdjust="0"/>
  </p:normalViewPr>
  <p:slideViewPr>
    <p:cSldViewPr>
      <p:cViewPr varScale="1">
        <p:scale>
          <a:sx n="110" d="100"/>
          <a:sy n="110" d="100"/>
        </p:scale>
        <p:origin x="1110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6A2E3-B56D-4969-A556-13621C7B1FD2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DBD53-8D59-4C49-B8CD-2D75CBAAF4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84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2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8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DBD53-8D59-4C49-B8CD-2D75CBAAF43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08-Mar-25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ve mari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906000" y="2667000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-59243" y="1353137"/>
            <a:ext cx="4946715" cy="1204306"/>
          </a:xfrm>
        </p:spPr>
        <p:txBody>
          <a:bodyPr/>
          <a:lstStyle/>
          <a:p>
            <a:pPr algn="r" rtl="1"/>
            <a:r>
              <a:rPr lang="ar-LB" sz="4400" dirty="0"/>
              <a:t>مركز التّربية الدّينيّة </a:t>
            </a:r>
            <a:endParaRPr lang="en-US" sz="4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 rot="19140000">
            <a:off x="804805" y="1790661"/>
            <a:ext cx="6511131" cy="329259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LB" sz="4000" b="1" dirty="0"/>
              <a:t>رهبانيّة القلبين الأقدسين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2800" y="3871211"/>
            <a:ext cx="3681772" cy="1204306"/>
          </a:xfrm>
          <a:prstGeom prst="rect">
            <a:avLst/>
          </a:prstGeom>
        </p:spPr>
        <p:txBody>
          <a:bodyPr vert="horz" lIns="91440" tIns="45720" rIns="91440" bIns="9144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sz="8000" dirty="0"/>
              <a:t>يُقَدّم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62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4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62254" y="2628168"/>
            <a:ext cx="2667000" cy="236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العمل </a:t>
            </a:r>
          </a:p>
          <a:p>
            <a:pPr algn="ctr" rtl="1"/>
            <a:r>
              <a:rPr lang="ar-LB" sz="3600" b="1" dirty="0"/>
              <a:t>الثّنائي</a:t>
            </a:r>
            <a:endParaRPr lang="en-US" sz="3600" b="1" dirty="0"/>
          </a:p>
        </p:txBody>
      </p:sp>
      <p:sp>
        <p:nvSpPr>
          <p:cNvPr id="7" name="7-Point Star 6"/>
          <p:cNvSpPr/>
          <p:nvPr/>
        </p:nvSpPr>
        <p:spPr>
          <a:xfrm>
            <a:off x="6025243" y="61546"/>
            <a:ext cx="2895600" cy="2315307"/>
          </a:xfrm>
          <a:prstGeom prst="star7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72743" y="544284"/>
            <a:ext cx="4800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نشاطات</a:t>
            </a:r>
            <a:r>
              <a:rPr lang="ar-LB" sz="3600" b="1" dirty="0"/>
              <a:t>   </a:t>
            </a:r>
          </a:p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 الإستيعاب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46" y="-152400"/>
            <a:ext cx="5220712" cy="6858000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rot="10493761">
            <a:off x="5134807" y="1635684"/>
            <a:ext cx="1700349" cy="1984969"/>
          </a:xfrm>
          <a:prstGeom prst="lightningBolt">
            <a:avLst/>
          </a:prstGeom>
          <a:solidFill>
            <a:srgbClr val="D60C0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2590800" y="0"/>
            <a:ext cx="2895600" cy="2315307"/>
          </a:xfrm>
          <a:prstGeom prst="star7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71853"/>
            <a:ext cx="4800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نصلّي</a:t>
            </a:r>
            <a:endParaRPr lang="en-US" sz="3600" b="1" dirty="0"/>
          </a:p>
        </p:txBody>
      </p:sp>
      <p:sp>
        <p:nvSpPr>
          <p:cNvPr id="5" name="Moon 4"/>
          <p:cNvSpPr/>
          <p:nvPr/>
        </p:nvSpPr>
        <p:spPr>
          <a:xfrm rot="12339731" flipH="1">
            <a:off x="1899049" y="1466153"/>
            <a:ext cx="822962" cy="2044838"/>
          </a:xfrm>
          <a:prstGeom prst="moon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0" b="61111"/>
          <a:stretch/>
        </p:blipFill>
        <p:spPr>
          <a:xfrm>
            <a:off x="762000" y="1843454"/>
            <a:ext cx="7803306" cy="33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2533650" y="228600"/>
            <a:ext cx="2895600" cy="2315307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81300" y="700453"/>
            <a:ext cx="24003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أتذكّر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Moon 4"/>
          <p:cNvSpPr/>
          <p:nvPr/>
        </p:nvSpPr>
        <p:spPr>
          <a:xfrm rot="19366913" flipH="1">
            <a:off x="5563809" y="458412"/>
            <a:ext cx="822962" cy="2044838"/>
          </a:xfrm>
          <a:prstGeom prst="moon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0" t="69231" r="7519"/>
          <a:stretch/>
        </p:blipFill>
        <p:spPr>
          <a:xfrm>
            <a:off x="609600" y="2826606"/>
            <a:ext cx="7942714" cy="37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2557280" y="152400"/>
            <a:ext cx="3333750" cy="2315307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38230" y="762000"/>
            <a:ext cx="335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هذا الأسبوع</a:t>
            </a:r>
            <a:endParaRPr lang="en-US" sz="3600" b="1" dirty="0"/>
          </a:p>
        </p:txBody>
      </p:sp>
      <p:sp>
        <p:nvSpPr>
          <p:cNvPr id="5" name="Moon 4"/>
          <p:cNvSpPr/>
          <p:nvPr/>
        </p:nvSpPr>
        <p:spPr>
          <a:xfrm rot="12803967" flipH="1">
            <a:off x="1191379" y="1367714"/>
            <a:ext cx="822962" cy="2044838"/>
          </a:xfrm>
          <a:prstGeom prst="moon">
            <a:avLst/>
          </a:prstGeom>
          <a:solidFill>
            <a:srgbClr val="C60AA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5" t="44444" r="375" b="5557"/>
          <a:stretch/>
        </p:blipFill>
        <p:spPr>
          <a:xfrm>
            <a:off x="1752600" y="2133600"/>
            <a:ext cx="6705600" cy="440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7-Point Star 4"/>
          <p:cNvSpPr/>
          <p:nvPr/>
        </p:nvSpPr>
        <p:spPr>
          <a:xfrm>
            <a:off x="5715000" y="1981200"/>
            <a:ext cx="2895600" cy="2315307"/>
          </a:xfrm>
          <a:prstGeom prst="star7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562600" y="2453053"/>
            <a:ext cx="335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فسحتي</a:t>
            </a:r>
          </a:p>
          <a:p>
            <a:pPr algn="ctr" rtl="1"/>
            <a:r>
              <a:rPr lang="ar-LB" sz="3600" b="1" dirty="0"/>
              <a:t> الخاصّة</a:t>
            </a:r>
            <a:endParaRPr lang="en-US" sz="3600" b="1" dirty="0"/>
          </a:p>
        </p:txBody>
      </p:sp>
      <p:sp>
        <p:nvSpPr>
          <p:cNvPr id="4" name="Moon 3"/>
          <p:cNvSpPr/>
          <p:nvPr/>
        </p:nvSpPr>
        <p:spPr>
          <a:xfrm rot="9238976">
            <a:off x="5818404" y="369853"/>
            <a:ext cx="882887" cy="2044838"/>
          </a:xfrm>
          <a:prstGeom prst="moon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0" y="5334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LB" sz="6000" dirty="0"/>
              <a:t>ألَوّن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6665"/>
          <a:stretch/>
        </p:blipFill>
        <p:spPr>
          <a:xfrm>
            <a:off x="341888" y="381000"/>
            <a:ext cx="522071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16073" y="1702066"/>
            <a:ext cx="5692642" cy="1204306"/>
          </a:xfrm>
        </p:spPr>
        <p:txBody>
          <a:bodyPr/>
          <a:lstStyle/>
          <a:p>
            <a:pPr algn="ctr"/>
            <a:r>
              <a:rPr lang="ar-LB" sz="4400" b="1" dirty="0"/>
              <a:t>جَولة دَاخل أحدَ اللّقاءات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5370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-Point Star 2"/>
          <p:cNvSpPr/>
          <p:nvPr/>
        </p:nvSpPr>
        <p:spPr>
          <a:xfrm>
            <a:off x="2209800" y="-26126"/>
            <a:ext cx="3733800" cy="2895600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6406" y="1078774"/>
            <a:ext cx="3657600" cy="685800"/>
          </a:xfrm>
        </p:spPr>
        <p:txBody>
          <a:bodyPr/>
          <a:lstStyle/>
          <a:p>
            <a:pPr algn="ctr" rtl="1"/>
            <a:r>
              <a:rPr lang="ar-LB" sz="4000" b="1" dirty="0">
                <a:solidFill>
                  <a:schemeClr val="bg1"/>
                </a:solidFill>
              </a:rPr>
              <a:t>الرّقم </a:t>
            </a:r>
            <a:br>
              <a:rPr lang="ar-LB" sz="4000" b="1" dirty="0">
                <a:solidFill>
                  <a:schemeClr val="bg1"/>
                </a:solidFill>
              </a:rPr>
            </a:br>
            <a:r>
              <a:rPr lang="ar-LB" sz="4000" b="1" dirty="0">
                <a:solidFill>
                  <a:schemeClr val="bg1"/>
                </a:solidFill>
              </a:rPr>
              <a:t>والعنوان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6866" name="Picture 2" descr="C:\Users\Admin\Desktop\مونتاج كتاب المناولة\اللقاء الثالث\رقم وعنوان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834" y="3124200"/>
            <a:ext cx="91440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oon 3"/>
          <p:cNvSpPr/>
          <p:nvPr/>
        </p:nvSpPr>
        <p:spPr>
          <a:xfrm rot="325373">
            <a:off x="1990788" y="2159732"/>
            <a:ext cx="962741" cy="204483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2487260"/>
            <a:ext cx="9144000" cy="4116014"/>
          </a:xfrm>
          <a:prstGeom prst="rect">
            <a:avLst/>
          </a:prstGeom>
        </p:spPr>
      </p:pic>
      <p:sp>
        <p:nvSpPr>
          <p:cNvPr id="3" name="7-Point Star 2"/>
          <p:cNvSpPr/>
          <p:nvPr/>
        </p:nvSpPr>
        <p:spPr>
          <a:xfrm>
            <a:off x="2209800" y="-26126"/>
            <a:ext cx="3733800" cy="2895600"/>
          </a:xfrm>
          <a:prstGeom prst="star7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703445"/>
            <a:ext cx="3657600" cy="1415370"/>
          </a:xfrm>
        </p:spPr>
        <p:txBody>
          <a:bodyPr/>
          <a:lstStyle/>
          <a:p>
            <a:pPr algn="ctr" rtl="1"/>
            <a:r>
              <a:rPr lang="ar-LB" sz="4000" b="1" dirty="0">
                <a:solidFill>
                  <a:schemeClr val="bg1"/>
                </a:solidFill>
              </a:rPr>
              <a:t>الفقرة التمهيدية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Moon 3"/>
          <p:cNvSpPr/>
          <p:nvPr/>
        </p:nvSpPr>
        <p:spPr>
          <a:xfrm rot="325373">
            <a:off x="1228789" y="1096395"/>
            <a:ext cx="962741" cy="204483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0239" y="1827627"/>
            <a:ext cx="7543800" cy="5646239"/>
          </a:xfrm>
          <a:prstGeom prst="rect">
            <a:avLst/>
          </a:prstGeom>
        </p:spPr>
      </p:pic>
      <p:sp>
        <p:nvSpPr>
          <p:cNvPr id="5" name="7-Point Star 4"/>
          <p:cNvSpPr/>
          <p:nvPr/>
        </p:nvSpPr>
        <p:spPr>
          <a:xfrm>
            <a:off x="5538652" y="175846"/>
            <a:ext cx="2895600" cy="2315307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90501" y="990600"/>
            <a:ext cx="9677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الخانة</a:t>
            </a:r>
            <a:r>
              <a:rPr lang="ar-LB" sz="3600" b="1" dirty="0"/>
              <a:t>  </a:t>
            </a:r>
            <a:r>
              <a:rPr lang="en-US" sz="3600" b="1" dirty="0"/>
              <a:t>    </a:t>
            </a:r>
            <a:r>
              <a:rPr lang="ar-LB" sz="3600" b="1" dirty="0"/>
              <a:t>   التّي تَقودُ المُنشّط </a:t>
            </a:r>
          </a:p>
          <a:p>
            <a:pPr algn="ctr" rtl="1"/>
            <a:r>
              <a:rPr lang="ar-LB" sz="3600" b="1" dirty="0"/>
              <a:t>         إلى الملحق</a:t>
            </a:r>
            <a:endParaRPr lang="en-US" sz="3600" b="1" dirty="0"/>
          </a:p>
        </p:txBody>
      </p:sp>
      <p:sp>
        <p:nvSpPr>
          <p:cNvPr id="4" name="Moon 3"/>
          <p:cNvSpPr/>
          <p:nvPr/>
        </p:nvSpPr>
        <p:spPr>
          <a:xfrm rot="325373" flipH="1">
            <a:off x="6175595" y="2283488"/>
            <a:ext cx="1621713" cy="2044838"/>
          </a:xfrm>
          <a:prstGeom prst="mo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-Point Star 3"/>
          <p:cNvSpPr/>
          <p:nvPr/>
        </p:nvSpPr>
        <p:spPr>
          <a:xfrm>
            <a:off x="5486400" y="52084"/>
            <a:ext cx="2895600" cy="2315307"/>
          </a:xfrm>
          <a:prstGeom prst="star7">
            <a:avLst/>
          </a:prstGeom>
          <a:solidFill>
            <a:srgbClr val="C30D6C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09" y="609600"/>
            <a:ext cx="861763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الفُقاعَة</a:t>
            </a:r>
            <a:r>
              <a:rPr lang="ar-LB" sz="3600" b="1" dirty="0"/>
              <a:t>   الّتي تقود المنشّط إلى</a:t>
            </a:r>
          </a:p>
          <a:p>
            <a:pPr algn="ctr" rtl="1"/>
            <a:r>
              <a:rPr lang="ar-LB" sz="3600" b="1" dirty="0"/>
              <a:t>                كتاب«أتناوله فأحيا»</a:t>
            </a:r>
            <a:endParaRPr lang="en-US" sz="3600" b="1" dirty="0"/>
          </a:p>
        </p:txBody>
      </p:sp>
      <p:sp>
        <p:nvSpPr>
          <p:cNvPr id="5" name="Moon 4"/>
          <p:cNvSpPr/>
          <p:nvPr/>
        </p:nvSpPr>
        <p:spPr>
          <a:xfrm rot="325373" flipH="1">
            <a:off x="6952783" y="2015511"/>
            <a:ext cx="822962" cy="2044838"/>
          </a:xfrm>
          <a:prstGeom prst="mo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86" t="61249" r="-274" b="22729"/>
          <a:stretch/>
        </p:blipFill>
        <p:spPr>
          <a:xfrm>
            <a:off x="1219200" y="3352800"/>
            <a:ext cx="6506654" cy="29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108166" y="457199"/>
            <a:ext cx="8617634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النّشاط</a:t>
            </a:r>
          </a:p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 الجماعي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7-Point Star 6"/>
          <p:cNvSpPr/>
          <p:nvPr/>
        </p:nvSpPr>
        <p:spPr>
          <a:xfrm>
            <a:off x="2859084" y="685800"/>
            <a:ext cx="4622327" cy="2315307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69947" y="1219199"/>
            <a:ext cx="4800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مشهد الكتاب المقدّس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02" t="76667"/>
          <a:stretch/>
        </p:blipFill>
        <p:spPr>
          <a:xfrm>
            <a:off x="685800" y="3229708"/>
            <a:ext cx="8054497" cy="39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-Point Star 6"/>
          <p:cNvSpPr/>
          <p:nvPr/>
        </p:nvSpPr>
        <p:spPr>
          <a:xfrm>
            <a:off x="5715000" y="61546"/>
            <a:ext cx="3205843" cy="2529254"/>
          </a:xfrm>
          <a:prstGeom prst="star7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72743" y="544284"/>
            <a:ext cx="4800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نشاطات</a:t>
            </a:r>
            <a:r>
              <a:rPr lang="ar-LB" sz="3600" b="1" dirty="0"/>
              <a:t>   </a:t>
            </a:r>
          </a:p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 الإستيعاب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7900" y="2133600"/>
            <a:ext cx="24003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العمل </a:t>
            </a:r>
          </a:p>
          <a:p>
            <a:pPr algn="ctr" rtl="1"/>
            <a:r>
              <a:rPr lang="ar-LB" sz="3600" b="1" dirty="0"/>
              <a:t>الشّخصي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" y="-152400"/>
            <a:ext cx="5220712" cy="6858000"/>
          </a:xfrm>
          <a:prstGeom prst="rect">
            <a:avLst/>
          </a:prstGeom>
        </p:spPr>
      </p:pic>
      <p:sp>
        <p:nvSpPr>
          <p:cNvPr id="3" name="Lightning Bolt 2"/>
          <p:cNvSpPr/>
          <p:nvPr/>
        </p:nvSpPr>
        <p:spPr>
          <a:xfrm rot="10493761">
            <a:off x="4774939" y="1715232"/>
            <a:ext cx="1700349" cy="1984969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403038" y="3143487"/>
            <a:ext cx="26670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/>
              <a:t>العمل </a:t>
            </a:r>
          </a:p>
          <a:p>
            <a:pPr algn="ctr" rtl="1"/>
            <a:r>
              <a:rPr lang="ar-LB" sz="3600" b="1" dirty="0"/>
              <a:t>الثّنائي</a:t>
            </a:r>
            <a:endParaRPr lang="en-US" sz="3600" b="1" dirty="0"/>
          </a:p>
        </p:txBody>
      </p:sp>
      <p:sp>
        <p:nvSpPr>
          <p:cNvPr id="7" name="7-Point Star 6"/>
          <p:cNvSpPr/>
          <p:nvPr/>
        </p:nvSpPr>
        <p:spPr>
          <a:xfrm>
            <a:off x="6025243" y="61546"/>
            <a:ext cx="2895600" cy="2315307"/>
          </a:xfrm>
          <a:prstGeom prst="star7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72743" y="544284"/>
            <a:ext cx="48006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نشاطات</a:t>
            </a:r>
            <a:r>
              <a:rPr lang="ar-LB" sz="3600" b="1" dirty="0"/>
              <a:t>   </a:t>
            </a:r>
          </a:p>
          <a:p>
            <a:pPr algn="ctr" rtl="1"/>
            <a:r>
              <a:rPr lang="ar-LB" sz="3600" b="1" dirty="0">
                <a:solidFill>
                  <a:schemeClr val="bg1"/>
                </a:solidFill>
              </a:rPr>
              <a:t> الإستيعاب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5" r="5128" b="28889"/>
          <a:stretch/>
        </p:blipFill>
        <p:spPr>
          <a:xfrm>
            <a:off x="152400" y="838200"/>
            <a:ext cx="6044339" cy="5486400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rot="10493761">
            <a:off x="5552863" y="1767685"/>
            <a:ext cx="1700349" cy="1984969"/>
          </a:xfrm>
          <a:prstGeom prst="lightningBol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762</TotalTime>
  <Words>77</Words>
  <Application>Microsoft Office PowerPoint</Application>
  <PresentationFormat>On-screen Show (4:3)</PresentationFormat>
  <Paragraphs>45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Franklin Gothic Book</vt:lpstr>
      <vt:lpstr>Franklin Gothic Medium</vt:lpstr>
      <vt:lpstr>Wingdings</vt:lpstr>
      <vt:lpstr>Angles</vt:lpstr>
      <vt:lpstr>مركز التّربية الدّينيّة </vt:lpstr>
      <vt:lpstr>جَولة دَاخل أحدَ اللّقاءات</vt:lpstr>
      <vt:lpstr>الرّقم  والعنوان</vt:lpstr>
      <vt:lpstr>الفقرة التمهيدية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 Haddad</dc:creator>
  <cp:lastModifiedBy>Michel Haddad</cp:lastModifiedBy>
  <cp:revision>89</cp:revision>
  <dcterms:created xsi:type="dcterms:W3CDTF">2006-08-16T00:00:00Z</dcterms:created>
  <dcterms:modified xsi:type="dcterms:W3CDTF">2025-03-08T19:24:22Z</dcterms:modified>
</cp:coreProperties>
</file>