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F1B9-CB33-4DC7-8527-F52B231E19EE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7A43-91E9-46BC-8F31-B1722D1D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5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9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15/04/2022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6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5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6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1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81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15/04/2022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25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15" y="4797152"/>
            <a:ext cx="8305800" cy="414649"/>
          </a:xfrm>
        </p:spPr>
        <p:txBody>
          <a:bodyPr>
            <a:noAutofit/>
          </a:bodyPr>
          <a:lstStyle/>
          <a:p>
            <a:pPr algn="r" rtl="1"/>
            <a:r>
              <a:rPr lang="ar-SA" sz="6600" dirty="0">
                <a:latin typeface="Adobe Arabic" pitchFamily="18" charset="-78"/>
                <a:cs typeface="Adobe Arabic" pitchFamily="18" charset="-78"/>
              </a:rPr>
              <a:t>إنجيلِ لوقا 24، 13-25</a:t>
            </a:r>
            <a:endParaRPr lang="fr-FR" sz="6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3643" y="653306"/>
            <a:ext cx="5392893" cy="2991717"/>
          </a:xfrm>
        </p:spPr>
        <p:txBody>
          <a:bodyPr>
            <a:noAutofit/>
          </a:bodyPr>
          <a:lstStyle/>
          <a:p>
            <a:pPr algn="ctr" rtl="1"/>
            <a: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ترائي يسوع 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لتِ</a:t>
            </a: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لميذَي عِمَّاوُس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 descr="C:\Users\Admin\Desktop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509"/>
            <a:ext cx="4499992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54640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6.JPG"/>
          <p:cNvPicPr>
            <a:picLocks noChangeAspect="1"/>
          </p:cNvPicPr>
          <p:nvPr/>
        </p:nvPicPr>
        <p:blipFill>
          <a:blip r:embed="rId4" cstate="print">
            <a:lum bright="-40000"/>
          </a:blip>
          <a:stretch>
            <a:fillRect/>
          </a:stretch>
        </p:blipFill>
        <p:spPr>
          <a:xfrm>
            <a:off x="0" y="0"/>
            <a:ext cx="9172396" cy="6858000"/>
          </a:xfrm>
          <a:prstGeom prst="rect">
            <a:avLst/>
          </a:prstGeom>
        </p:spPr>
      </p:pic>
      <p:pic>
        <p:nvPicPr>
          <p:cNvPr id="8" name="Image 7" descr="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1124744"/>
            <a:ext cx="9172396" cy="573325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008" y="713256"/>
            <a:ext cx="89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693" y="-71574"/>
            <a:ext cx="9171693" cy="113877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فَدخَلَ ليمكُثَ مَعهُما. ولَمَّا جلسَ مَعهُما للطَّعامِ،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أخذَ الخُبزَ وباركَ ثُمَّ كَسرهُ وناوَلَهُما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372960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6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10128"/>
            <a:ext cx="9094038" cy="6857998"/>
          </a:xfrm>
          <a:prstGeom prst="rect">
            <a:avLst/>
          </a:prstGeom>
        </p:spPr>
      </p:pic>
      <p:pic>
        <p:nvPicPr>
          <p:cNvPr id="8" name="Image 7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25998" y="1581"/>
            <a:ext cx="9169997" cy="6857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7384"/>
            <a:ext cx="9144000" cy="61555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فانفَتحتْ أعيُنهُما وعَرفاهُ فغابَ عنهُما.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5921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6.JP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092" y="1"/>
            <a:ext cx="9208604" cy="6858000"/>
          </a:xfrm>
          <a:prstGeom prst="rect">
            <a:avLst/>
          </a:prstGeom>
        </p:spPr>
      </p:pic>
      <p:pic>
        <p:nvPicPr>
          <p:cNvPr id="8" name="Image 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092" y="2"/>
            <a:ext cx="9208604" cy="6857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9896" y="4437112"/>
            <a:ext cx="3888432" cy="2088232"/>
          </a:xfrm>
          <a:prstGeom prst="wedgeRectCallout">
            <a:avLst>
              <a:gd name="adj1" fmla="val 36801"/>
              <a:gd name="adj2" fmla="val -936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"أما كانَ قَلبُنا مُتَّقِداً في صَدرِنا، حينَ كانَ يُحدِّثُنا في الطَّريقِ ويشرحُ لَنا الكُتب؟"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0"/>
            <a:ext cx="3888432" cy="61555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أحدُهُما للآخَر: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02933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6.JPG"/>
          <p:cNvPicPr>
            <a:picLocks noChangeAspect="1"/>
          </p:cNvPicPr>
          <p:nvPr/>
        </p:nvPicPr>
        <p:blipFill>
          <a:blip r:embed="rId4" cstate="print">
            <a:lum bright="-40000"/>
          </a:blip>
          <a:stretch>
            <a:fillRect/>
          </a:stretch>
        </p:blipFill>
        <p:spPr>
          <a:xfrm>
            <a:off x="23646" y="12391"/>
            <a:ext cx="9125104" cy="683321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008" y="782702"/>
            <a:ext cx="8928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 descr="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00808"/>
            <a:ext cx="9125104" cy="5348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7384"/>
            <a:ext cx="9125104" cy="2185214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وقاما في تِلكَ السَّاعَةِ نَفسِها ورَجعا إلى أورَشليم، فوَجدا الأحدَ عشَر والَّذين معهُم مُجتَمعين، 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وكانوا يَقولون إنَّ الرَّبَّ قامَ حَقّاً وتَراءى لِسمعان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فَرويا ما حَدثَ في الطَّريقِ، وكيفَ عرفاهُ عِندَ كسرِ الخُبز.</a:t>
            </a:r>
            <a:r>
              <a:rPr lang="en-US" sz="3400" b="1" dirty="0">
                <a:solidFill>
                  <a:prstClr val="black"/>
                </a:solidFill>
              </a:rPr>
              <a:t>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711107"/>
      </p:ext>
    </p:extLst>
  </p:cSld>
  <p:clrMapOvr>
    <a:masterClrMapping/>
  </p:clrMapOvr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5"/>
          <a:stretch>
            <a:fillRect/>
          </a:stretch>
        </p:blipFill>
        <p:spPr>
          <a:xfrm>
            <a:off x="22575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008" y="742638"/>
            <a:ext cx="8677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"/>
          <a:stretch>
            <a:fillRect/>
          </a:stretch>
        </p:blipFill>
        <p:spPr>
          <a:xfrm>
            <a:off x="28092" y="42646"/>
            <a:ext cx="9144000" cy="6858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760"/>
            <a:ext cx="9144000" cy="104644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وإِذا باثْنَين مِنهُم كانا ذاه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ِ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بَين، في ذلِكَ اليومِ نَفسهِ، إلى قَريةٍ إسمُها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عِماَّوُس  وكانا يَتحدَّثانِ بجَميعِ هذهِ الأمورِ الَّتي جَرتَ.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799477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12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556"/>
            <a:ext cx="9144000" cy="6854444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9233" y="-33990"/>
            <a:ext cx="9144000" cy="689199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008" y="6143238"/>
            <a:ext cx="89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12160" y="3400428"/>
            <a:ext cx="3131840" cy="3139321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وبَينَما هُما يَتحدثانِ ويَتجادلان، إذا يَسوعُ نَفسُه قَد دنا مِنهُما وأخذَ يسيرُ مَعهُما، على أنَّ أَعيُنَهُما حُجِبَت عَن مَعرِفتهِ.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704730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6513" y="-63787"/>
            <a:ext cx="9270469" cy="6949172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0" y="-63787"/>
            <a:ext cx="9144000" cy="6921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5013176"/>
            <a:ext cx="3737488" cy="1368152"/>
          </a:xfrm>
          <a:prstGeom prst="wedgeRectCallout">
            <a:avLst>
              <a:gd name="adj1" fmla="val 39351"/>
              <a:gd name="adj2" fmla="val -12437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ما هَذا الكَلامُ الَّذي يَدورُ بينَكُما وأنتُما سائِران؟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182433"/>
            <a:ext cx="1923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79704" y="13156"/>
            <a:ext cx="2664296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لَهُما: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18280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3558" y="-85457"/>
            <a:ext cx="9224070" cy="6943457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43558" y="-85457"/>
            <a:ext cx="9224070" cy="69434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02101" y="3933056"/>
            <a:ext cx="3506403" cy="2880320"/>
          </a:xfrm>
          <a:prstGeom prst="wedgeRectCallout">
            <a:avLst>
              <a:gd name="adj1" fmla="val -46089"/>
              <a:gd name="adj2" fmla="val -9111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"أأنتَ وحدكَ نازِلٌ في أورَشليم ولا تَعلمُ الأمورَ الَّتي جَرَت فيها هذهِ الأيّام؟ "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008" y="214290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049180"/>
            <a:ext cx="1979712" cy="648072"/>
          </a:xfrm>
          <a:prstGeom prst="wedgeRectCallout">
            <a:avLst>
              <a:gd name="adj1" fmla="val -11821"/>
              <a:gd name="adj2" fmla="val -26563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«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ما هيَ؟"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561856" y="68431"/>
            <a:ext cx="3618656" cy="104644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4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فوقفا مُكتئِبين وأجابَهُ أحدُهُما واسمُه قَلاوبا: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83768" y="3779065"/>
            <a:ext cx="2195736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فَسألَ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637063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12" y="39969"/>
            <a:ext cx="9144000" cy="6845415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9144000" cy="6845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9632" y="5042556"/>
            <a:ext cx="5328592" cy="1656184"/>
          </a:xfrm>
          <a:prstGeom prst="wedgeRectCallout">
            <a:avLst>
              <a:gd name="adj1" fmla="val 39615"/>
              <a:gd name="adj2" fmla="val -1066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ما يَختَصُّ بيسوعَ الناصِريّ،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كيفَ أسلمَهُ عُظماءُ كَهنَتنا ورؤساؤنا ليُحكمَ عليهِ بالمَوت، وكيفَ صَلبوه.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2" y="1268760"/>
            <a:ext cx="2520280" cy="1952773"/>
          </a:xfrm>
          <a:prstGeom prst="wedgeRectCallout">
            <a:avLst>
              <a:gd name="adj1" fmla="val 68695"/>
              <a:gd name="adj2" fmla="val -59757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هذا هوَ اليومُ الثَّالِث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مُذْ جَرت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تلك الأمور</a:t>
            </a:r>
            <a:endParaRPr lang="fr-FR" sz="34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769070"/>
      </p:ext>
    </p:extLst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Picture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5016" cy="69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716"/>
            <a:ext cx="9108504" cy="69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3808" y="4149080"/>
            <a:ext cx="5472608" cy="2592288"/>
          </a:xfrm>
          <a:prstGeom prst="wedgeRectCallout">
            <a:avLst>
              <a:gd name="adj1" fmla="val 35962"/>
              <a:gd name="adj2" fmla="val -110755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غَيرَ أنَّ نِسوَةً مِنّا قَد حَيَّرنَنا، فإنَّهُنَّ بَكرنَ إلى القَبرِ فلَم يَجدنَ جُثمانَهُ فَرجعنَ وقُلنَ إنَّهُن أبصرنَ في رؤيا مَلائِكةً قالوا إنَّهُ حَيّ.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0" y="316823"/>
            <a:ext cx="3096344" cy="3024336"/>
          </a:xfrm>
          <a:prstGeom prst="wedgeRectCallout">
            <a:avLst>
              <a:gd name="adj1" fmla="val 105211"/>
              <a:gd name="adj2" fmla="val -2139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فَذهبَ بعضُ أصحابِنا إلى القَبر، فوَجدوا الحالَ على ما قَالتِ النِّسوَة. أمّا هوَ فلَم يَروه.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577641"/>
      </p:ext>
    </p:extLst>
  </p:cSld>
  <p:clrMapOvr>
    <a:masterClrMapping/>
  </p:clrMapOvr>
  <p:transition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17" y="-56675"/>
            <a:ext cx="9167979" cy="6914675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674"/>
            <a:ext cx="9127220" cy="6820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96" y="5517230"/>
            <a:ext cx="9126760" cy="1322093"/>
          </a:xfrm>
          <a:prstGeom prst="wedgeRectCallout">
            <a:avLst>
              <a:gd name="adj1" fmla="val 12057"/>
              <a:gd name="adj2" fmla="val -76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يا قَليلَي الفَهم وبَطيئَي القَلب عَنِ الإيمانِ بِكُلِّ ما تَكلَّمَ بهِ الأنبياءُ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أما كانَ يجِبُ على المَسيحِ أن يُعانيَ تِلكَ الآلامَ فيدخُلَ في مَجدهِ؟"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008" y="301297"/>
            <a:ext cx="8928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600" dirty="0">
                <a:solidFill>
                  <a:srgbClr val="000000"/>
                </a:solidFill>
                <a:latin typeface="Constantia" pitchFamily="18" charset="0"/>
                <a:cs typeface="Arial" pitchFamily="34" charset="0"/>
              </a:rPr>
              <a:t> 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64887" y="80338"/>
            <a:ext cx="3384376" cy="523220"/>
          </a:xfrm>
          <a:prstGeom prst="rect">
            <a:avLst/>
          </a:prstGeom>
          <a:solidFill>
            <a:srgbClr val="FF9999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فقالَ لَهُما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50186"/>
      </p:ext>
    </p:extLst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6.JPG"/>
          <p:cNvPicPr>
            <a:picLocks noChangeAspect="1"/>
          </p:cNvPicPr>
          <p:nvPr/>
        </p:nvPicPr>
        <p:blipFill>
          <a:blip r:embed="rId4" cstate="print">
            <a:lum bright="-40000"/>
          </a:blip>
          <a:stretch>
            <a:fillRect/>
          </a:stretch>
        </p:blipFill>
        <p:spPr>
          <a:xfrm>
            <a:off x="0" y="1"/>
            <a:ext cx="9167763" cy="6858000"/>
          </a:xfrm>
          <a:prstGeom prst="rect">
            <a:avLst/>
          </a:prstGeom>
        </p:spPr>
      </p:pic>
      <p:pic>
        <p:nvPicPr>
          <p:cNvPr id="8" name="Image 7" descr="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7175" y="886408"/>
            <a:ext cx="9167763" cy="5971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4293096"/>
            <a:ext cx="3769774" cy="1357572"/>
          </a:xfrm>
          <a:prstGeom prst="wedgeRectCallout">
            <a:avLst>
              <a:gd name="adj1" fmla="val 15694"/>
              <a:gd name="adj2" fmla="val -1380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أُمكُثْ مَعنا، فقَد حانَ المَساءُ ومالَ النَّهار</a:t>
            </a:r>
            <a:endParaRPr lang="fr-FR" sz="3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7271"/>
            <a:ext cx="9143999" cy="61555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فَبدأَ مِن موسى والأنبياءِ يُفَسِّرُ لَهُما في ِ الكُتُب ما يَختَصُّ بهِ.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1960" y="5129123"/>
            <a:ext cx="1944216" cy="786798"/>
          </a:xfrm>
          <a:prstGeom prst="wedgeRectCallout">
            <a:avLst>
              <a:gd name="adj1" fmla="val -35148"/>
              <a:gd name="adj2" fmla="val -143612"/>
            </a:avLst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لَقد وَصَلنا!</a:t>
            </a:r>
            <a:endParaRPr lang="fr-FR" sz="34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19665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351</Words>
  <Application>Microsoft Office PowerPoint</Application>
  <PresentationFormat>On-screen Show (4:3)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Arabic</vt:lpstr>
      <vt:lpstr>Arial</vt:lpstr>
      <vt:lpstr>Calibri</vt:lpstr>
      <vt:lpstr>Constantia</vt:lpstr>
      <vt:lpstr>Tw Cen MT</vt:lpstr>
      <vt:lpstr>Thatch</vt:lpstr>
      <vt:lpstr>ترائي يسوع  لتِلميذَي عِمَّاوُس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ترائي يسوع  لتِلميذَي عِمَّاوُس</dc:title>
  <dc:creator>Michel Haddad</dc:creator>
  <cp:lastModifiedBy>Michel Haddad (Prof)</cp:lastModifiedBy>
  <cp:revision>2</cp:revision>
  <dcterms:created xsi:type="dcterms:W3CDTF">2021-04-13T08:58:29Z</dcterms:created>
  <dcterms:modified xsi:type="dcterms:W3CDTF">2022-04-15T07:01:28Z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047C4678-59F3-49D4-A7CB-D678F370F565</vt:lpwstr>
  </property>
  <property fmtid="{D5CDD505-2E9C-101B-9397-08002B2CF9AE}" pid="3" name="ArticulatePath">
    <vt:lpwstr>apparition-jesus-disciples-emmaus</vt:lpwstr>
  </property>
</Properties>
</file>