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ppt/tags/tag13.xml" ContentType="application/vnd.openxmlformats-officedocument.presentationml.tags+xml"/>
  <Override PartName="/ppt/notesSlides/notesSlide12.xml" ContentType="application/vnd.openxmlformats-officedocument.presentationml.notesSlide+xml"/>
  <Override PartName="/ppt/tags/tag14.xml" ContentType="application/vnd.openxmlformats-officedocument.presentationml.tags+xml"/>
  <Override PartName="/ppt/notesSlides/notesSlide13.xml" ContentType="application/vnd.openxmlformats-officedocument.presentationml.notesSlide+xml"/>
  <Override PartName="/ppt/tags/tag15.xml" ContentType="application/vnd.openxmlformats-officedocument.presentationml.tags+xml"/>
  <Override PartName="/ppt/notesSlides/notesSlide14.xml" ContentType="application/vnd.openxmlformats-officedocument.presentationml.notesSlide+xml"/>
  <Override PartName="/ppt/tags/tag16.xml" ContentType="application/vnd.openxmlformats-officedocument.presentationml.tags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9144000" cy="6858000" type="screen4x3"/>
  <p:notesSz cx="6858000" cy="9144000"/>
  <p:custDataLst>
    <p:tags r:id="rId1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114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63151C-2D08-4A2B-8C16-6F9D6CFDECEC}" type="datetimeFigureOut">
              <a:rPr lang="en-US" smtClean="0"/>
              <a:t>16-Apr-22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CD7802-4D31-4C99-998E-6273586C82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2961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5C195A-E99E-4508-80AE-CFB4FF37311B}" type="slidenum">
              <a:rPr lang="fr-FR" smtClean="0">
                <a:solidFill>
                  <a:prstClr val="black"/>
                </a:solidFill>
              </a:rPr>
              <a:pPr/>
              <a:t>1</a:t>
            </a:fld>
            <a:endParaRPr lang="fr-FR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5C195A-E99E-4508-80AE-CFB4FF37311B}" type="slidenum">
              <a:rPr lang="fr-FR" smtClean="0">
                <a:solidFill>
                  <a:prstClr val="black"/>
                </a:solidFill>
              </a:rPr>
              <a:pPr/>
              <a:t>10</a:t>
            </a:fld>
            <a:endParaRPr lang="fr-FR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5C195A-E99E-4508-80AE-CFB4FF37311B}" type="slidenum">
              <a:rPr lang="fr-FR" smtClean="0">
                <a:solidFill>
                  <a:prstClr val="black"/>
                </a:solidFill>
              </a:rPr>
              <a:pPr/>
              <a:t>11</a:t>
            </a:fld>
            <a:endParaRPr lang="fr-FR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5C195A-E99E-4508-80AE-CFB4FF37311B}" type="slidenum">
              <a:rPr lang="fr-FR" smtClean="0">
                <a:solidFill>
                  <a:prstClr val="black"/>
                </a:solidFill>
              </a:rPr>
              <a:pPr/>
              <a:t>12</a:t>
            </a:fld>
            <a:endParaRPr lang="fr-FR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5C195A-E99E-4508-80AE-CFB4FF37311B}" type="slidenum">
              <a:rPr lang="fr-FR" smtClean="0">
                <a:solidFill>
                  <a:prstClr val="black"/>
                </a:solidFill>
              </a:rPr>
              <a:pPr/>
              <a:t>13</a:t>
            </a:fld>
            <a:endParaRPr lang="fr-FR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5C195A-E99E-4508-80AE-CFB4FF37311B}" type="slidenum">
              <a:rPr lang="fr-FR" smtClean="0">
                <a:solidFill>
                  <a:prstClr val="black"/>
                </a:solidFill>
              </a:rPr>
              <a:pPr/>
              <a:t>14</a:t>
            </a:fld>
            <a:endParaRPr lang="fr-FR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5C195A-E99E-4508-80AE-CFB4FF37311B}" type="slidenum">
              <a:rPr lang="fr-FR" smtClean="0">
                <a:solidFill>
                  <a:prstClr val="black"/>
                </a:solidFill>
              </a:rPr>
              <a:pPr/>
              <a:t>15</a:t>
            </a:fld>
            <a:endParaRPr lang="fr-FR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5C195A-E99E-4508-80AE-CFB4FF37311B}" type="slidenum">
              <a:rPr lang="fr-FR" smtClean="0">
                <a:solidFill>
                  <a:prstClr val="black"/>
                </a:solidFill>
              </a:rPr>
              <a:pPr/>
              <a:t>2</a:t>
            </a:fld>
            <a:endParaRPr lang="fr-FR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5C195A-E99E-4508-80AE-CFB4FF37311B}" type="slidenum">
              <a:rPr lang="fr-FR" smtClean="0">
                <a:solidFill>
                  <a:prstClr val="black"/>
                </a:solidFill>
              </a:rPr>
              <a:pPr/>
              <a:t>3</a:t>
            </a:fld>
            <a:endParaRPr lang="fr-FR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5C195A-E99E-4508-80AE-CFB4FF37311B}" type="slidenum">
              <a:rPr lang="fr-FR" smtClean="0">
                <a:solidFill>
                  <a:prstClr val="black"/>
                </a:solidFill>
              </a:rPr>
              <a:pPr/>
              <a:t>4</a:t>
            </a:fld>
            <a:endParaRPr lang="fr-FR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5C195A-E99E-4508-80AE-CFB4FF37311B}" type="slidenum">
              <a:rPr lang="fr-FR" smtClean="0">
                <a:solidFill>
                  <a:prstClr val="black"/>
                </a:solidFill>
              </a:rPr>
              <a:pPr/>
              <a:t>5</a:t>
            </a:fld>
            <a:endParaRPr lang="fr-FR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5C195A-E99E-4508-80AE-CFB4FF37311B}" type="slidenum">
              <a:rPr lang="fr-FR" smtClean="0">
                <a:solidFill>
                  <a:prstClr val="black"/>
                </a:solidFill>
              </a:rPr>
              <a:pPr/>
              <a:t>6</a:t>
            </a:fld>
            <a:endParaRPr lang="fr-FR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5C195A-E99E-4508-80AE-CFB4FF37311B}" type="slidenum">
              <a:rPr lang="fr-FR" smtClean="0">
                <a:solidFill>
                  <a:prstClr val="black"/>
                </a:solidFill>
              </a:rPr>
              <a:pPr/>
              <a:t>7</a:t>
            </a:fld>
            <a:endParaRPr lang="fr-FR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5C195A-E99E-4508-80AE-CFB4FF37311B}" type="slidenum">
              <a:rPr lang="fr-FR" smtClean="0">
                <a:solidFill>
                  <a:prstClr val="black"/>
                </a:solidFill>
              </a:rPr>
              <a:pPr/>
              <a:t>8</a:t>
            </a:fld>
            <a:endParaRPr lang="fr-FR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5C195A-E99E-4508-80AE-CFB4FF37311B}" type="slidenum">
              <a:rPr lang="fr-FR" smtClean="0">
                <a:solidFill>
                  <a:prstClr val="black"/>
                </a:solidFill>
              </a:rPr>
              <a:pPr/>
              <a:t>9</a:t>
            </a:fld>
            <a:endParaRPr lang="fr-FR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76FC2-FE71-4383-9666-B29F2C2F121E}" type="datetimeFigureOut">
              <a:rPr lang="fr-FR" smtClean="0">
                <a:solidFill>
                  <a:srgbClr val="DFE6D0"/>
                </a:solidFill>
              </a:rPr>
              <a:pPr/>
              <a:t>16/04/2022</a:t>
            </a:fld>
            <a:endParaRPr lang="fr-FR">
              <a:solidFill>
                <a:srgbClr val="DFE6D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srgbClr val="DFE6D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53C59-724B-4BF2-BB8A-4124A6AFBDBB}" type="slidenum">
              <a:rPr lang="fr-FR" smtClean="0">
                <a:solidFill>
                  <a:srgbClr val="DFE6D0"/>
                </a:solidFill>
              </a:rPr>
              <a:pPr/>
              <a:t>‹#›</a:t>
            </a:fld>
            <a:endParaRPr lang="fr-FR">
              <a:solidFill>
                <a:srgbClr val="DFE6D0"/>
              </a:solidFill>
            </a:endParaRPr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22139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76FC2-FE71-4383-9666-B29F2C2F121E}" type="datetimeFigureOut">
              <a:rPr lang="fr-FR" smtClean="0">
                <a:solidFill>
                  <a:srgbClr val="DFE6D0"/>
                </a:solidFill>
              </a:rPr>
              <a:pPr/>
              <a:t>16/04/2022</a:t>
            </a:fld>
            <a:endParaRPr lang="fr-FR">
              <a:solidFill>
                <a:srgbClr val="DFE6D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srgbClr val="DFE6D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53C59-724B-4BF2-BB8A-4124A6AFBDBB}" type="slidenum">
              <a:rPr lang="fr-FR" smtClean="0">
                <a:solidFill>
                  <a:srgbClr val="DFE6D0"/>
                </a:solidFill>
              </a:rPr>
              <a:pPr/>
              <a:t>‹#›</a:t>
            </a:fld>
            <a:endParaRPr lang="fr-FR">
              <a:solidFill>
                <a:srgbClr val="DFE6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54291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76FC2-FE71-4383-9666-B29F2C2F121E}" type="datetimeFigureOut">
              <a:rPr lang="fr-FR" smtClean="0">
                <a:solidFill>
                  <a:srgbClr val="DFE6D0"/>
                </a:solidFill>
              </a:rPr>
              <a:pPr/>
              <a:t>16/04/2022</a:t>
            </a:fld>
            <a:endParaRPr lang="fr-FR">
              <a:solidFill>
                <a:srgbClr val="DFE6D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srgbClr val="DFE6D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53C59-724B-4BF2-BB8A-4124A6AFBDBB}" type="slidenum">
              <a:rPr lang="fr-FR" smtClean="0">
                <a:solidFill>
                  <a:srgbClr val="DFE6D0"/>
                </a:solidFill>
              </a:rPr>
              <a:pPr/>
              <a:t>‹#›</a:t>
            </a:fld>
            <a:endParaRPr lang="fr-FR">
              <a:solidFill>
                <a:srgbClr val="DFE6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37273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76FC2-FE71-4383-9666-B29F2C2F121E}" type="datetimeFigureOut">
              <a:rPr lang="fr-FR" smtClean="0">
                <a:solidFill>
                  <a:srgbClr val="DFE6D0"/>
                </a:solidFill>
              </a:rPr>
              <a:pPr/>
              <a:t>16/04/2022</a:t>
            </a:fld>
            <a:endParaRPr lang="fr-FR">
              <a:solidFill>
                <a:srgbClr val="DFE6D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srgbClr val="DFE6D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53C59-724B-4BF2-BB8A-4124A6AFBDBB}" type="slidenum">
              <a:rPr lang="fr-FR" smtClean="0">
                <a:solidFill>
                  <a:srgbClr val="DFE6D0"/>
                </a:solidFill>
              </a:rPr>
              <a:pPr/>
              <a:t>‹#›</a:t>
            </a:fld>
            <a:endParaRPr lang="fr-FR">
              <a:solidFill>
                <a:srgbClr val="DFE6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33328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76FC2-FE71-4383-9666-B29F2C2F121E}" type="datetimeFigureOut">
              <a:rPr lang="fr-FR" smtClean="0">
                <a:solidFill>
                  <a:srgbClr val="1D3641"/>
                </a:solidFill>
              </a:rPr>
              <a:pPr/>
              <a:t>16/04/2022</a:t>
            </a:fld>
            <a:endParaRPr lang="fr-FR">
              <a:solidFill>
                <a:srgbClr val="1D3641"/>
              </a:solidFill>
            </a:endParaRPr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srgbClr val="1D3641"/>
              </a:solidFill>
            </a:endParaRPr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53C59-724B-4BF2-BB8A-4124A6AFBDBB}" type="slidenum">
              <a:rPr lang="fr-FR" smtClean="0">
                <a:solidFill>
                  <a:srgbClr val="1D3641"/>
                </a:solidFill>
              </a:rPr>
              <a:pPr/>
              <a:t>‹#›</a:t>
            </a:fld>
            <a:endParaRPr lang="fr-FR">
              <a:solidFill>
                <a:srgbClr val="1D364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51421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76FC2-FE71-4383-9666-B29F2C2F121E}" type="datetimeFigureOut">
              <a:rPr lang="fr-FR" smtClean="0">
                <a:solidFill>
                  <a:srgbClr val="DFE6D0"/>
                </a:solidFill>
              </a:rPr>
              <a:pPr/>
              <a:t>16/04/2022</a:t>
            </a:fld>
            <a:endParaRPr lang="fr-FR">
              <a:solidFill>
                <a:srgbClr val="DFE6D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srgbClr val="DFE6D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53C59-724B-4BF2-BB8A-4124A6AFBDBB}" type="slidenum">
              <a:rPr lang="fr-FR" smtClean="0">
                <a:solidFill>
                  <a:srgbClr val="DFE6D0"/>
                </a:solidFill>
              </a:rPr>
              <a:pPr/>
              <a:t>‹#›</a:t>
            </a:fld>
            <a:endParaRPr lang="fr-FR">
              <a:solidFill>
                <a:srgbClr val="DFE6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57837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76FC2-FE71-4383-9666-B29F2C2F121E}" type="datetimeFigureOut">
              <a:rPr lang="fr-FR" smtClean="0">
                <a:solidFill>
                  <a:srgbClr val="DFE6D0"/>
                </a:solidFill>
              </a:rPr>
              <a:pPr/>
              <a:t>16/04/2022</a:t>
            </a:fld>
            <a:endParaRPr lang="fr-FR">
              <a:solidFill>
                <a:srgbClr val="DFE6D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srgbClr val="DFE6D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53C59-724B-4BF2-BB8A-4124A6AFBDBB}" type="slidenum">
              <a:rPr lang="fr-FR" smtClean="0">
                <a:solidFill>
                  <a:srgbClr val="DFE6D0"/>
                </a:solidFill>
              </a:rPr>
              <a:pPr/>
              <a:t>‹#›</a:t>
            </a:fld>
            <a:endParaRPr lang="fr-FR">
              <a:solidFill>
                <a:srgbClr val="DFE6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74926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76FC2-FE71-4383-9666-B29F2C2F121E}" type="datetimeFigureOut">
              <a:rPr lang="fr-FR" smtClean="0">
                <a:solidFill>
                  <a:srgbClr val="DFE6D0"/>
                </a:solidFill>
              </a:rPr>
              <a:pPr/>
              <a:t>16/04/2022</a:t>
            </a:fld>
            <a:endParaRPr lang="fr-FR">
              <a:solidFill>
                <a:srgbClr val="DFE6D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srgbClr val="DFE6D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53C59-724B-4BF2-BB8A-4124A6AFBDBB}" type="slidenum">
              <a:rPr lang="fr-FR" smtClean="0">
                <a:solidFill>
                  <a:srgbClr val="DFE6D0"/>
                </a:solidFill>
              </a:rPr>
              <a:pPr/>
              <a:t>‹#›</a:t>
            </a:fld>
            <a:endParaRPr lang="fr-FR">
              <a:solidFill>
                <a:srgbClr val="DFE6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92368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76FC2-FE71-4383-9666-B29F2C2F121E}" type="datetimeFigureOut">
              <a:rPr lang="fr-FR" smtClean="0">
                <a:solidFill>
                  <a:srgbClr val="DFE6D0"/>
                </a:solidFill>
              </a:rPr>
              <a:pPr/>
              <a:t>16/04/2022</a:t>
            </a:fld>
            <a:endParaRPr lang="fr-FR">
              <a:solidFill>
                <a:srgbClr val="DFE6D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srgbClr val="DFE6D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53C59-724B-4BF2-BB8A-4124A6AFBDBB}" type="slidenum">
              <a:rPr lang="fr-FR" smtClean="0">
                <a:solidFill>
                  <a:srgbClr val="DFE6D0"/>
                </a:solidFill>
              </a:rPr>
              <a:pPr/>
              <a:t>‹#›</a:t>
            </a:fld>
            <a:endParaRPr lang="fr-FR">
              <a:solidFill>
                <a:srgbClr val="DFE6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23797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76FC2-FE71-4383-9666-B29F2C2F121E}" type="datetimeFigureOut">
              <a:rPr lang="fr-FR" smtClean="0">
                <a:solidFill>
                  <a:srgbClr val="DFE6D0"/>
                </a:solidFill>
              </a:rPr>
              <a:pPr/>
              <a:t>16/04/2022</a:t>
            </a:fld>
            <a:endParaRPr lang="fr-FR">
              <a:solidFill>
                <a:srgbClr val="DFE6D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srgbClr val="DFE6D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53C59-724B-4BF2-BB8A-4124A6AFBDBB}" type="slidenum">
              <a:rPr lang="fr-FR" smtClean="0">
                <a:solidFill>
                  <a:srgbClr val="DFE6D0"/>
                </a:solidFill>
              </a:rPr>
              <a:pPr/>
              <a:t>‹#›</a:t>
            </a:fld>
            <a:endParaRPr lang="fr-FR">
              <a:solidFill>
                <a:srgbClr val="DFE6D0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92852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76FC2-FE71-4383-9666-B29F2C2F121E}" type="datetimeFigureOut">
              <a:rPr lang="fr-FR" smtClean="0">
                <a:solidFill>
                  <a:srgbClr val="DFE6D0"/>
                </a:solidFill>
              </a:rPr>
              <a:pPr/>
              <a:t>16/04/2022</a:t>
            </a:fld>
            <a:endParaRPr lang="fr-FR">
              <a:solidFill>
                <a:srgbClr val="DFE6D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srgbClr val="DFE6D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53C59-724B-4BF2-BB8A-4124A6AFBDBB}" type="slidenum">
              <a:rPr lang="fr-FR" smtClean="0">
                <a:solidFill>
                  <a:srgbClr val="DFE6D0"/>
                </a:solidFill>
              </a:rPr>
              <a:pPr/>
              <a:t>‹#›</a:t>
            </a:fld>
            <a:endParaRPr lang="fr-FR">
              <a:solidFill>
                <a:srgbClr val="DFE6D0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78777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03C76FC2-FE71-4383-9666-B29F2C2F121E}" type="datetimeFigureOut">
              <a:rPr lang="fr-FR" smtClean="0">
                <a:solidFill>
                  <a:srgbClr val="DFE6D0"/>
                </a:solidFill>
              </a:rPr>
              <a:pPr/>
              <a:t>16/04/2022</a:t>
            </a:fld>
            <a:endParaRPr lang="fr-FR">
              <a:solidFill>
                <a:srgbClr val="DFE6D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fr-FR">
              <a:solidFill>
                <a:srgbClr val="DFE6D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79653C59-724B-4BF2-BB8A-4124A6AFBDBB}" type="slidenum">
              <a:rPr lang="fr-FR" smtClean="0">
                <a:solidFill>
                  <a:srgbClr val="DFE6D0"/>
                </a:solidFill>
              </a:rPr>
              <a:pPr/>
              <a:t>‹#›</a:t>
            </a:fld>
            <a:endParaRPr lang="fr-FR">
              <a:solidFill>
                <a:srgbClr val="DFE6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373534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fade/>
  </p:transition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.xml"/><Relationship Id="rId6" Type="http://schemas.openxmlformats.org/officeDocument/2006/relationships/image" Target="../media/image18.jpeg"/><Relationship Id="rId5" Type="http://schemas.microsoft.com/office/2007/relationships/hdphoto" Target="../media/hdphoto8.wdp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2.xml"/><Relationship Id="rId6" Type="http://schemas.openxmlformats.org/officeDocument/2006/relationships/image" Target="../media/image20.jpeg"/><Relationship Id="rId5" Type="http://schemas.microsoft.com/office/2007/relationships/hdphoto" Target="../media/hdphoto9.wdp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3.xml"/><Relationship Id="rId6" Type="http://schemas.openxmlformats.org/officeDocument/2006/relationships/image" Target="../media/image22.jpeg"/><Relationship Id="rId5" Type="http://schemas.microsoft.com/office/2007/relationships/hdphoto" Target="../media/hdphoto10.wdp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4.xml"/><Relationship Id="rId6" Type="http://schemas.openxmlformats.org/officeDocument/2006/relationships/image" Target="../media/image24.jpeg"/><Relationship Id="rId5" Type="http://schemas.microsoft.com/office/2007/relationships/hdphoto" Target="../media/hdphoto11.wdp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5.xml"/><Relationship Id="rId6" Type="http://schemas.openxmlformats.org/officeDocument/2006/relationships/image" Target="../media/image26.jpeg"/><Relationship Id="rId5" Type="http://schemas.microsoft.com/office/2007/relationships/hdphoto" Target="../media/hdphoto12.wdp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6.xml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6" Type="http://schemas.openxmlformats.org/officeDocument/2006/relationships/image" Target="../media/image3.jpe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6" Type="http://schemas.openxmlformats.org/officeDocument/2006/relationships/image" Target="../media/image5.jpeg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6" Type="http://schemas.openxmlformats.org/officeDocument/2006/relationships/image" Target="../media/image7.jpeg"/><Relationship Id="rId5" Type="http://schemas.microsoft.com/office/2007/relationships/hdphoto" Target="../media/hdphoto3.wdp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6" Type="http://schemas.openxmlformats.org/officeDocument/2006/relationships/image" Target="../media/image5.jpeg"/><Relationship Id="rId5" Type="http://schemas.microsoft.com/office/2007/relationships/hdphoto" Target="../media/hdphoto2.wdp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Relationship Id="rId6" Type="http://schemas.openxmlformats.org/officeDocument/2006/relationships/image" Target="../media/image10.jpeg"/><Relationship Id="rId5" Type="http://schemas.microsoft.com/office/2007/relationships/hdphoto" Target="../media/hdphoto4.wdp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Relationship Id="rId6" Type="http://schemas.openxmlformats.org/officeDocument/2006/relationships/image" Target="../media/image12.jpeg"/><Relationship Id="rId5" Type="http://schemas.microsoft.com/office/2007/relationships/hdphoto" Target="../media/hdphoto5.wdp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Relationship Id="rId6" Type="http://schemas.openxmlformats.org/officeDocument/2006/relationships/image" Target="../media/image14.jpeg"/><Relationship Id="rId5" Type="http://schemas.microsoft.com/office/2007/relationships/hdphoto" Target="../media/hdphoto6.wdp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.xml"/><Relationship Id="rId6" Type="http://schemas.openxmlformats.org/officeDocument/2006/relationships/image" Target="../media/image16.jpeg"/><Relationship Id="rId5" Type="http://schemas.microsoft.com/office/2007/relationships/hdphoto" Target="../media/hdphoto7.wdp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99592" y="4941168"/>
            <a:ext cx="7863408" cy="1296144"/>
          </a:xfrm>
        </p:spPr>
        <p:txBody>
          <a:bodyPr>
            <a:normAutofit/>
          </a:bodyPr>
          <a:lstStyle/>
          <a:p>
            <a:pPr algn="r" rtl="1"/>
            <a:r>
              <a:rPr lang="ar-SA" sz="3400" dirty="0">
                <a:latin typeface="Adobe Arabic" pitchFamily="18" charset="-78"/>
                <a:cs typeface="Adobe Arabic" pitchFamily="18" charset="-78"/>
              </a:rPr>
              <a:t>إنجيلِ يوحنّا </a:t>
            </a:r>
            <a:r>
              <a:rPr lang="ar-LB" sz="3400" dirty="0">
                <a:latin typeface="Adobe Arabic" pitchFamily="18" charset="-78"/>
                <a:cs typeface="Adobe Arabic" pitchFamily="18" charset="-78"/>
              </a:rPr>
              <a:t>21</a:t>
            </a:r>
            <a:r>
              <a:rPr lang="ar-SA" sz="3400" dirty="0">
                <a:latin typeface="Adobe Arabic" pitchFamily="18" charset="-78"/>
                <a:cs typeface="Adobe Arabic" pitchFamily="18" charset="-78"/>
              </a:rPr>
              <a:t>، 1-17</a:t>
            </a:r>
            <a:endParaRPr lang="fr-FR" sz="3400" dirty="0"/>
          </a:p>
        </p:txBody>
      </p:sp>
      <p:sp>
        <p:nvSpPr>
          <p:cNvPr id="4" name="Rectangle 3"/>
          <p:cNvSpPr/>
          <p:nvPr/>
        </p:nvSpPr>
        <p:spPr>
          <a:xfrm>
            <a:off x="3203848" y="490654"/>
            <a:ext cx="615617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LB" sz="4800" b="1" dirty="0">
                <a:solidFill>
                  <a:srgbClr val="C00000"/>
                </a:solidFill>
                <a:latin typeface="Adobe Arabic" pitchFamily="18" charset="-78"/>
                <a:cs typeface="Adobe Arabic" pitchFamily="18" charset="-78"/>
              </a:rPr>
              <a:t>ترائي يسوع </a:t>
            </a:r>
            <a:r>
              <a:rPr lang="ar-SA" sz="4800" b="1" dirty="0">
                <a:solidFill>
                  <a:srgbClr val="C00000"/>
                </a:solidFill>
                <a:latin typeface="Adobe Arabic" pitchFamily="18" charset="-78"/>
                <a:cs typeface="Adobe Arabic" pitchFamily="18" charset="-78"/>
              </a:rPr>
              <a:t>لِتلاميذهِ </a:t>
            </a:r>
            <a:endParaRPr lang="ar-LB" sz="4800" b="1" dirty="0">
              <a:solidFill>
                <a:srgbClr val="C00000"/>
              </a:solidFill>
              <a:latin typeface="Adobe Arabic" pitchFamily="18" charset="-78"/>
              <a:cs typeface="Adobe Arabic" pitchFamily="18" charset="-78"/>
            </a:endParaRPr>
          </a:p>
          <a:p>
            <a:pPr algn="ctr" rtl="1"/>
            <a:r>
              <a:rPr lang="ar-SA" sz="4800" b="1" dirty="0">
                <a:solidFill>
                  <a:srgbClr val="C00000"/>
                </a:solidFill>
                <a:latin typeface="Adobe Arabic" pitchFamily="18" charset="-78"/>
                <a:cs typeface="Adobe Arabic" pitchFamily="18" charset="-78"/>
              </a:rPr>
              <a:t>على شاطِئ </a:t>
            </a:r>
            <a:endParaRPr lang="ar-LB" sz="4800" b="1" dirty="0">
              <a:solidFill>
                <a:srgbClr val="C00000"/>
              </a:solidFill>
              <a:latin typeface="Adobe Arabic" pitchFamily="18" charset="-78"/>
              <a:cs typeface="Adobe Arabic" pitchFamily="18" charset="-78"/>
            </a:endParaRPr>
          </a:p>
          <a:p>
            <a:pPr algn="ctr" rtl="1"/>
            <a:r>
              <a:rPr lang="ar-SA" sz="4800" b="1" dirty="0">
                <a:solidFill>
                  <a:srgbClr val="C00000"/>
                </a:solidFill>
                <a:latin typeface="Adobe Arabic" pitchFamily="18" charset="-78"/>
                <a:cs typeface="Adobe Arabic" pitchFamily="18" charset="-78"/>
              </a:rPr>
              <a:t>بُحيرَةِ</a:t>
            </a:r>
            <a:r>
              <a:rPr lang="ar-LB" sz="4800" b="1" dirty="0">
                <a:solidFill>
                  <a:srgbClr val="C00000"/>
                </a:solidFill>
                <a:latin typeface="Adobe Arabic" pitchFamily="18" charset="-78"/>
                <a:cs typeface="Adobe Arabic" pitchFamily="18" charset="-78"/>
              </a:rPr>
              <a:t> </a:t>
            </a:r>
            <a:r>
              <a:rPr lang="ar-SA" sz="4800" b="1" dirty="0">
                <a:solidFill>
                  <a:srgbClr val="C00000"/>
                </a:solidFill>
                <a:latin typeface="Adobe Arabic" pitchFamily="18" charset="-78"/>
                <a:cs typeface="Adobe Arabic" pitchFamily="18" charset="-78"/>
              </a:rPr>
              <a:t>طبريَّة</a:t>
            </a:r>
            <a:r>
              <a:rPr lang="ar-SA" sz="4800" dirty="0">
                <a:solidFill>
                  <a:srgbClr val="C00000"/>
                </a:solidFill>
                <a:latin typeface="Adobe Arabic" pitchFamily="18" charset="-78"/>
                <a:cs typeface="Adobe Arabic" pitchFamily="18" charset="-78"/>
              </a:rPr>
              <a:t> </a:t>
            </a:r>
            <a:endParaRPr lang="en-US" sz="4800" dirty="0">
              <a:solidFill>
                <a:srgbClr val="C00000"/>
              </a:solidFill>
              <a:latin typeface="Adobe Arabic" pitchFamily="18" charset="-78"/>
              <a:cs typeface="Adobe Arabic" pitchFamily="18" charset="-78"/>
            </a:endParaRPr>
          </a:p>
        </p:txBody>
      </p:sp>
      <p:pic>
        <p:nvPicPr>
          <p:cNvPr id="6" name="Image 3" descr="5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180528" y="908720"/>
            <a:ext cx="4464496" cy="364155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75602546"/>
      </p:ext>
    </p:extLst>
  </p:cSld>
  <p:clrMapOvr>
    <a:masterClrMapping/>
  </p:clrMapOvr>
  <p:transition advClick="0" advTm="6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7" descr="5.JPG"/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aintBrus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>
            <a:off x="-36512" y="-27384"/>
            <a:ext cx="9144000" cy="692458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59024" y="5661248"/>
            <a:ext cx="878497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>
                <a:solidFill>
                  <a:prstClr val="white"/>
                </a:solidFill>
              </a:rPr>
              <a:t> </a:t>
            </a:r>
          </a:p>
          <a:p>
            <a:r>
              <a:rPr lang="fr-FR" sz="2400" dirty="0">
                <a:solidFill>
                  <a:prstClr val="white"/>
                </a:solidFill>
              </a:rPr>
              <a:t> </a:t>
            </a:r>
          </a:p>
          <a:p>
            <a:endParaRPr lang="fr-FR" sz="2400" dirty="0">
              <a:solidFill>
                <a:prstClr val="white"/>
              </a:solidFill>
            </a:endParaRPr>
          </a:p>
          <a:p>
            <a:endParaRPr lang="fr-FR" sz="2400" dirty="0">
              <a:solidFill>
                <a:prstClr val="white"/>
              </a:solidFill>
            </a:endParaRPr>
          </a:p>
          <a:p>
            <a:r>
              <a:rPr lang="fr-FR" sz="2400" dirty="0">
                <a:solidFill>
                  <a:prstClr val="white"/>
                </a:solidFill>
              </a:rPr>
              <a:t> </a:t>
            </a:r>
          </a:p>
          <a:p>
            <a:r>
              <a:rPr lang="fr-FR" sz="2400" dirty="0">
                <a:solidFill>
                  <a:prstClr val="white"/>
                </a:solidFill>
              </a:rPr>
              <a:t> </a:t>
            </a:r>
          </a:p>
          <a:p>
            <a:r>
              <a:rPr lang="fr-FR" sz="2400" dirty="0">
                <a:solidFill>
                  <a:prstClr val="white"/>
                </a:solidFill>
              </a:rPr>
              <a:t> </a:t>
            </a:r>
          </a:p>
        </p:txBody>
      </p:sp>
      <p:pic>
        <p:nvPicPr>
          <p:cNvPr id="8" name="Image 7" descr="5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>
            <a:off x="-36512" y="-39199"/>
            <a:ext cx="9180512" cy="692458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7504" y="44624"/>
            <a:ext cx="4464496" cy="1661993"/>
          </a:xfrm>
          <a:prstGeom prst="rect">
            <a:avLst/>
          </a:prstGeom>
          <a:solidFill>
            <a:schemeClr val="bg2">
              <a:lumMod val="25000"/>
              <a:lumOff val="7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1"/>
            <a:r>
              <a:rPr lang="ar-SA" sz="3400" b="1" dirty="0">
                <a:solidFill>
                  <a:prstClr val="black"/>
                </a:solidFill>
                <a:latin typeface="Adobe Arabic" pitchFamily="18" charset="-78"/>
                <a:cs typeface="Adobe Arabic" pitchFamily="18" charset="-78"/>
              </a:rPr>
              <a:t>فَصَعِدَ سِمعانُ بُطرس إلى السَّفينة، وجذَبَ الشَّبكةَ إلى البَرّ، وقَد امتَلأت سَمكاً كثيراً .</a:t>
            </a:r>
            <a:endParaRPr lang="fr-FR" sz="3400" b="1" dirty="0">
              <a:solidFill>
                <a:prstClr val="black"/>
              </a:solidFill>
              <a:latin typeface="Adobe Arabic" pitchFamily="18" charset="-78"/>
              <a:cs typeface="Adobe Arabic" pitchFamily="18" charset="-78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50292980"/>
      </p:ext>
    </p:extLst>
  </p:cSld>
  <p:clrMapOvr>
    <a:masterClrMapping/>
  </p:clrMapOvr>
  <p:transition advClick="0" advTm="9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5" descr="5.JPG"/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>
            <a:off x="-108520" y="53570"/>
            <a:ext cx="9252520" cy="6831814"/>
          </a:xfrm>
          <a:prstGeom prst="rect">
            <a:avLst/>
          </a:prstGeom>
        </p:spPr>
      </p:pic>
      <p:pic>
        <p:nvPicPr>
          <p:cNvPr id="6" name="Image 5" descr="5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>
            <a:off x="-108520" y="-18366"/>
            <a:ext cx="9252520" cy="683181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-90772" y="5445224"/>
            <a:ext cx="9217024" cy="1138773"/>
          </a:xfrm>
          <a:prstGeom prst="rect">
            <a:avLst/>
          </a:prstGeom>
          <a:solidFill>
            <a:schemeClr val="bg2">
              <a:lumMod val="25000"/>
              <a:lumOff val="7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1"/>
            <a:r>
              <a:rPr lang="ar-SA" sz="3400" b="1" dirty="0">
                <a:solidFill>
                  <a:prstClr val="black"/>
                </a:solidFill>
                <a:latin typeface="Adobe Arabic" pitchFamily="18" charset="-78"/>
                <a:cs typeface="Adobe Arabic" pitchFamily="18" charset="-78"/>
              </a:rPr>
              <a:t>ولَم يَجرؤ أحَدٌ مِنَ التَّلاميذِ أن يَسألهُ: مَن أنتَ؟ </a:t>
            </a:r>
            <a:endParaRPr lang="ar-LB" sz="3400" b="1" dirty="0">
              <a:solidFill>
                <a:prstClr val="black"/>
              </a:solidFill>
              <a:latin typeface="Adobe Arabic" pitchFamily="18" charset="-78"/>
              <a:cs typeface="Adobe Arabic" pitchFamily="18" charset="-78"/>
            </a:endParaRPr>
          </a:p>
          <a:p>
            <a:pPr algn="ctr" rtl="1"/>
            <a:r>
              <a:rPr lang="ar-SA" sz="3400" b="1" dirty="0">
                <a:solidFill>
                  <a:prstClr val="black"/>
                </a:solidFill>
                <a:latin typeface="Adobe Arabic" pitchFamily="18" charset="-78"/>
                <a:cs typeface="Adobe Arabic" pitchFamily="18" charset="-78"/>
              </a:rPr>
              <a:t>لعِلمِهم أنَّهُ الرَّبّ.</a:t>
            </a:r>
            <a:endParaRPr lang="fr-FR" sz="3400" b="1" dirty="0">
              <a:solidFill>
                <a:prstClr val="black"/>
              </a:solidFill>
              <a:latin typeface="Adobe Arabic" pitchFamily="18" charset="-78"/>
              <a:cs typeface="Adobe Arabic" pitchFamily="18" charset="-78"/>
            </a:endParaRPr>
          </a:p>
        </p:txBody>
      </p:sp>
      <p:sp>
        <p:nvSpPr>
          <p:cNvPr id="7" name="Rectangle 4"/>
          <p:cNvSpPr/>
          <p:nvPr/>
        </p:nvSpPr>
        <p:spPr>
          <a:xfrm>
            <a:off x="323528" y="3397541"/>
            <a:ext cx="2771800" cy="1363542"/>
          </a:xfrm>
          <a:prstGeom prst="wedgeRectCallout">
            <a:avLst>
              <a:gd name="adj1" fmla="val -18297"/>
              <a:gd name="adj2" fmla="val -106091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3400" b="1" dirty="0">
                <a:solidFill>
                  <a:prstClr val="black"/>
                </a:solidFill>
                <a:latin typeface="Adobe Arabic" pitchFamily="18" charset="-78"/>
                <a:cs typeface="Adobe Arabic" pitchFamily="18" charset="-78"/>
              </a:rPr>
              <a:t>تَعالَوا إفطَروا! </a:t>
            </a:r>
            <a:endParaRPr lang="en-US" sz="3400" b="1" dirty="0">
              <a:solidFill>
                <a:prstClr val="black"/>
              </a:solidFill>
              <a:latin typeface="Adobe Arabic" pitchFamily="18" charset="-78"/>
              <a:cs typeface="Adobe Arabic" pitchFamily="18" charset="-78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884368" y="184572"/>
            <a:ext cx="1152128" cy="1661993"/>
          </a:xfrm>
          <a:prstGeom prst="rect">
            <a:avLst/>
          </a:prstGeom>
          <a:solidFill>
            <a:schemeClr val="bg2">
              <a:lumMod val="25000"/>
              <a:lumOff val="7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1"/>
            <a:r>
              <a:rPr lang="ar-SA" sz="3400" b="1" dirty="0">
                <a:solidFill>
                  <a:prstClr val="black"/>
                </a:solidFill>
                <a:latin typeface="Adobe Arabic" pitchFamily="18" charset="-78"/>
                <a:cs typeface="Adobe Arabic" pitchFamily="18" charset="-78"/>
              </a:rPr>
              <a:t>فَقالَ لَهُم يَسوع</a:t>
            </a:r>
            <a:endParaRPr lang="fr-FR" sz="3400" b="1" dirty="0">
              <a:solidFill>
                <a:prstClr val="black"/>
              </a:solidFill>
              <a:latin typeface="Adobe Arabic" pitchFamily="18" charset="-78"/>
              <a:cs typeface="Adobe Arabic" pitchFamily="18" charset="-78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57776155"/>
      </p:ext>
    </p:extLst>
  </p:cSld>
  <p:clrMapOvr>
    <a:masterClrMapping/>
  </p:clrMapOvr>
  <p:transition advClick="0" advTm="12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000"/>
                            </p:stCondLst>
                            <p:childTnLst>
                              <p:par>
                                <p:cTn id="1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dmin\Desktop\ل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Cemen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6512" y="-1325"/>
            <a:ext cx="924981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Admin\Desktop\ل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1323" y="0"/>
            <a:ext cx="924981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251520" y="5157192"/>
            <a:ext cx="871296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>
                <a:solidFill>
                  <a:prstClr val="white"/>
                </a:solidFill>
              </a:rPr>
              <a:t> </a:t>
            </a:r>
          </a:p>
          <a:p>
            <a:endParaRPr lang="fr-FR" sz="2400" dirty="0">
              <a:solidFill>
                <a:prstClr val="white"/>
              </a:solidFill>
            </a:endParaRPr>
          </a:p>
          <a:p>
            <a:endParaRPr lang="fr-FR" sz="2400" dirty="0">
              <a:solidFill>
                <a:prstClr val="white"/>
              </a:solidFill>
            </a:endParaRPr>
          </a:p>
          <a:p>
            <a:r>
              <a:rPr lang="fr-FR" sz="2400" dirty="0">
                <a:solidFill>
                  <a:prstClr val="white"/>
                </a:solidFill>
              </a:rPr>
              <a:t> </a:t>
            </a:r>
          </a:p>
          <a:p>
            <a:r>
              <a:rPr lang="fr-FR" sz="2400" dirty="0">
                <a:solidFill>
                  <a:prstClr val="white"/>
                </a:solidFill>
              </a:rPr>
              <a:t> </a:t>
            </a:r>
          </a:p>
          <a:p>
            <a:r>
              <a:rPr lang="fr-FR" sz="2400" dirty="0">
                <a:solidFill>
                  <a:prstClr val="white"/>
                </a:solidFill>
              </a:rPr>
              <a:t> </a:t>
            </a:r>
          </a:p>
        </p:txBody>
      </p:sp>
      <p:sp>
        <p:nvSpPr>
          <p:cNvPr id="8" name="Rectangle 7"/>
          <p:cNvSpPr/>
          <p:nvPr/>
        </p:nvSpPr>
        <p:spPr>
          <a:xfrm>
            <a:off x="38589" y="6003577"/>
            <a:ext cx="9099612" cy="615553"/>
          </a:xfrm>
          <a:prstGeom prst="rect">
            <a:avLst/>
          </a:prstGeom>
          <a:solidFill>
            <a:schemeClr val="bg2">
              <a:lumMod val="25000"/>
              <a:lumOff val="7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1"/>
            <a:r>
              <a:rPr lang="ar-SA" sz="3400" b="1" dirty="0">
                <a:solidFill>
                  <a:prstClr val="black"/>
                </a:solidFill>
                <a:latin typeface="Adobe Arabic" pitchFamily="18" charset="-78"/>
                <a:cs typeface="Adobe Arabic" pitchFamily="18" charset="-78"/>
              </a:rPr>
              <a:t>فَدنا يَسوعُ فأخَذَ الخُبزَ وناوَلَهُم، وفعَل مِثلَ ذلِكَ في السَّمَك</a:t>
            </a:r>
            <a:r>
              <a:rPr lang="en-US" sz="3400" b="1" dirty="0">
                <a:solidFill>
                  <a:prstClr val="black"/>
                </a:solidFill>
                <a:latin typeface="Adobe Arabic" pitchFamily="18" charset="-78"/>
                <a:cs typeface="Adobe Arabic" pitchFamily="18" charset="-78"/>
              </a:rPr>
              <a:t>. </a:t>
            </a:r>
            <a:endParaRPr lang="fr-FR" sz="3400" b="1" dirty="0">
              <a:solidFill>
                <a:prstClr val="black"/>
              </a:solidFill>
              <a:latin typeface="Adobe Arabic" pitchFamily="18" charset="-78"/>
              <a:cs typeface="Adobe Arabic" pitchFamily="18" charset="-78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96895717"/>
      </p:ext>
    </p:extLst>
  </p:cSld>
  <p:clrMapOvr>
    <a:masterClrMapping/>
  </p:clrMapOvr>
  <p:transition advClick="0" advTm="8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3" descr="5.JPG"/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166083" y="35695"/>
            <a:ext cx="9324528" cy="6858000"/>
          </a:xfrm>
          <a:prstGeom prst="rect">
            <a:avLst/>
          </a:prstGeom>
        </p:spPr>
      </p:pic>
      <p:pic>
        <p:nvPicPr>
          <p:cNvPr id="4" name="Image 3" descr="5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180528" y="0"/>
            <a:ext cx="9324528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23528" y="5949280"/>
            <a:ext cx="871296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>
                <a:solidFill>
                  <a:prstClr val="white"/>
                </a:solidFill>
              </a:rPr>
              <a:t> </a:t>
            </a:r>
          </a:p>
          <a:p>
            <a:r>
              <a:rPr lang="fr-FR" sz="2400" dirty="0">
                <a:solidFill>
                  <a:prstClr val="white"/>
                </a:solidFill>
              </a:rPr>
              <a:t> </a:t>
            </a:r>
          </a:p>
          <a:p>
            <a:r>
              <a:rPr lang="fr-FR" sz="2400" dirty="0">
                <a:solidFill>
                  <a:prstClr val="white"/>
                </a:solidFill>
              </a:rPr>
              <a:t> </a:t>
            </a:r>
          </a:p>
          <a:p>
            <a:r>
              <a:rPr lang="fr-FR" sz="2400" dirty="0">
                <a:solidFill>
                  <a:prstClr val="white"/>
                </a:solidFill>
              </a:rPr>
              <a:t> </a:t>
            </a:r>
          </a:p>
          <a:p>
            <a:r>
              <a:rPr lang="fr-FR" sz="2400" dirty="0">
                <a:solidFill>
                  <a:prstClr val="white"/>
                </a:solidFill>
              </a:rPr>
              <a:t> </a:t>
            </a:r>
          </a:p>
          <a:p>
            <a:endParaRPr lang="fr-FR" sz="2400" dirty="0">
              <a:solidFill>
                <a:prstClr val="white"/>
              </a:solidFill>
            </a:endParaRPr>
          </a:p>
          <a:p>
            <a:endParaRPr lang="fr-FR" sz="2400" dirty="0">
              <a:solidFill>
                <a:prstClr val="white"/>
              </a:solidFill>
            </a:endParaRPr>
          </a:p>
          <a:p>
            <a:r>
              <a:rPr lang="fr-FR" sz="2400" dirty="0">
                <a:solidFill>
                  <a:prstClr val="white"/>
                </a:solidFill>
              </a:rPr>
              <a:t> </a:t>
            </a:r>
          </a:p>
          <a:p>
            <a:r>
              <a:rPr lang="fr-FR" sz="2400" dirty="0">
                <a:solidFill>
                  <a:prstClr val="white"/>
                </a:solidFill>
              </a:rPr>
              <a:t> </a:t>
            </a:r>
          </a:p>
          <a:p>
            <a:r>
              <a:rPr lang="fr-FR" sz="2400" dirty="0">
                <a:solidFill>
                  <a:prstClr val="white"/>
                </a:solidFill>
              </a:rPr>
              <a:t> </a:t>
            </a:r>
          </a:p>
        </p:txBody>
      </p:sp>
      <p:sp>
        <p:nvSpPr>
          <p:cNvPr id="5" name="Rectangle 4"/>
          <p:cNvSpPr/>
          <p:nvPr/>
        </p:nvSpPr>
        <p:spPr>
          <a:xfrm>
            <a:off x="1403648" y="4581128"/>
            <a:ext cx="4608512" cy="1080120"/>
          </a:xfrm>
          <a:prstGeom prst="wedgeRectCallout">
            <a:avLst>
              <a:gd name="adj1" fmla="val 40857"/>
              <a:gd name="adj2" fmla="val -190812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ar-SA" sz="3400" b="1" dirty="0">
                <a:solidFill>
                  <a:prstClr val="black"/>
                </a:solidFill>
                <a:latin typeface="Adobe Arabic" pitchFamily="18" charset="-78"/>
                <a:cs typeface="Adobe Arabic" pitchFamily="18" charset="-78"/>
              </a:rPr>
              <a:t>يا سِمعانُ بنَ يونا، أَتُحِبُّني</a:t>
            </a:r>
            <a:r>
              <a:rPr lang="ar-LB" sz="3400" b="1" dirty="0">
                <a:solidFill>
                  <a:prstClr val="black"/>
                </a:solidFill>
                <a:latin typeface="Adobe Arabic" pitchFamily="18" charset="-78"/>
                <a:cs typeface="Adobe Arabic" pitchFamily="18" charset="-78"/>
              </a:rPr>
              <a:t>؟</a:t>
            </a:r>
            <a:endParaRPr lang="fr-FR" sz="3400" b="1" dirty="0">
              <a:solidFill>
                <a:prstClr val="black"/>
              </a:solidFill>
              <a:latin typeface="Adobe Arabic" pitchFamily="18" charset="-78"/>
              <a:cs typeface="Adobe Arabic" pitchFamily="18" charset="-7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180528" y="15896"/>
            <a:ext cx="9324528" cy="615553"/>
          </a:xfrm>
          <a:prstGeom prst="rect">
            <a:avLst/>
          </a:prstGeom>
          <a:solidFill>
            <a:schemeClr val="bg2">
              <a:lumMod val="25000"/>
              <a:lumOff val="7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1"/>
            <a:r>
              <a:rPr lang="ar-SA" sz="3400" b="1" dirty="0">
                <a:solidFill>
                  <a:prstClr val="black"/>
                </a:solidFill>
                <a:latin typeface="Adobe Arabic" pitchFamily="18" charset="-78"/>
                <a:cs typeface="Adobe Arabic" pitchFamily="18" charset="-78"/>
              </a:rPr>
              <a:t>وبَعدَ أن فَطروا </a:t>
            </a:r>
            <a:r>
              <a:rPr lang="ar-LB" sz="3400" b="1" dirty="0">
                <a:solidFill>
                  <a:prstClr val="black"/>
                </a:solidFill>
                <a:latin typeface="Adobe Arabic" pitchFamily="18" charset="-78"/>
                <a:cs typeface="Adobe Arabic" pitchFamily="18" charset="-78"/>
              </a:rPr>
              <a:t>سأل </a:t>
            </a:r>
            <a:r>
              <a:rPr lang="ar-SA" sz="3400" b="1" dirty="0">
                <a:solidFill>
                  <a:prstClr val="black"/>
                </a:solidFill>
                <a:latin typeface="Adobe Arabic" pitchFamily="18" charset="-78"/>
                <a:cs typeface="Adobe Arabic" pitchFamily="18" charset="-78"/>
              </a:rPr>
              <a:t>يسوعُ سمعانَ بُطرس ثلاثَ مرَّات:</a:t>
            </a:r>
            <a:endParaRPr lang="fr-FR" sz="3400" b="1" dirty="0">
              <a:solidFill>
                <a:prstClr val="black"/>
              </a:solidFill>
              <a:latin typeface="Adobe Arabic" pitchFamily="18" charset="-78"/>
              <a:cs typeface="Adobe Arabic" pitchFamily="18" charset="-78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21425388"/>
      </p:ext>
    </p:extLst>
  </p:cSld>
  <p:clrMapOvr>
    <a:masterClrMapping/>
  </p:clrMapOvr>
  <p:transition advClick="0" advTm="8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3" descr="5.JPG"/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Glas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-27384"/>
            <a:ext cx="9144000" cy="6870608"/>
          </a:xfrm>
          <a:prstGeom prst="rect">
            <a:avLst/>
          </a:prstGeom>
        </p:spPr>
      </p:pic>
      <p:pic>
        <p:nvPicPr>
          <p:cNvPr id="4" name="Image 3" descr="5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-12608"/>
            <a:ext cx="9144000" cy="687060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23528" y="5805264"/>
            <a:ext cx="871296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>
                <a:solidFill>
                  <a:prstClr val="white"/>
                </a:solidFill>
              </a:rPr>
              <a:t> </a:t>
            </a:r>
          </a:p>
          <a:p>
            <a:r>
              <a:rPr lang="fr-FR" sz="2400" dirty="0">
                <a:solidFill>
                  <a:prstClr val="white"/>
                </a:solidFill>
              </a:rPr>
              <a:t> </a:t>
            </a:r>
          </a:p>
          <a:p>
            <a:r>
              <a:rPr lang="fr-FR" sz="2400" dirty="0">
                <a:solidFill>
                  <a:prstClr val="white"/>
                </a:solidFill>
              </a:rPr>
              <a:t> </a:t>
            </a:r>
          </a:p>
          <a:p>
            <a:r>
              <a:rPr lang="fr-FR" sz="2400" dirty="0">
                <a:solidFill>
                  <a:prstClr val="white"/>
                </a:solidFill>
              </a:rPr>
              <a:t> </a:t>
            </a:r>
          </a:p>
          <a:p>
            <a:r>
              <a:rPr lang="fr-FR" sz="2400" dirty="0">
                <a:solidFill>
                  <a:prstClr val="white"/>
                </a:solidFill>
              </a:rPr>
              <a:t> </a:t>
            </a:r>
          </a:p>
          <a:p>
            <a:endParaRPr lang="fr-FR" sz="2400" dirty="0">
              <a:solidFill>
                <a:prstClr val="white"/>
              </a:solidFill>
            </a:endParaRPr>
          </a:p>
          <a:p>
            <a:endParaRPr lang="fr-FR" sz="2400" dirty="0">
              <a:solidFill>
                <a:prstClr val="white"/>
              </a:solidFill>
            </a:endParaRPr>
          </a:p>
          <a:p>
            <a:r>
              <a:rPr lang="fr-FR" sz="2400" dirty="0">
                <a:solidFill>
                  <a:prstClr val="white"/>
                </a:solidFill>
              </a:rPr>
              <a:t> </a:t>
            </a:r>
          </a:p>
          <a:p>
            <a:r>
              <a:rPr lang="fr-FR" sz="2400" dirty="0">
                <a:solidFill>
                  <a:prstClr val="white"/>
                </a:solidFill>
              </a:rPr>
              <a:t> </a:t>
            </a:r>
          </a:p>
          <a:p>
            <a:r>
              <a:rPr lang="fr-FR" sz="2400" dirty="0">
                <a:solidFill>
                  <a:prstClr val="white"/>
                </a:solidFill>
              </a:rPr>
              <a:t> </a:t>
            </a:r>
          </a:p>
        </p:txBody>
      </p:sp>
      <p:sp>
        <p:nvSpPr>
          <p:cNvPr id="5" name="Rectangle 4"/>
          <p:cNvSpPr/>
          <p:nvPr/>
        </p:nvSpPr>
        <p:spPr>
          <a:xfrm>
            <a:off x="1403648" y="4077072"/>
            <a:ext cx="2880320" cy="2592288"/>
          </a:xfrm>
          <a:prstGeom prst="wedgeRectCallout">
            <a:avLst>
              <a:gd name="adj1" fmla="val 61854"/>
              <a:gd name="adj2" fmla="val -103891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ar-SA" sz="3400" b="1" dirty="0">
                <a:solidFill>
                  <a:prstClr val="black"/>
                </a:solidFill>
                <a:latin typeface="Adobe Arabic" pitchFamily="18" charset="-78"/>
                <a:cs typeface="Adobe Arabic" pitchFamily="18" charset="-78"/>
              </a:rPr>
              <a:t>نَعَم يا رَبّ، أنتَ تَعلمُ أنّي أُحبُّكَ حُبّاً شَديداً</a:t>
            </a:r>
            <a:r>
              <a:rPr lang="ar-LB" sz="3400" b="1" dirty="0">
                <a:solidFill>
                  <a:prstClr val="black"/>
                </a:solidFill>
                <a:latin typeface="Adobe Arabic" pitchFamily="18" charset="-78"/>
                <a:cs typeface="Adobe Arabic" pitchFamily="18" charset="-78"/>
              </a:rPr>
              <a:t>.</a:t>
            </a:r>
            <a:endParaRPr lang="fr-FR" sz="3400" b="1" dirty="0">
              <a:solidFill>
                <a:prstClr val="black"/>
              </a:solidFill>
              <a:latin typeface="Adobe Arabic" pitchFamily="18" charset="-78"/>
              <a:cs typeface="Adobe Arabic" pitchFamily="18" charset="-7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452320" y="0"/>
            <a:ext cx="1691680" cy="2185214"/>
          </a:xfrm>
          <a:prstGeom prst="rect">
            <a:avLst/>
          </a:prstGeom>
          <a:solidFill>
            <a:schemeClr val="bg2">
              <a:lumMod val="25000"/>
              <a:lumOff val="7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1"/>
            <a:r>
              <a:rPr lang="ar-SA" sz="3400" b="1" dirty="0">
                <a:solidFill>
                  <a:prstClr val="black"/>
                </a:solidFill>
                <a:latin typeface="Adobe Arabic" pitchFamily="18" charset="-78"/>
                <a:cs typeface="Adobe Arabic" pitchFamily="18" charset="-78"/>
              </a:rPr>
              <a:t>أجابَهُ سِمعانُ ثَلاثَ مرّات:</a:t>
            </a:r>
            <a:endParaRPr lang="fr-FR" sz="3400" b="1" dirty="0">
              <a:solidFill>
                <a:prstClr val="black"/>
              </a:solidFill>
              <a:latin typeface="Adobe Arabic" pitchFamily="18" charset="-78"/>
              <a:cs typeface="Adobe Arabic" pitchFamily="18" charset="-78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74778287"/>
      </p:ext>
    </p:extLst>
  </p:cSld>
  <p:clrMapOvr>
    <a:masterClrMapping/>
  </p:clrMapOvr>
  <p:transition advClick="0" advTm="9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3" descr="5.JPG"/>
          <p:cNvPicPr>
            <a:picLocks noChangeAspect="1"/>
          </p:cNvPicPr>
          <p:nvPr/>
        </p:nvPicPr>
        <p:blipFill>
          <a:blip r:embed="rId4" cstate="email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>
            <a:off x="0" y="-243408"/>
            <a:ext cx="9151150" cy="7121690"/>
          </a:xfrm>
          <a:prstGeom prst="rect">
            <a:avLst/>
          </a:prstGeom>
        </p:spPr>
      </p:pic>
      <p:pic>
        <p:nvPicPr>
          <p:cNvPr id="4" name="Image 3" descr="5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>
            <a:off x="0" y="-241829"/>
            <a:ext cx="9115654" cy="712169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79512" y="188640"/>
            <a:ext cx="252028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>
                <a:solidFill>
                  <a:prstClr val="white"/>
                </a:solidFill>
              </a:rPr>
              <a:t> </a:t>
            </a:r>
          </a:p>
          <a:p>
            <a:endParaRPr lang="fr-FR" sz="2400" dirty="0">
              <a:solidFill>
                <a:prstClr val="white"/>
              </a:solidFill>
            </a:endParaRPr>
          </a:p>
          <a:p>
            <a:endParaRPr lang="fr-FR" sz="2400" dirty="0">
              <a:solidFill>
                <a:prstClr val="white"/>
              </a:solidFill>
            </a:endParaRPr>
          </a:p>
          <a:p>
            <a:r>
              <a:rPr lang="fr-FR" sz="2400" dirty="0">
                <a:solidFill>
                  <a:prstClr val="white"/>
                </a:solidFill>
              </a:rPr>
              <a:t> </a:t>
            </a:r>
          </a:p>
          <a:p>
            <a:r>
              <a:rPr lang="fr-FR" sz="2400" dirty="0">
                <a:solidFill>
                  <a:prstClr val="white"/>
                </a:solidFill>
              </a:rPr>
              <a:t> </a:t>
            </a:r>
          </a:p>
          <a:p>
            <a:r>
              <a:rPr lang="fr-FR" sz="2400" dirty="0">
                <a:solidFill>
                  <a:prstClr val="white"/>
                </a:solidFill>
              </a:rPr>
              <a:t> </a:t>
            </a:r>
          </a:p>
        </p:txBody>
      </p:sp>
      <p:sp>
        <p:nvSpPr>
          <p:cNvPr id="5" name="Rectangle 4"/>
          <p:cNvSpPr/>
          <p:nvPr/>
        </p:nvSpPr>
        <p:spPr>
          <a:xfrm>
            <a:off x="72008" y="2496964"/>
            <a:ext cx="2483768" cy="2156172"/>
          </a:xfrm>
          <a:prstGeom prst="wedgeRectCallout">
            <a:avLst>
              <a:gd name="adj1" fmla="val 70809"/>
              <a:gd name="adj2" fmla="val -15533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ar-SA" sz="3400" b="1" dirty="0">
                <a:solidFill>
                  <a:prstClr val="black"/>
                </a:solidFill>
                <a:latin typeface="Adobe Arabic" pitchFamily="18" charset="-78"/>
                <a:cs typeface="Adobe Arabic" pitchFamily="18" charset="-78"/>
              </a:rPr>
              <a:t>إرعَ خِرافي.</a:t>
            </a:r>
            <a:endParaRPr lang="fr-FR" sz="3400" b="1" dirty="0">
              <a:solidFill>
                <a:prstClr val="black"/>
              </a:solidFill>
              <a:latin typeface="Adobe Arabic" pitchFamily="18" charset="-78"/>
              <a:cs typeface="Adobe Arabic" pitchFamily="18" charset="-7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300192" y="-243408"/>
            <a:ext cx="2843808" cy="615553"/>
          </a:xfrm>
          <a:prstGeom prst="rect">
            <a:avLst/>
          </a:prstGeom>
          <a:solidFill>
            <a:schemeClr val="bg2">
              <a:lumMod val="25000"/>
              <a:lumOff val="7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 rtl="1"/>
            <a:r>
              <a:rPr lang="ar-SA" sz="3400" b="1" dirty="0">
                <a:solidFill>
                  <a:prstClr val="black"/>
                </a:solidFill>
                <a:latin typeface="Adobe Arabic" pitchFamily="18" charset="-78"/>
                <a:cs typeface="Adobe Arabic" pitchFamily="18" charset="-78"/>
              </a:rPr>
              <a:t>فقالَ لهُ يَسوع:</a:t>
            </a:r>
            <a:endParaRPr lang="fr-FR" sz="3400" b="1" dirty="0">
              <a:solidFill>
                <a:prstClr val="black"/>
              </a:solidFill>
              <a:latin typeface="Adobe Arabic" pitchFamily="18" charset="-78"/>
              <a:cs typeface="Adobe Arabic" pitchFamily="18" charset="-78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26508880"/>
      </p:ext>
    </p:extLst>
  </p:cSld>
  <p:clrMapOvr>
    <a:masterClrMapping/>
  </p:clrMapOvr>
  <p:transition advClick="0" advTm="7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750"/>
                            </p:stCondLst>
                            <p:childTnLst>
                              <p:par>
                                <p:cTn id="13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3" descr="5.JPG"/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54006" y="20424"/>
            <a:ext cx="9162510" cy="6837576"/>
          </a:xfrm>
          <a:prstGeom prst="rect">
            <a:avLst/>
          </a:prstGeom>
        </p:spPr>
      </p:pic>
      <p:pic>
        <p:nvPicPr>
          <p:cNvPr id="4" name="Image 3" descr="5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20424"/>
            <a:ext cx="9144000" cy="683757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23528" y="5877272"/>
            <a:ext cx="871296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>
                <a:solidFill>
                  <a:prstClr val="white"/>
                </a:solidFill>
              </a:rPr>
              <a:t> </a:t>
            </a:r>
          </a:p>
          <a:p>
            <a:r>
              <a:rPr lang="fr-FR" sz="2400" dirty="0">
                <a:solidFill>
                  <a:prstClr val="white"/>
                </a:solidFill>
              </a:rPr>
              <a:t> </a:t>
            </a:r>
          </a:p>
          <a:p>
            <a:r>
              <a:rPr lang="fr-FR" sz="2400" b="1" dirty="0">
                <a:solidFill>
                  <a:prstClr val="white"/>
                </a:solidFill>
              </a:rPr>
              <a:t> </a:t>
            </a:r>
          </a:p>
          <a:p>
            <a:r>
              <a:rPr lang="fr-FR" sz="2400" dirty="0">
                <a:solidFill>
                  <a:prstClr val="white"/>
                </a:solidFill>
              </a:rPr>
              <a:t> </a:t>
            </a:r>
          </a:p>
          <a:p>
            <a:endParaRPr lang="fr-FR" sz="2400" dirty="0">
              <a:solidFill>
                <a:prstClr val="white"/>
              </a:solidFill>
            </a:endParaRPr>
          </a:p>
          <a:p>
            <a:endParaRPr lang="fr-FR" sz="2400" dirty="0">
              <a:solidFill>
                <a:prstClr val="white"/>
              </a:solidFill>
            </a:endParaRPr>
          </a:p>
          <a:p>
            <a:r>
              <a:rPr lang="fr-FR" sz="2400" dirty="0">
                <a:solidFill>
                  <a:prstClr val="white"/>
                </a:solidFill>
              </a:rPr>
              <a:t> </a:t>
            </a:r>
          </a:p>
          <a:p>
            <a:r>
              <a:rPr lang="fr-FR" sz="2400" dirty="0">
                <a:solidFill>
                  <a:prstClr val="white"/>
                </a:solidFill>
              </a:rPr>
              <a:t> </a:t>
            </a:r>
          </a:p>
          <a:p>
            <a:r>
              <a:rPr lang="fr-FR" sz="2400" dirty="0">
                <a:solidFill>
                  <a:prstClr val="white"/>
                </a:solidFill>
              </a:rPr>
              <a:t> </a:t>
            </a:r>
          </a:p>
        </p:txBody>
      </p:sp>
      <p:sp>
        <p:nvSpPr>
          <p:cNvPr id="8" name="Rectangle 7"/>
          <p:cNvSpPr/>
          <p:nvPr/>
        </p:nvSpPr>
        <p:spPr>
          <a:xfrm>
            <a:off x="3563888" y="4221088"/>
            <a:ext cx="2692352" cy="1080120"/>
          </a:xfrm>
          <a:prstGeom prst="wedgeRectCallout">
            <a:avLst>
              <a:gd name="adj1" fmla="val 56931"/>
              <a:gd name="adj2" fmla="val -148368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3400" b="1" dirty="0">
                <a:solidFill>
                  <a:prstClr val="white"/>
                </a:solidFill>
                <a:latin typeface="Adobe Arabic" pitchFamily="18" charset="-78"/>
                <a:cs typeface="Adobe Arabic" pitchFamily="18" charset="-78"/>
              </a:rPr>
              <a:t>لا شيْ أبداً</a:t>
            </a:r>
            <a:r>
              <a:rPr lang="fr-FR" sz="3400" b="1" dirty="0">
                <a:solidFill>
                  <a:prstClr val="white"/>
                </a:solidFill>
                <a:latin typeface="Adobe Arabic" pitchFamily="18" charset="-78"/>
                <a:cs typeface="Adobe Arabic" pitchFamily="18" charset="-78"/>
              </a:rPr>
              <a:t> </a:t>
            </a:r>
            <a:r>
              <a:rPr lang="ar-SA" sz="3400" b="1" dirty="0">
                <a:solidFill>
                  <a:prstClr val="white"/>
                </a:solidFill>
                <a:latin typeface="Adobe Arabic" pitchFamily="18" charset="-78"/>
                <a:cs typeface="Adobe Arabic" pitchFamily="18" charset="-78"/>
              </a:rPr>
              <a:t>!</a:t>
            </a:r>
            <a:endParaRPr lang="fr-FR" sz="3400" b="1" dirty="0">
              <a:solidFill>
                <a:prstClr val="white"/>
              </a:solidFill>
              <a:latin typeface="Adobe Arabic" pitchFamily="18" charset="-78"/>
              <a:cs typeface="Adobe Arabic" pitchFamily="18" charset="-7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59832" y="-27384"/>
            <a:ext cx="6048672" cy="615553"/>
          </a:xfrm>
          <a:prstGeom prst="rect">
            <a:avLst/>
          </a:prstGeom>
          <a:solidFill>
            <a:schemeClr val="bg2">
              <a:lumMod val="25000"/>
              <a:lumOff val="7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1"/>
            <a:r>
              <a:rPr lang="ar-SA" sz="3400" b="1" dirty="0">
                <a:solidFill>
                  <a:prstClr val="black"/>
                </a:solidFill>
                <a:latin typeface="Adobe Arabic" pitchFamily="18" charset="-78"/>
                <a:cs typeface="Adobe Arabic" pitchFamily="18" charset="-78"/>
              </a:rPr>
              <a:t>ذهَبَ بُطرس معَ</a:t>
            </a:r>
            <a:r>
              <a:rPr lang="ar-LB" sz="3400" b="1" dirty="0">
                <a:solidFill>
                  <a:prstClr val="black"/>
                </a:solidFill>
                <a:latin typeface="Adobe Arabic" pitchFamily="18" charset="-78"/>
                <a:cs typeface="Adobe Arabic" pitchFamily="18" charset="-78"/>
              </a:rPr>
              <a:t> بَعضِ التلّاميذ للصّيد!</a:t>
            </a:r>
            <a:endParaRPr lang="fr-FR" sz="3400" b="1" dirty="0">
              <a:solidFill>
                <a:prstClr val="black"/>
              </a:solidFill>
              <a:latin typeface="Adobe Arabic" pitchFamily="18" charset="-78"/>
              <a:cs typeface="Adobe Arabic" pitchFamily="18" charset="-78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7425773"/>
      </p:ext>
    </p:extLst>
  </p:cSld>
  <p:clrMapOvr>
    <a:masterClrMapping/>
  </p:clrMapOvr>
  <p:transition advClick="0" advTm="7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3" descr="5.JPG"/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183283" y="0"/>
            <a:ext cx="9303618" cy="6861068"/>
          </a:xfrm>
          <a:prstGeom prst="rect">
            <a:avLst/>
          </a:prstGeom>
        </p:spPr>
      </p:pic>
      <p:pic>
        <p:nvPicPr>
          <p:cNvPr id="4" name="Image 3" descr="5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159618" y="689500"/>
            <a:ext cx="9303618" cy="617156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10544" y="5949280"/>
            <a:ext cx="853345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>
                <a:solidFill>
                  <a:prstClr val="white"/>
                </a:solidFill>
              </a:rPr>
              <a:t> </a:t>
            </a:r>
          </a:p>
          <a:p>
            <a:endParaRPr lang="fr-FR" sz="2400" dirty="0">
              <a:solidFill>
                <a:prstClr val="white"/>
              </a:solidFill>
            </a:endParaRPr>
          </a:p>
          <a:p>
            <a:endParaRPr lang="fr-FR" sz="2400" dirty="0">
              <a:solidFill>
                <a:prstClr val="white"/>
              </a:solidFill>
            </a:endParaRPr>
          </a:p>
          <a:p>
            <a:r>
              <a:rPr lang="fr-FR" sz="2400" dirty="0">
                <a:solidFill>
                  <a:prstClr val="white"/>
                </a:solidFill>
              </a:rPr>
              <a:t> </a:t>
            </a:r>
          </a:p>
          <a:p>
            <a:r>
              <a:rPr lang="fr-FR" sz="2400" dirty="0">
                <a:solidFill>
                  <a:prstClr val="white"/>
                </a:solidFill>
              </a:rPr>
              <a:t> </a:t>
            </a:r>
          </a:p>
          <a:p>
            <a:r>
              <a:rPr lang="fr-FR" sz="2400" dirty="0">
                <a:solidFill>
                  <a:prstClr val="white"/>
                </a:solidFill>
              </a:rPr>
              <a:t> </a:t>
            </a:r>
          </a:p>
        </p:txBody>
      </p:sp>
      <p:sp>
        <p:nvSpPr>
          <p:cNvPr id="5" name="Rectangle 4"/>
          <p:cNvSpPr/>
          <p:nvPr/>
        </p:nvSpPr>
        <p:spPr>
          <a:xfrm>
            <a:off x="5021288" y="4941168"/>
            <a:ext cx="3079104" cy="1772816"/>
          </a:xfrm>
          <a:prstGeom prst="wedgeRectCallout">
            <a:avLst>
              <a:gd name="adj1" fmla="val -58955"/>
              <a:gd name="adj2" fmla="val -133013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ar-SA" sz="3400" b="1" dirty="0">
                <a:solidFill>
                  <a:prstClr val="black"/>
                </a:solidFill>
                <a:latin typeface="Adobe Arabic" pitchFamily="18" charset="-78"/>
                <a:cs typeface="Adobe Arabic" pitchFamily="18" charset="-78"/>
              </a:rPr>
              <a:t>أيُّها الفِتيان، أمَعكُم شيءٌ مِنَ السَّمك؟</a:t>
            </a:r>
            <a:endParaRPr lang="fr-FR" sz="3400" b="1" dirty="0">
              <a:solidFill>
                <a:prstClr val="black"/>
              </a:solidFill>
              <a:latin typeface="Adobe Arabic" pitchFamily="18" charset="-78"/>
              <a:cs typeface="Adobe Arabic" pitchFamily="18" charset="-7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159618" y="-33774"/>
            <a:ext cx="9288379" cy="1138773"/>
          </a:xfrm>
          <a:prstGeom prst="rect">
            <a:avLst/>
          </a:prstGeom>
          <a:solidFill>
            <a:schemeClr val="bg2">
              <a:lumMod val="25000"/>
              <a:lumOff val="7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1"/>
            <a:r>
              <a:rPr lang="ar-SA" sz="3400" b="1" dirty="0">
                <a:solidFill>
                  <a:prstClr val="black"/>
                </a:solidFill>
                <a:latin typeface="Adobe Arabic" pitchFamily="18" charset="-78"/>
                <a:cs typeface="Adobe Arabic" pitchFamily="18" charset="-78"/>
              </a:rPr>
              <a:t>فَلماَّ كانَ الفجرُ، وقفَ يسوعُ على الشَّاطِئ، لكنَّ التَّلاميذ لَم يَعرِفوا أنَّهُ يَسوع</a:t>
            </a:r>
            <a:r>
              <a:rPr lang="ar-LB" sz="3400" b="1" dirty="0">
                <a:solidFill>
                  <a:prstClr val="black"/>
                </a:solidFill>
                <a:latin typeface="Adobe Arabic" pitchFamily="18" charset="-78"/>
                <a:cs typeface="Adobe Arabic" pitchFamily="18" charset="-78"/>
              </a:rPr>
              <a:t>، </a:t>
            </a:r>
            <a:r>
              <a:rPr lang="ar-SA" sz="3400" b="1" dirty="0">
                <a:solidFill>
                  <a:prstClr val="black"/>
                </a:solidFill>
                <a:latin typeface="Adobe Arabic" pitchFamily="18" charset="-78"/>
                <a:cs typeface="Adobe Arabic" pitchFamily="18" charset="-78"/>
              </a:rPr>
              <a:t>فقالَ لهُم: </a:t>
            </a:r>
            <a:endParaRPr lang="fr-FR" sz="3400" b="1" dirty="0">
              <a:solidFill>
                <a:prstClr val="black"/>
              </a:solidFill>
              <a:latin typeface="Adobe Arabic" pitchFamily="18" charset="-78"/>
              <a:cs typeface="Adobe Arabic" pitchFamily="18" charset="-78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21195214"/>
      </p:ext>
    </p:extLst>
  </p:cSld>
  <p:clrMapOvr>
    <a:masterClrMapping/>
  </p:clrMapOvr>
  <p:transition advClick="0" advTm="1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3" descr="5.JPG"/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lasticWrap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36512" y="-99392"/>
            <a:ext cx="9144000" cy="6894944"/>
          </a:xfrm>
          <a:prstGeom prst="rect">
            <a:avLst/>
          </a:prstGeom>
        </p:spPr>
      </p:pic>
      <p:pic>
        <p:nvPicPr>
          <p:cNvPr id="4" name="Image 3" descr="5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-9560"/>
            <a:ext cx="9144000" cy="689494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51520" y="6021288"/>
            <a:ext cx="871296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>
                <a:solidFill>
                  <a:prstClr val="white"/>
                </a:solidFill>
              </a:rPr>
              <a:t> </a:t>
            </a:r>
          </a:p>
          <a:p>
            <a:r>
              <a:rPr lang="fr-FR" sz="2400" b="1" dirty="0">
                <a:solidFill>
                  <a:prstClr val="white"/>
                </a:solidFill>
              </a:rPr>
              <a:t> </a:t>
            </a:r>
          </a:p>
          <a:p>
            <a:r>
              <a:rPr lang="fr-FR" sz="2400" dirty="0">
                <a:solidFill>
                  <a:prstClr val="white"/>
                </a:solidFill>
              </a:rPr>
              <a:t> </a:t>
            </a:r>
          </a:p>
          <a:p>
            <a:endParaRPr lang="fr-FR" sz="2400" dirty="0">
              <a:solidFill>
                <a:prstClr val="white"/>
              </a:solidFill>
            </a:endParaRPr>
          </a:p>
          <a:p>
            <a:endParaRPr lang="fr-FR" sz="2400" dirty="0">
              <a:solidFill>
                <a:prstClr val="white"/>
              </a:solidFill>
            </a:endParaRPr>
          </a:p>
          <a:p>
            <a:r>
              <a:rPr lang="fr-FR" sz="2400" dirty="0">
                <a:solidFill>
                  <a:prstClr val="white"/>
                </a:solidFill>
              </a:rPr>
              <a:t> </a:t>
            </a:r>
          </a:p>
          <a:p>
            <a:r>
              <a:rPr lang="fr-FR" sz="2400" dirty="0">
                <a:solidFill>
                  <a:prstClr val="white"/>
                </a:solidFill>
              </a:rPr>
              <a:t> </a:t>
            </a:r>
          </a:p>
          <a:p>
            <a:r>
              <a:rPr lang="fr-FR" sz="2400" dirty="0">
                <a:solidFill>
                  <a:prstClr val="white"/>
                </a:solidFill>
              </a:rPr>
              <a:t> </a:t>
            </a:r>
          </a:p>
        </p:txBody>
      </p:sp>
      <p:sp>
        <p:nvSpPr>
          <p:cNvPr id="5" name="Rectangle 4"/>
          <p:cNvSpPr/>
          <p:nvPr/>
        </p:nvSpPr>
        <p:spPr>
          <a:xfrm>
            <a:off x="2987824" y="3204029"/>
            <a:ext cx="1872208" cy="720080"/>
          </a:xfrm>
          <a:prstGeom prst="wedgeRectCallout">
            <a:avLst>
              <a:gd name="adj1" fmla="val 63348"/>
              <a:gd name="adj2" fmla="val -181402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400" b="1" dirty="0">
                <a:solidFill>
                  <a:prstClr val="black"/>
                </a:solidFill>
                <a:latin typeface="Adobe Arabic" pitchFamily="18" charset="-78"/>
                <a:cs typeface="Adobe Arabic" pitchFamily="18" charset="-78"/>
              </a:rPr>
              <a:t>لا!</a:t>
            </a:r>
            <a:endParaRPr lang="fr-FR" sz="3400" b="1" dirty="0">
              <a:solidFill>
                <a:prstClr val="black"/>
              </a:solidFill>
              <a:latin typeface="Adobe Arabic" pitchFamily="18" charset="-78"/>
              <a:cs typeface="Adobe Arabic" pitchFamily="18" charset="-7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266057" y="-64643"/>
            <a:ext cx="1835696" cy="615553"/>
          </a:xfrm>
          <a:prstGeom prst="rect">
            <a:avLst/>
          </a:prstGeom>
          <a:solidFill>
            <a:schemeClr val="bg2">
              <a:lumMod val="25000"/>
              <a:lumOff val="7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 rtl="1"/>
            <a:r>
              <a:rPr lang="ar-SA" sz="3400" b="1" dirty="0">
                <a:solidFill>
                  <a:prstClr val="black"/>
                </a:solidFill>
                <a:latin typeface="Adobe Arabic" pitchFamily="18" charset="-78"/>
                <a:cs typeface="Adobe Arabic" pitchFamily="18" charset="-78"/>
              </a:rPr>
              <a:t>أَجابوهُ:</a:t>
            </a:r>
            <a:endParaRPr lang="fr-FR" sz="3400" b="1" dirty="0">
              <a:solidFill>
                <a:prstClr val="black"/>
              </a:solidFill>
              <a:latin typeface="Adobe Arabic" pitchFamily="18" charset="-78"/>
              <a:cs typeface="Adobe Arabic" pitchFamily="18" charset="-78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73488256"/>
      </p:ext>
    </p:extLst>
  </p:cSld>
  <p:clrMapOvr>
    <a:masterClrMapping/>
  </p:clrMapOvr>
  <p:transition advClick="0" advTm="6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3" descr="5.JPG"/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LightScree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>
            <a:off x="0" y="2740"/>
            <a:ext cx="9310224" cy="6858000"/>
          </a:xfrm>
          <a:prstGeom prst="rect">
            <a:avLst/>
          </a:prstGeom>
        </p:spPr>
      </p:pic>
      <p:pic>
        <p:nvPicPr>
          <p:cNvPr id="4" name="Image 3" descr="5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>
            <a:off x="-25769" y="0"/>
            <a:ext cx="9310224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491880" y="6165304"/>
            <a:ext cx="853345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>
                <a:solidFill>
                  <a:prstClr val="white"/>
                </a:solidFill>
              </a:rPr>
              <a:t> </a:t>
            </a:r>
          </a:p>
          <a:p>
            <a:endParaRPr lang="fr-FR" sz="2400" dirty="0">
              <a:solidFill>
                <a:prstClr val="white"/>
              </a:solidFill>
            </a:endParaRPr>
          </a:p>
          <a:p>
            <a:endParaRPr lang="fr-FR" sz="2400" dirty="0">
              <a:solidFill>
                <a:prstClr val="white"/>
              </a:solidFill>
            </a:endParaRPr>
          </a:p>
          <a:p>
            <a:r>
              <a:rPr lang="fr-FR" sz="2400" dirty="0">
                <a:solidFill>
                  <a:prstClr val="white"/>
                </a:solidFill>
              </a:rPr>
              <a:t> </a:t>
            </a:r>
          </a:p>
          <a:p>
            <a:r>
              <a:rPr lang="fr-FR" sz="2400" dirty="0">
                <a:solidFill>
                  <a:prstClr val="white"/>
                </a:solidFill>
              </a:rPr>
              <a:t> </a:t>
            </a:r>
          </a:p>
          <a:p>
            <a:r>
              <a:rPr lang="fr-FR" sz="2400" dirty="0">
                <a:solidFill>
                  <a:prstClr val="white"/>
                </a:solidFill>
              </a:rPr>
              <a:t> </a:t>
            </a:r>
          </a:p>
        </p:txBody>
      </p:sp>
      <p:sp>
        <p:nvSpPr>
          <p:cNvPr id="7" name="Rectangle 6"/>
          <p:cNvSpPr/>
          <p:nvPr/>
        </p:nvSpPr>
        <p:spPr>
          <a:xfrm>
            <a:off x="1730442" y="4869160"/>
            <a:ext cx="3816424" cy="1296144"/>
          </a:xfrm>
          <a:prstGeom prst="wedgeRectCallout">
            <a:avLst>
              <a:gd name="adj1" fmla="val 43036"/>
              <a:gd name="adj2" fmla="val -116779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ar-LB" sz="3400" b="1" dirty="0">
                <a:solidFill>
                  <a:prstClr val="black"/>
                </a:solidFill>
                <a:latin typeface="Adobe Arabic" pitchFamily="18" charset="-78"/>
                <a:cs typeface="Adobe Arabic" pitchFamily="18" charset="-78"/>
              </a:rPr>
              <a:t>أ</a:t>
            </a:r>
            <a:r>
              <a:rPr lang="ar-SA" sz="3400" b="1" dirty="0">
                <a:solidFill>
                  <a:prstClr val="black"/>
                </a:solidFill>
                <a:latin typeface="Adobe Arabic" pitchFamily="18" charset="-78"/>
                <a:cs typeface="Adobe Arabic" pitchFamily="18" charset="-78"/>
              </a:rPr>
              <a:t>لقوا الشَّبكةَ إلى يَمينِ السَّفينَة تَجِدوا</a:t>
            </a:r>
            <a:r>
              <a:rPr lang="fr-FR" sz="3400" b="1" dirty="0">
                <a:solidFill>
                  <a:prstClr val="black"/>
                </a:solidFill>
                <a:latin typeface="Adobe Arabic" pitchFamily="18" charset="-78"/>
                <a:cs typeface="Adobe Arabic" pitchFamily="18" charset="-78"/>
              </a:rPr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7064808" y="26328"/>
            <a:ext cx="2192175" cy="615553"/>
          </a:xfrm>
          <a:prstGeom prst="rect">
            <a:avLst/>
          </a:prstGeom>
          <a:solidFill>
            <a:schemeClr val="bg2">
              <a:lumMod val="25000"/>
              <a:lumOff val="7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 rtl="1"/>
            <a:r>
              <a:rPr lang="ar-SA" sz="3400" b="1" dirty="0">
                <a:solidFill>
                  <a:prstClr val="black"/>
                </a:solidFill>
                <a:latin typeface="Adobe Arabic" pitchFamily="18" charset="-78"/>
                <a:cs typeface="Adobe Arabic" pitchFamily="18" charset="-78"/>
              </a:rPr>
              <a:t>فقالَ لهُم:</a:t>
            </a:r>
            <a:endParaRPr lang="fr-FR" sz="3400" b="1" dirty="0">
              <a:solidFill>
                <a:prstClr val="black"/>
              </a:solidFill>
              <a:latin typeface="Adobe Arabic" pitchFamily="18" charset="-78"/>
              <a:cs typeface="Adobe Arabic" pitchFamily="18" charset="-78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00580924"/>
      </p:ext>
    </p:extLst>
  </p:cSld>
  <p:clrMapOvr>
    <a:masterClrMapping/>
  </p:clrMapOvr>
  <p:transition advClick="0" advTm="8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3" descr="5.JPG"/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encilGrayscale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>
            <a:off x="0" y="-19839"/>
            <a:ext cx="9144000" cy="6930189"/>
          </a:xfrm>
          <a:prstGeom prst="rect">
            <a:avLst/>
          </a:prstGeom>
        </p:spPr>
      </p:pic>
      <p:pic>
        <p:nvPicPr>
          <p:cNvPr id="4" name="Image 3" descr="5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>
            <a:off x="0" y="-44805"/>
            <a:ext cx="9144000" cy="693018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39552" y="4005064"/>
            <a:ext cx="2592288" cy="1080120"/>
          </a:xfrm>
          <a:prstGeom prst="wedgeRectCallout">
            <a:avLst>
              <a:gd name="adj1" fmla="val 18326"/>
              <a:gd name="adj2" fmla="val -102438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3400" b="1" dirty="0">
                <a:solidFill>
                  <a:prstClr val="black"/>
                </a:solidFill>
                <a:latin typeface="Adobe Arabic" pitchFamily="18" charset="-78"/>
                <a:cs typeface="Adobe Arabic" pitchFamily="18" charset="-78"/>
              </a:rPr>
              <a:t>إنّهُ الرَّبّ!</a:t>
            </a:r>
            <a:endParaRPr lang="fr-FR" sz="3400" b="1" dirty="0">
              <a:solidFill>
                <a:prstClr val="black"/>
              </a:solidFill>
              <a:latin typeface="Adobe Arabic" pitchFamily="18" charset="-78"/>
              <a:cs typeface="Adobe Arabic" pitchFamily="18" charset="-7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300192" y="-19839"/>
            <a:ext cx="2833645" cy="2185214"/>
          </a:xfrm>
          <a:prstGeom prst="rect">
            <a:avLst/>
          </a:prstGeom>
          <a:solidFill>
            <a:schemeClr val="bg2">
              <a:lumMod val="25000"/>
              <a:lumOff val="7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1"/>
            <a:r>
              <a:rPr lang="ar-SA" sz="3400" b="1" dirty="0">
                <a:solidFill>
                  <a:prstClr val="black"/>
                </a:solidFill>
                <a:latin typeface="Adobe Arabic" pitchFamily="18" charset="-78"/>
                <a:cs typeface="Adobe Arabic" pitchFamily="18" charset="-78"/>
              </a:rPr>
              <a:t>فأَلقَوها، فإذا هُم لا يَقدِرونَ على جَذبِها، لِما فيها مِن سمَكٍ كَثير.</a:t>
            </a:r>
            <a:endParaRPr lang="fr-FR" sz="3400" b="1" dirty="0">
              <a:solidFill>
                <a:prstClr val="black"/>
              </a:solidFill>
              <a:latin typeface="Adobe Arabic" pitchFamily="18" charset="-78"/>
              <a:cs typeface="Adobe Arabic" pitchFamily="18" charset="-78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51755763"/>
      </p:ext>
    </p:extLst>
  </p:cSld>
  <p:clrMapOvr>
    <a:masterClrMapping/>
  </p:clrMapOvr>
  <p:transition advClick="0" advTm="9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3" descr="5.JPG"/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>
            <a:off x="-98006" y="0"/>
            <a:ext cx="9215438" cy="6858000"/>
          </a:xfrm>
          <a:prstGeom prst="rect">
            <a:avLst/>
          </a:prstGeom>
        </p:spPr>
      </p:pic>
      <p:pic>
        <p:nvPicPr>
          <p:cNvPr id="4" name="Image 3" descr="5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>
            <a:off x="-71438" y="0"/>
            <a:ext cx="9215438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51520" y="5877272"/>
            <a:ext cx="878497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>
                <a:solidFill>
                  <a:prstClr val="white"/>
                </a:solidFill>
              </a:rPr>
              <a:t> </a:t>
            </a:r>
          </a:p>
          <a:p>
            <a:endParaRPr lang="fr-FR" sz="2400" dirty="0">
              <a:solidFill>
                <a:prstClr val="white"/>
              </a:solidFill>
            </a:endParaRPr>
          </a:p>
          <a:p>
            <a:endParaRPr lang="fr-FR" sz="2400" dirty="0">
              <a:solidFill>
                <a:prstClr val="white"/>
              </a:solidFill>
            </a:endParaRPr>
          </a:p>
          <a:p>
            <a:r>
              <a:rPr lang="fr-FR" sz="2400" dirty="0">
                <a:solidFill>
                  <a:prstClr val="white"/>
                </a:solidFill>
              </a:rPr>
              <a:t> </a:t>
            </a:r>
          </a:p>
          <a:p>
            <a:r>
              <a:rPr lang="fr-FR" sz="2400" dirty="0">
                <a:solidFill>
                  <a:prstClr val="white"/>
                </a:solidFill>
              </a:rPr>
              <a:t> </a:t>
            </a:r>
          </a:p>
          <a:p>
            <a:r>
              <a:rPr lang="fr-FR" sz="2400" dirty="0">
                <a:solidFill>
                  <a:prstClr val="white"/>
                </a:solidFill>
              </a:rPr>
              <a:t> </a:t>
            </a:r>
          </a:p>
        </p:txBody>
      </p:sp>
      <p:sp>
        <p:nvSpPr>
          <p:cNvPr id="5" name="Rectangle 4"/>
          <p:cNvSpPr/>
          <p:nvPr/>
        </p:nvSpPr>
        <p:spPr>
          <a:xfrm>
            <a:off x="11614" y="5835806"/>
            <a:ext cx="8784976" cy="615553"/>
          </a:xfrm>
          <a:prstGeom prst="rect">
            <a:avLst/>
          </a:prstGeom>
          <a:solidFill>
            <a:schemeClr val="bg2">
              <a:lumMod val="25000"/>
              <a:lumOff val="7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1"/>
            <a:r>
              <a:rPr lang="ar-SA" sz="3400" b="1" dirty="0">
                <a:solidFill>
                  <a:prstClr val="black"/>
                </a:solidFill>
                <a:latin typeface="Adobe Arabic" pitchFamily="18" charset="-78"/>
                <a:cs typeface="Adobe Arabic" pitchFamily="18" charset="-78"/>
              </a:rPr>
              <a:t>فلمَّا سَمِعَ سِمعانُ بُطرُس أنَّهُ الرَّبّ</a:t>
            </a:r>
            <a:r>
              <a:rPr lang="ar-LB" sz="3400" b="1" dirty="0">
                <a:solidFill>
                  <a:prstClr val="black"/>
                </a:solidFill>
                <a:latin typeface="Adobe Arabic" pitchFamily="18" charset="-78"/>
                <a:cs typeface="Adobe Arabic" pitchFamily="18" charset="-78"/>
              </a:rPr>
              <a:t>، </a:t>
            </a:r>
            <a:r>
              <a:rPr lang="ar-SA" sz="3400" b="1" dirty="0">
                <a:solidFill>
                  <a:prstClr val="black"/>
                </a:solidFill>
                <a:latin typeface="Adobe Arabic" pitchFamily="18" charset="-78"/>
                <a:cs typeface="Adobe Arabic" pitchFamily="18" charset="-78"/>
              </a:rPr>
              <a:t>ألقى بِنفسهِ في البُحيرة.</a:t>
            </a:r>
            <a:endParaRPr lang="fr-FR" sz="3400" b="1" dirty="0">
              <a:solidFill>
                <a:prstClr val="black"/>
              </a:solidFill>
              <a:latin typeface="Adobe Arabic" pitchFamily="18" charset="-78"/>
              <a:cs typeface="Adobe Arabic" pitchFamily="18" charset="-78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38071830"/>
      </p:ext>
    </p:extLst>
  </p:cSld>
  <p:clrMapOvr>
    <a:masterClrMapping/>
  </p:clrMapOvr>
  <p:transition advClick="0" advTm="6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3" descr="5.JPG"/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aintBrus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72282" y="-99392"/>
            <a:ext cx="9209314" cy="6984776"/>
          </a:xfrm>
          <a:prstGeom prst="rect">
            <a:avLst/>
          </a:prstGeom>
        </p:spPr>
      </p:pic>
      <p:pic>
        <p:nvPicPr>
          <p:cNvPr id="4" name="Image 3" descr="5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36512" y="-44624"/>
            <a:ext cx="9209314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79512" y="5445224"/>
            <a:ext cx="590465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sz="2400" dirty="0">
              <a:solidFill>
                <a:prstClr val="white"/>
              </a:solidFill>
            </a:endParaRPr>
          </a:p>
          <a:p>
            <a:endParaRPr lang="fr-FR" sz="2400" dirty="0">
              <a:solidFill>
                <a:prstClr val="white"/>
              </a:solidFill>
            </a:endParaRPr>
          </a:p>
          <a:p>
            <a:r>
              <a:rPr lang="fr-FR" sz="2400" dirty="0">
                <a:solidFill>
                  <a:prstClr val="white"/>
                </a:solidFill>
              </a:rPr>
              <a:t> </a:t>
            </a:r>
          </a:p>
          <a:p>
            <a:r>
              <a:rPr lang="fr-FR" sz="2400" dirty="0">
                <a:solidFill>
                  <a:prstClr val="white"/>
                </a:solidFill>
              </a:rPr>
              <a:t> </a:t>
            </a:r>
          </a:p>
          <a:p>
            <a:r>
              <a:rPr lang="fr-FR" sz="2400" dirty="0">
                <a:solidFill>
                  <a:prstClr val="white"/>
                </a:solidFill>
              </a:rPr>
              <a:t> </a:t>
            </a:r>
          </a:p>
        </p:txBody>
      </p:sp>
      <p:sp>
        <p:nvSpPr>
          <p:cNvPr id="5" name="Rectangle 4"/>
          <p:cNvSpPr/>
          <p:nvPr/>
        </p:nvSpPr>
        <p:spPr>
          <a:xfrm>
            <a:off x="35496" y="3861048"/>
            <a:ext cx="2376264" cy="2800767"/>
          </a:xfrm>
          <a:prstGeom prst="rect">
            <a:avLst/>
          </a:prstGeom>
          <a:solidFill>
            <a:schemeClr val="bg2">
              <a:lumMod val="25000"/>
              <a:lumOff val="7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1"/>
            <a:r>
              <a:rPr lang="ar-LB" sz="3400" b="1" dirty="0">
                <a:solidFill>
                  <a:prstClr val="black"/>
                </a:solidFill>
                <a:latin typeface="Adobe Arabic" pitchFamily="18" charset="-78"/>
                <a:cs typeface="Adobe Arabic" pitchFamily="18" charset="-78"/>
              </a:rPr>
              <a:t>و</a:t>
            </a:r>
            <a:r>
              <a:rPr lang="ar-SA" sz="3400" b="1" dirty="0">
                <a:solidFill>
                  <a:prstClr val="black"/>
                </a:solidFill>
                <a:latin typeface="Adobe Arabic" pitchFamily="18" charset="-78"/>
                <a:cs typeface="Adobe Arabic" pitchFamily="18" charset="-78"/>
              </a:rPr>
              <a:t>لمَّا </a:t>
            </a:r>
            <a:r>
              <a:rPr lang="ar-LB" sz="3400" b="1" dirty="0">
                <a:solidFill>
                  <a:prstClr val="black"/>
                </a:solidFill>
                <a:latin typeface="Adobe Arabic" pitchFamily="18" charset="-78"/>
                <a:cs typeface="Adobe Arabic" pitchFamily="18" charset="-78"/>
              </a:rPr>
              <a:t>وصلَ</a:t>
            </a:r>
            <a:r>
              <a:rPr lang="ar-SA" sz="3400" b="1" dirty="0">
                <a:solidFill>
                  <a:prstClr val="black"/>
                </a:solidFill>
                <a:latin typeface="Adobe Arabic" pitchFamily="18" charset="-78"/>
                <a:cs typeface="Adobe Arabic" pitchFamily="18" charset="-78"/>
              </a:rPr>
              <a:t> إلى البَرّ</a:t>
            </a:r>
            <a:r>
              <a:rPr lang="ar-LB" sz="3400" b="1" dirty="0">
                <a:solidFill>
                  <a:prstClr val="black"/>
                </a:solidFill>
                <a:latin typeface="Adobe Arabic" pitchFamily="18" charset="-78"/>
                <a:cs typeface="Adobe Arabic" pitchFamily="18" charset="-78"/>
              </a:rPr>
              <a:t>،</a:t>
            </a:r>
            <a:r>
              <a:rPr lang="ar-SA" sz="3400" b="1" dirty="0">
                <a:solidFill>
                  <a:prstClr val="black"/>
                </a:solidFill>
                <a:latin typeface="Adobe Arabic" pitchFamily="18" charset="-78"/>
                <a:cs typeface="Adobe Arabic" pitchFamily="18" charset="-78"/>
              </a:rPr>
              <a:t> أبصَرَ جَمراً مُتَّقِداً عليهِ سمَكٌ وخُبزٌ.</a:t>
            </a:r>
            <a:endParaRPr lang="fr-FR" sz="3400" b="1" dirty="0">
              <a:solidFill>
                <a:prstClr val="black"/>
              </a:solidFill>
              <a:latin typeface="Adobe Arabic" pitchFamily="18" charset="-78"/>
              <a:cs typeface="Adobe Arabic" pitchFamily="18" charset="-78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46342212"/>
      </p:ext>
    </p:extLst>
  </p:cSld>
  <p:clrMapOvr>
    <a:masterClrMapping/>
  </p:clrMapOvr>
  <p:transition advClick="0" advTm="8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Admin\Desktop\Picture1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GlowEdg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496" y="44624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Admin\Desktop\Picture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7384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179512" y="188640"/>
            <a:ext cx="252028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>
                <a:solidFill>
                  <a:prstClr val="white"/>
                </a:solidFill>
              </a:rPr>
              <a:t> </a:t>
            </a:r>
          </a:p>
          <a:p>
            <a:endParaRPr lang="fr-FR" sz="2400" dirty="0">
              <a:solidFill>
                <a:prstClr val="white"/>
              </a:solidFill>
            </a:endParaRPr>
          </a:p>
          <a:p>
            <a:endParaRPr lang="fr-FR" sz="2400" dirty="0">
              <a:solidFill>
                <a:prstClr val="white"/>
              </a:solidFill>
            </a:endParaRPr>
          </a:p>
          <a:p>
            <a:r>
              <a:rPr lang="fr-FR" sz="2400" dirty="0">
                <a:solidFill>
                  <a:prstClr val="white"/>
                </a:solidFill>
              </a:rPr>
              <a:t> </a:t>
            </a:r>
          </a:p>
          <a:p>
            <a:r>
              <a:rPr lang="fr-FR" sz="2400" dirty="0">
                <a:solidFill>
                  <a:prstClr val="white"/>
                </a:solidFill>
              </a:rPr>
              <a:t> </a:t>
            </a:r>
          </a:p>
          <a:p>
            <a:r>
              <a:rPr lang="fr-FR" sz="2400" dirty="0">
                <a:solidFill>
                  <a:prstClr val="white"/>
                </a:solidFill>
              </a:rPr>
              <a:t> </a:t>
            </a:r>
          </a:p>
        </p:txBody>
      </p:sp>
      <p:sp>
        <p:nvSpPr>
          <p:cNvPr id="5" name="Rectangle 4"/>
          <p:cNvSpPr/>
          <p:nvPr/>
        </p:nvSpPr>
        <p:spPr>
          <a:xfrm>
            <a:off x="26204" y="830997"/>
            <a:ext cx="3105635" cy="2744017"/>
          </a:xfrm>
          <a:prstGeom prst="wedgeRectCallout">
            <a:avLst>
              <a:gd name="adj1" fmla="val 63275"/>
              <a:gd name="adj2" fmla="val 21873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ar-SA" sz="3400" b="1" dirty="0">
                <a:solidFill>
                  <a:prstClr val="black"/>
                </a:solidFill>
                <a:latin typeface="Adobe Arabic" pitchFamily="18" charset="-78"/>
                <a:cs typeface="Adobe Arabic" pitchFamily="18" charset="-78"/>
              </a:rPr>
              <a:t>"هاتوا مِن ذلِكَ السَّمَك الَّذي أَصبتُموهُ الآن."</a:t>
            </a:r>
            <a:endParaRPr lang="fr-FR" sz="3400" b="1" dirty="0">
              <a:solidFill>
                <a:prstClr val="black"/>
              </a:solidFill>
              <a:latin typeface="Adobe Arabic" pitchFamily="18" charset="-78"/>
              <a:cs typeface="Adobe Arabic" pitchFamily="18" charset="-7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454228" y="61805"/>
            <a:ext cx="2663568" cy="615553"/>
          </a:xfrm>
          <a:prstGeom prst="rect">
            <a:avLst/>
          </a:prstGeom>
          <a:solidFill>
            <a:schemeClr val="bg2">
              <a:lumMod val="25000"/>
              <a:lumOff val="7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 rtl="1"/>
            <a:r>
              <a:rPr lang="ar-SA" sz="3400" b="1" dirty="0">
                <a:solidFill>
                  <a:prstClr val="black"/>
                </a:solidFill>
                <a:latin typeface="Adobe Arabic" pitchFamily="18" charset="-78"/>
                <a:cs typeface="Adobe Arabic" pitchFamily="18" charset="-78"/>
              </a:rPr>
              <a:t>فقالَ يَسوع:</a:t>
            </a:r>
            <a:endParaRPr lang="fr-FR" sz="3400" b="1" dirty="0">
              <a:solidFill>
                <a:prstClr val="black"/>
              </a:solidFill>
              <a:latin typeface="Adobe Arabic" pitchFamily="18" charset="-78"/>
              <a:cs typeface="Adobe Arabic" pitchFamily="18" charset="-78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45029886"/>
      </p:ext>
    </p:extLst>
  </p:cSld>
  <p:clrMapOvr>
    <a:masterClrMapping/>
  </p:clrMapOvr>
  <p:transition advClick="0" advTm="7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1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Thatch">
  <a:themeElements>
    <a:clrScheme name="Thatch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hatch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285</Words>
  <Application>Microsoft Office PowerPoint</Application>
  <PresentationFormat>On-screen Show (4:3)</PresentationFormat>
  <Paragraphs>130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Adobe Arabic</vt:lpstr>
      <vt:lpstr>Arial</vt:lpstr>
      <vt:lpstr>Calibri</vt:lpstr>
      <vt:lpstr>Tw Cen MT</vt:lpstr>
      <vt:lpstr>Thatch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ترائي يسوع لِتلاميذهِ </dc:title>
  <dc:creator>Michel Haddad</dc:creator>
  <cp:lastModifiedBy>Michel Haddad (Prof)</cp:lastModifiedBy>
  <cp:revision>2</cp:revision>
  <dcterms:created xsi:type="dcterms:W3CDTF">2021-04-13T08:59:25Z</dcterms:created>
  <dcterms:modified xsi:type="dcterms:W3CDTF">2022-04-16T08:11:06Z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8D43103D-AAF1-406A-8CB0-22430CE60589</vt:lpwstr>
  </property>
  <property fmtid="{D5CDD505-2E9C-101B-9397-08002B2CF9AE}" pid="3" name="ArticulatePath">
    <vt:lpwstr>apparition-jesus-lac-tiberiade</vt:lpwstr>
  </property>
</Properties>
</file>