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3F1C-54CA-457F-996F-7AFA7D93F88D}" type="datetimeFigureOut">
              <a:rPr lang="en-US" smtClean="0"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5B1F6-974C-4703-A9C5-199D04F6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16/04/2022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7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4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4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0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52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4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1.jpe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8305800" cy="806813"/>
          </a:xfrm>
        </p:spPr>
        <p:txBody>
          <a:bodyPr>
            <a:no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إنجيلِ يوحنّا 20، 19- 23 ويوحنّا 20،</a:t>
            </a: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24-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29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2593" y="1744216"/>
            <a:ext cx="8076111" cy="18288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تَرائي يَسوع 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للتَّلاميذِ ولِتوما</a:t>
            </a:r>
            <a:endParaRPr lang="fr-FR" sz="48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8362" y="0"/>
            <a:ext cx="5126728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379316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195" y="-40832"/>
            <a:ext cx="9180512" cy="6898831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195" y="0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005064"/>
            <a:ext cx="3636404" cy="2780929"/>
          </a:xfrm>
          <a:prstGeom prst="wedgeRectCallout">
            <a:avLst>
              <a:gd name="adj1" fmla="val 50418"/>
              <a:gd name="adj2" fmla="val -8250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"هَاتِ إصبَعكَ إلى هُنا فَانظُر يدَيَّ، وهَاتِ يدكَ فضَعها في جَنبي، ولا تَكُن غَيرَ مؤمن بل ك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ُ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مؤمناً".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6376" y="-27384"/>
            <a:ext cx="1224136" cy="6155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وقالَ: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2595" y="206189"/>
            <a:ext cx="2304256" cy="1071736"/>
          </a:xfrm>
          <a:prstGeom prst="wedgeRectCallout">
            <a:avLst>
              <a:gd name="adj1" fmla="val 42564"/>
              <a:gd name="adj2" fmla="val 9445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السّلام عليكم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2011487"/>
            <a:ext cx="2299798" cy="6155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ثمّ قال لتوما: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164521"/>
      </p:ext>
    </p:extLst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190" y="-46653"/>
            <a:ext cx="9144000" cy="6904653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6653"/>
            <a:ext cx="9144000" cy="6904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636" y="1384741"/>
            <a:ext cx="2448272" cy="1152128"/>
          </a:xfrm>
          <a:prstGeom prst="wedgeRectCallout">
            <a:avLst>
              <a:gd name="adj1" fmla="val 54555"/>
              <a:gd name="adj2" fmla="val 11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b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"رَبّي وإلَهي"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algn="ctr"/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 </a:t>
            </a:r>
          </a:p>
          <a:p>
            <a:pPr algn="ctr"/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0272" y="0"/>
            <a:ext cx="1890514" cy="6155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أجابَهُ توما: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97074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239" y="0"/>
            <a:ext cx="9280477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239" y="0"/>
            <a:ext cx="928047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6870" y="2132856"/>
            <a:ext cx="3243522" cy="2016224"/>
          </a:xfrm>
          <a:prstGeom prst="wedgeRectCallout">
            <a:avLst>
              <a:gd name="adj1" fmla="val -84540"/>
              <a:gd name="adj2" fmla="val -2639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"ألأنَّكَ رأيَتَني آمَنت؟ طوبى للَّذينَ يؤمِنونَ ولَم يَرَوا".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3348" y="-27384"/>
            <a:ext cx="2592288" cy="6155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لَهُ يَسوع: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42020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27384"/>
            <a:ext cx="9222828" cy="6858000"/>
          </a:xfrm>
          <a:prstGeom prst="rect">
            <a:avLst/>
          </a:prstGeom>
        </p:spPr>
      </p:pic>
      <p:pic>
        <p:nvPicPr>
          <p:cNvPr id="9" name="Image 8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27384"/>
            <a:ext cx="925934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1001" y="5411450"/>
            <a:ext cx="7684313" cy="11387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وفي مَساءِ ذلِكَ اليومِ، يومِ الأَحَد، كانَ التَّلاميذُ في دارٍ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أُغلِقَتْ أبوابُها خوفاً مِنَ اليَهود.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91693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99392"/>
            <a:ext cx="9144000" cy="6912768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2523" y="-99392"/>
            <a:ext cx="9276523" cy="6957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84984"/>
            <a:ext cx="2411760" cy="1008112"/>
          </a:xfrm>
          <a:prstGeom prst="wedgeRectCallout">
            <a:avLst>
              <a:gd name="adj1" fmla="val 31639"/>
              <a:gd name="adj2" fmla="val -15849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"السَّلامُ عَليكُم"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-27384"/>
            <a:ext cx="5348436" cy="6155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فَجاءَ يَسوعُ وَوقفَ بينَهُم وقالَ لَهُم: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35083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647"/>
            <a:ext cx="9144000" cy="6858000"/>
          </a:xfrm>
          <a:prstGeom prst="rect">
            <a:avLst/>
          </a:prstGeom>
        </p:spPr>
      </p:pic>
      <p:pic>
        <p:nvPicPr>
          <p:cNvPr id="6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0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7384"/>
            <a:ext cx="9180512" cy="6155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قالَ ذلِك، وأراهُم يديَهِ وجنبَهُ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فَفرِحَ التَّلاميذُ لِمشاهدَتِهم الرَّبّ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73352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800" y="-27384"/>
            <a:ext cx="9223812" cy="6885384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223812" cy="6930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8104" y="1412776"/>
            <a:ext cx="2592288" cy="2016224"/>
          </a:xfrm>
          <a:prstGeom prst="wedgeRectCallout">
            <a:avLst>
              <a:gd name="adj1" fmla="val -100015"/>
              <a:gd name="adj2" fmla="val -4139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"السَّلامُ عليكُم! كَما أَرسَلني الآبُ أُرسِلُكم أنا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9622" y="-27384"/>
            <a:ext cx="2952898" cy="6155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لَهُم ثانيَةً: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25863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5278" y="0"/>
            <a:ext cx="9139014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5278" y="-99392"/>
            <a:ext cx="9224256" cy="6957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278" y="548680"/>
            <a:ext cx="2555776" cy="4601240"/>
          </a:xfrm>
          <a:prstGeom prst="wedgeRectCallout">
            <a:avLst>
              <a:gd name="adj1" fmla="val 68555"/>
              <a:gd name="adj2" fmla="val 187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"مَن غ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ر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تُم لهُم خَطاياهُم تُغفَرُ لهُم، ومَن أمسَك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تُم عَليهِم الغُفرانَ يُمسَكُ عليهم. خُذوا الرّوحَ القُدس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!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0523" y="-1615"/>
            <a:ext cx="2195736" cy="11387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ثمّ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نفخَ فيهِم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قائلاً: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955345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509" y="-99392"/>
            <a:ext cx="9171003" cy="6933363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7007" y="-128155"/>
            <a:ext cx="9207518" cy="6986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080" y="4689698"/>
            <a:ext cx="2956888" cy="1080120"/>
          </a:xfrm>
          <a:prstGeom prst="wedgeRectCallout">
            <a:avLst>
              <a:gd name="adj1" fmla="val -78213"/>
              <a:gd name="adj2" fmla="val -130793"/>
            </a:avLst>
          </a:prstGeom>
          <a:solidFill>
            <a:srgbClr val="FF99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«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رأيَنا الرَّبّ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»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99392"/>
            <a:ext cx="9144000" cy="11387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على أنَّ توما أحدَ الإثنَي عَشر، ويُقالُ لَهُ التَّوأم، لَمْ يَكُن مَعهُم حينَ جاءَ يَسوع. فَقالَ لهُ سائِرُ التَّلاميذ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: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026637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80" y="10870"/>
            <a:ext cx="9235440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3544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5373216"/>
            <a:ext cx="7344816" cy="1512168"/>
          </a:xfrm>
          <a:prstGeom prst="wedgeRectCallout">
            <a:avLst>
              <a:gd name="adj1" fmla="val -32931"/>
              <a:gd name="adj2" fmla="val -98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"إذا لَمْ أُبصِر أثَر المِسمارَين في يَديهِ، وأضعَ إصبَعي في مَكانِ المِسمارَين، ويدي في جَنبهِ، لَن أومِن."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4328" y="0"/>
            <a:ext cx="1746508" cy="6155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لَهُم: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59219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3" y="0"/>
            <a:ext cx="9144000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188640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61945"/>
            <a:ext cx="9252520" cy="11387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وبعدَ ثَمانيَةِ أيَّامٍ كانَ التَّلاميذُ في البَيتِ مرّةً أُخرى، وكانَ توما مَعهُم. فجاءَ يسوعُ والأبوابُ مُغلَقَة، فوقَفَ بينَهُم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438788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272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Arabic</vt:lpstr>
      <vt:lpstr>Arial</vt:lpstr>
      <vt:lpstr>Calibri</vt:lpstr>
      <vt:lpstr>Tw Cen MT</vt:lpstr>
      <vt:lpstr>Thatch</vt:lpstr>
      <vt:lpstr>تَرائي يَسوع  للتَّلاميذِ ولِتوما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تَرائي يَسوع  للتَّلاميذِ ولِتوما</dc:title>
  <dc:creator>Michel Haddad</dc:creator>
  <cp:lastModifiedBy>Michel Haddad (Prof)</cp:lastModifiedBy>
  <cp:revision>2</cp:revision>
  <dcterms:created xsi:type="dcterms:W3CDTF">2021-04-13T08:57:43Z</dcterms:created>
  <dcterms:modified xsi:type="dcterms:W3CDTF">2022-04-16T08:17:40Z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D11EFC8F-3782-4A30-8BF6-C4991088B670</vt:lpwstr>
  </property>
  <property fmtid="{D5CDD505-2E9C-101B-9397-08002B2CF9AE}" pid="3" name="ArticulatePath">
    <vt:lpwstr>apparition-jesus-thomas</vt:lpwstr>
  </property>
</Properties>
</file>