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3F1C-54CA-457F-996F-7AFA7D93F88D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5B1F6-974C-4703-A9C5-199D04F62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1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5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22/04/2021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7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4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5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4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7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06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52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44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7.jpe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1.jpe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4941168"/>
            <a:ext cx="8305800" cy="806813"/>
          </a:xfrm>
        </p:spPr>
        <p:txBody>
          <a:bodyPr>
            <a:noAutofit/>
          </a:bodyPr>
          <a:lstStyle/>
          <a:p>
            <a:pPr algn="r" rtl="1"/>
            <a:r>
              <a:rPr lang="ar-SA" sz="3600" dirty="0">
                <a:latin typeface="Adobe Arabic" pitchFamily="18" charset="-78"/>
                <a:cs typeface="Adobe Arabic" pitchFamily="18" charset="-78"/>
              </a:rPr>
              <a:t>إنجيلِ يوحنّا 20، 19- 23 ويوحنّا 20،</a:t>
            </a:r>
            <a:r>
              <a:rPr lang="fr-FR" sz="36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600" dirty="0">
                <a:latin typeface="Adobe Arabic" pitchFamily="18" charset="-78"/>
                <a:cs typeface="Adobe Arabic" pitchFamily="18" charset="-78"/>
              </a:rPr>
              <a:t>24-</a:t>
            </a:r>
            <a:r>
              <a:rPr lang="fr-FR" sz="3600" dirty="0">
                <a:latin typeface="Adobe Arabic" pitchFamily="18" charset="-78"/>
                <a:cs typeface="Adobe Arabic" pitchFamily="18" charset="-78"/>
              </a:rPr>
              <a:t>29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32593" y="1744216"/>
            <a:ext cx="8076111" cy="1828800"/>
          </a:xfrm>
        </p:spPr>
        <p:txBody>
          <a:bodyPr>
            <a:noAutofit/>
          </a:bodyPr>
          <a:lstStyle/>
          <a:p>
            <a:pPr algn="ctr" rtl="1"/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تَرائي يَسوع </a:t>
            </a:r>
            <a:br>
              <a:rPr lang="ar-LB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للتَّلاميذِ ولِتوما</a:t>
            </a:r>
            <a:endParaRPr lang="fr-FR" sz="48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26728" cy="4077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379316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195" y="-40832"/>
            <a:ext cx="9180512" cy="6898831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195" y="0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8864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 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077072"/>
            <a:ext cx="4085111" cy="2708921"/>
          </a:xfrm>
          <a:prstGeom prst="wedgeRectCallout">
            <a:avLst>
              <a:gd name="adj1" fmla="val 104733"/>
              <a:gd name="adj2" fmla="val -10275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"هَاتِ إصبَعكَ إلى هُنا فَانظُر يدَيَّ، وهَاتِ يدكَ فضَعها في جَنبي، ولا تَكُن غَيرَ مؤمن بل ك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ُ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مؤمناً".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6376" y="-27384"/>
            <a:ext cx="1224136" cy="7694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وقالَ: </a:t>
            </a:r>
            <a:endParaRPr lang="fr-FR" sz="4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2595" y="206189"/>
            <a:ext cx="2304256" cy="1071736"/>
          </a:xfrm>
          <a:prstGeom prst="wedgeRectCallout">
            <a:avLst>
              <a:gd name="adj1" fmla="val 42564"/>
              <a:gd name="adj2" fmla="val 9445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السّلام عليكم 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2011487"/>
            <a:ext cx="2299798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ثمّ قال لتوما: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164521"/>
      </p:ext>
    </p:extLst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190" y="-46653"/>
            <a:ext cx="9144000" cy="6904653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6653"/>
            <a:ext cx="9144000" cy="6904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88640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636" y="1384741"/>
            <a:ext cx="2448272" cy="1152128"/>
          </a:xfrm>
          <a:prstGeom prst="wedgeRectCallout">
            <a:avLst>
              <a:gd name="adj1" fmla="val 54555"/>
              <a:gd name="adj2" fmla="val 118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"</a:t>
            </a:r>
            <a:r>
              <a:rPr lang="ar-SA" sz="36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رَبّي وإلَهي"</a:t>
            </a:r>
            <a:endParaRPr lang="fr-FR" sz="36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0"/>
            <a:ext cx="1890514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أجابَهُ توما: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970746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239" y="0"/>
            <a:ext cx="9280477" cy="6858000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8239" y="0"/>
            <a:ext cx="928047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8864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 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6870" y="2132856"/>
            <a:ext cx="3243522" cy="2016224"/>
          </a:xfrm>
          <a:prstGeom prst="wedgeRectCallout">
            <a:avLst>
              <a:gd name="adj1" fmla="val -84540"/>
              <a:gd name="adj2" fmla="val -2639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ألأنَّكَ رأيَتَني آمَنت؟ طوبى للَّذينَ يؤمِنونَ ولَم يَرَوا".</a:t>
            </a:r>
            <a:endParaRPr lang="fr-FR" sz="36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3348" y="-27384"/>
            <a:ext cx="2592288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لَهُ يَسوع: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842020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27384"/>
            <a:ext cx="9222828" cy="6858000"/>
          </a:xfrm>
          <a:prstGeom prst="rect">
            <a:avLst/>
          </a:prstGeom>
        </p:spPr>
      </p:pic>
      <p:pic>
        <p:nvPicPr>
          <p:cNvPr id="9" name="Image 8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27384"/>
            <a:ext cx="925934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1001" y="5411450"/>
            <a:ext cx="7684313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وفي مَساءِ ذلِكَ اليومِ، يومِ الأَحَد، كانَ التَّلاميذُ في دارٍ</a:t>
            </a:r>
            <a:r>
              <a:rPr lang="fr-FR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أُغلِقَتْ أبوابُها خوفاً مِنَ اليَهود</a:t>
            </a:r>
            <a:r>
              <a:rPr lang="ar-SA" sz="36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r-FR" sz="3600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916937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99392"/>
            <a:ext cx="9144000" cy="6912768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2523" y="-99392"/>
            <a:ext cx="9276523" cy="6957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84984"/>
            <a:ext cx="2771800" cy="1008112"/>
          </a:xfrm>
          <a:prstGeom prst="wedgeRectCallout">
            <a:avLst>
              <a:gd name="adj1" fmla="val 31639"/>
              <a:gd name="adj2" fmla="val -15849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"السَّلامُ عَليكُم"</a:t>
            </a:r>
            <a:endParaRPr lang="fr-FR" sz="3600" b="1" dirty="0">
              <a:solidFill>
                <a:prstClr val="black">
                  <a:lumMod val="95000"/>
                  <a:lumOff val="5000"/>
                </a:prst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-27384"/>
            <a:ext cx="5348436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فَجاءَ يَسوعُ وَوقفَ بينَهُم وقالَ لَهُم: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35083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647"/>
            <a:ext cx="9144000" cy="6858000"/>
          </a:xfrm>
          <a:prstGeom prst="rect">
            <a:avLst/>
          </a:prstGeom>
        </p:spPr>
      </p:pic>
      <p:pic>
        <p:nvPicPr>
          <p:cNvPr id="6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0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7384"/>
            <a:ext cx="9180512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قالَ ذلِك، وأراهُم يديَهِ وجنبَهُ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فَفرِحَ التَّلاميذُ لِمشاهدَتِهم الرَّبّ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573352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2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800" y="-27384"/>
            <a:ext cx="9223812" cy="6885384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9223812" cy="6930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8104" y="1412776"/>
            <a:ext cx="2592288" cy="2016224"/>
          </a:xfrm>
          <a:prstGeom prst="wedgeRectCallout">
            <a:avLst>
              <a:gd name="adj1" fmla="val -111303"/>
              <a:gd name="adj2" fmla="val -146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"</a:t>
            </a:r>
            <a:r>
              <a:rPr lang="ar-SA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السَّلامُ عليكُم! كَما أَرسَلني الآبُ أُرسِلُكم أنا</a:t>
            </a:r>
            <a:r>
              <a:rPr lang="ar-SA" sz="3600" dirty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"</a:t>
            </a:r>
            <a:endParaRPr lang="fr-FR" sz="36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9622" y="-27384"/>
            <a:ext cx="2952898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لَهُم ثانيَةً: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258635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5278" y="0"/>
            <a:ext cx="9139014" cy="6858000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5278" y="-99392"/>
            <a:ext cx="9224256" cy="6957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5278" y="548680"/>
            <a:ext cx="2555776" cy="4601240"/>
          </a:xfrm>
          <a:prstGeom prst="wedgeRectCallout">
            <a:avLst>
              <a:gd name="adj1" fmla="val 68555"/>
              <a:gd name="adj2" fmla="val 1877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"</a:t>
            </a:r>
            <a:r>
              <a:rPr lang="ar-SA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مَن غ</a:t>
            </a:r>
            <a:r>
              <a:rPr lang="ar-LB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ف</a:t>
            </a:r>
            <a:r>
              <a:rPr lang="ar-LB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َ</a:t>
            </a:r>
            <a:r>
              <a:rPr lang="ar-SA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ر</a:t>
            </a:r>
            <a:r>
              <a:rPr lang="ar-LB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تُم لهُم خَطاياهُم تُغفَرُ لهُم، ومَن أمسَك</a:t>
            </a:r>
            <a:r>
              <a:rPr lang="ar-LB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ْ</a:t>
            </a:r>
            <a:r>
              <a:rPr lang="ar-SA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تُم عَليهِم الغُفرانَ يُمسَكُ عليهم. خُذوا الرّوحَ القُدس</a:t>
            </a:r>
            <a:r>
              <a:rPr lang="ar-LB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!</a:t>
            </a:r>
            <a:r>
              <a:rPr lang="ar-SA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"</a:t>
            </a:r>
            <a:endParaRPr lang="fr-FR" sz="36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0523" y="-1615"/>
            <a:ext cx="2195736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ثمّ 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نفخَ فيهِم 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قائلاً: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1955345"/>
      </p:ext>
    </p:extLst>
  </p:cSld>
  <p:clrMapOvr>
    <a:masterClrMapping/>
  </p:clrMapOvr>
  <p:transition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509" y="-99392"/>
            <a:ext cx="9171003" cy="6933363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7007" y="-128155"/>
            <a:ext cx="9207518" cy="6986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080" y="4689698"/>
            <a:ext cx="2956888" cy="1080120"/>
          </a:xfrm>
          <a:prstGeom prst="wedgeRectCallout">
            <a:avLst>
              <a:gd name="adj1" fmla="val -148721"/>
              <a:gd name="adj2" fmla="val -142645"/>
            </a:avLst>
          </a:prstGeom>
          <a:solidFill>
            <a:srgbClr val="FF99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ln>
                  <a:solidFill>
                    <a:sysClr val="windowText" lastClr="0000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«</a:t>
            </a:r>
            <a:r>
              <a:rPr lang="ar-SA" sz="3600" b="1" dirty="0">
                <a:ln>
                  <a:solidFill>
                    <a:sysClr val="windowText" lastClr="0000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رأيَنا الرَّبّ</a:t>
            </a:r>
            <a:r>
              <a:rPr lang="ar-LB" sz="3600" b="1" dirty="0">
                <a:ln>
                  <a:solidFill>
                    <a:sysClr val="windowText" lastClr="0000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dobe Arabic" pitchFamily="18" charset="-78"/>
                <a:cs typeface="Adobe Arabic" pitchFamily="18" charset="-78"/>
              </a:rPr>
              <a:t>»</a:t>
            </a:r>
            <a:endParaRPr lang="fr-FR" sz="3600" b="1" dirty="0">
              <a:ln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99392"/>
            <a:ext cx="9144000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على أنَّ توما أحدَ الإثنَي عَشر، ويُقالُ لَهُ التَّوأم، لَمْ يَكُن مَعهُم حينَ جاءَ يَسوع. فَقالَ لهُ سائِرُ التَّلاميذ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:</a:t>
            </a:r>
            <a:r>
              <a:rPr lang="en-US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 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026637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80" y="10870"/>
            <a:ext cx="9235440" cy="6858000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3544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188640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5373216"/>
            <a:ext cx="8208912" cy="1512168"/>
          </a:xfrm>
          <a:prstGeom prst="wedgeRectCallout">
            <a:avLst>
              <a:gd name="adj1" fmla="val -28253"/>
              <a:gd name="adj2" fmla="val -147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"إذا لَمْ أُبصِر أثَر المِسمارَين في يَديهِ، وأضعَ إصبَعي في مَكانِ المِسمارَين، ويدي في جَنبهِ، لَن أومِن."</a:t>
            </a:r>
            <a:endParaRPr lang="fr-FR" sz="3600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4328" y="0"/>
            <a:ext cx="1746508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لَهُم: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59219"/>
      </p:ext>
    </p:extLst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1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3" y="0"/>
            <a:ext cx="9144000" cy="6858000"/>
          </a:xfrm>
          <a:prstGeom prst="rect">
            <a:avLst/>
          </a:prstGeom>
        </p:spPr>
      </p:pic>
      <p:pic>
        <p:nvPicPr>
          <p:cNvPr id="4" name="Image 3" descr="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188640"/>
            <a:ext cx="63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61945"/>
            <a:ext cx="9252520" cy="1200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وبعدَ ثَمانيَةِ أيَّامٍ كانَ التَّلاميذُ في البَيتِ مرّةً أُخرى، وكانَ توما مَعهُم. فجاءَ يسوعُ والأبوابُ مُغلَقَة، فوقَفَ بينَهُم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438788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257</Words>
  <Application>Microsoft Office PowerPoint</Application>
  <PresentationFormat>On-screen Show (4:3)</PresentationFormat>
  <Paragraphs>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Arabic</vt:lpstr>
      <vt:lpstr>Arial</vt:lpstr>
      <vt:lpstr>Calibri</vt:lpstr>
      <vt:lpstr>Tw Cen MT</vt:lpstr>
      <vt:lpstr>Thatch</vt:lpstr>
      <vt:lpstr>تَرائي يَسوع  للتَّلاميذِ ولِتوما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تَرائي يَسوع  للتَّلاميذِ ولِتوما</dc:title>
  <dc:creator>Michel Haddad</dc:creator>
  <cp:lastModifiedBy>Michel Haddad</cp:lastModifiedBy>
  <cp:revision>2</cp:revision>
  <dcterms:created xsi:type="dcterms:W3CDTF">2021-04-13T08:57:43Z</dcterms:created>
  <dcterms:modified xsi:type="dcterms:W3CDTF">2021-04-22T05:49:02Z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90C30B0A-8AD7-4912-B77E-28AD3B2EE055</vt:lpwstr>
  </property>
  <property fmtid="{D5CDD505-2E9C-101B-9397-08002B2CF9AE}" pid="3" name="ArticulatePath">
    <vt:lpwstr>تَرائي يَسوع لتوما</vt:lpwstr>
  </property>
</Properties>
</file>