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26EF-4E57-4239-BDA2-9186D5350DF6}" type="datetimeFigureOut">
              <a:rPr lang="en-US" smtClean="0"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3A82-705F-49F9-831A-D7591AA6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6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5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5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8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2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1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16/04/2022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8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5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5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8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2" y="4725144"/>
            <a:ext cx="5711950" cy="1310869"/>
          </a:xfrm>
        </p:spPr>
        <p:txBody>
          <a:bodyPr>
            <a:no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أعمالُ الرُّسل 1، 8-11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4331695" cy="2736304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المَسيحُ القائِم مِنَ الموت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يُغادِرُ تلاميذَهُ</a:t>
            </a:r>
            <a:r>
              <a:rPr lang="ar-SA" sz="4800" dirty="0">
                <a:latin typeface="Adobe Arabic" pitchFamily="18" charset="-78"/>
                <a:cs typeface="Adobe Arabic" pitchFamily="18" charset="-78"/>
              </a:rPr>
              <a:t>.</a:t>
            </a:r>
            <a:endParaRPr lang="fr-FR" sz="48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4664"/>
            <a:ext cx="489654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09483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116632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509120"/>
            <a:ext cx="5616624" cy="1728192"/>
          </a:xfrm>
          <a:prstGeom prst="wedgeRectCallout">
            <a:avLst>
              <a:gd name="adj1" fmla="val -2406"/>
              <a:gd name="adj2" fmla="val -1362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"سَتنالونَ قُوَّةً وتَكونونَ لي شُهوداً في أُورَشليمَ والسَّامِرة إلى أقاصي الأرض."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44624"/>
            <a:ext cx="7320306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وقَبلَ صعودهِ إلى السَّماء، قالَ يسوع لِتلاميذهِ: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6001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5.JPG"/>
          <p:cNvPicPr>
            <a:picLocks noChangeAspect="1"/>
          </p:cNvPicPr>
          <p:nvPr/>
        </p:nvPicPr>
        <p:blipFill>
          <a:blip r:embed="rId4" cstate="email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504" y="-27384"/>
            <a:ext cx="9179169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0665" y="29816"/>
            <a:ext cx="9179169" cy="6858000"/>
          </a:xfrm>
          <a:prstGeom prst="rect">
            <a:avLst/>
          </a:prstGeom>
        </p:spPr>
      </p:pic>
      <p:pic>
        <p:nvPicPr>
          <p:cNvPr id="8" name="Image 7" descr="5.JPG"/>
          <p:cNvPicPr>
            <a:picLocks noChangeAspect="1"/>
          </p:cNvPicPr>
          <p:nvPr/>
        </p:nvPicPr>
        <p:blipFill>
          <a:blip r:embed="rId7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0666" y="-27384"/>
            <a:ext cx="9214665" cy="2902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032" y="26064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8352" y="29816"/>
            <a:ext cx="4032448" cy="166199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ولمَّا قالَ ذلِك، رُفِعَ بمرأى مِنهُم ثُمَّ حجَبَهُ غمامٌ عن أبصارِهِم.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090865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2" y="27384"/>
            <a:ext cx="9144000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1663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4752528" cy="1368152"/>
          </a:xfrm>
          <a:prstGeom prst="wedgeRectCallout">
            <a:avLst>
              <a:gd name="adj1" fmla="val -3045"/>
              <a:gd name="adj2" fmla="val -1547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"أيُّها الجليليُّون، ما بالُكُم قائِمين تَنظرونَ إلى السَّماء؟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-27384"/>
            <a:ext cx="8496944" cy="113877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وبينما عيونُهم شَاخصةٌ إلى السّماءِ وهو ذاهِبٌ،</a:t>
            </a:r>
          </a:p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إذا رجُلان قد مثَلا لهُم في ثيابٍ بيضٍ وقالا: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726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5.JPG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"/>
            <a:ext cx="9144000" cy="7354957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73549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6176" y="44624"/>
            <a:ext cx="2915816" cy="3672408"/>
          </a:xfrm>
          <a:prstGeom prst="wedgeRectCallout">
            <a:avLst>
              <a:gd name="adj1" fmla="val -82677"/>
              <a:gd name="adj2" fmla="val 407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فيسوعُ هَذا الّذي رُفِعَ عنكُم إلى السَّماء سيأتي كما رأيتموهُ ذاهِباً إلى السّماء."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64403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04" y="4462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80526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pic>
        <p:nvPicPr>
          <p:cNvPr id="6" name="Image 5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487" y="5265384"/>
            <a:ext cx="8496944" cy="113877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فرجعَ الرُّسُلُ إلى أورَشليمَ مِنَ الجَبلِ الّذي يُقالُ لهُ جبلُ الزَّيتون ينتظِرونَ الرُّوحَ القُدس.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03413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152</Words>
  <Application>Microsoft Office PowerPoint</Application>
  <PresentationFormat>On-screen Show (4:3)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Arabic</vt:lpstr>
      <vt:lpstr>Arial</vt:lpstr>
      <vt:lpstr>Calibri</vt:lpstr>
      <vt:lpstr>Tw Cen MT</vt:lpstr>
      <vt:lpstr>Thatch</vt:lpstr>
      <vt:lpstr>المَسيحُ القائِم مِنَ الموت  يُغادِرُ تلاميذَهُ.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المَسيحُ القائِم مِنَ الموت  يُغادِرُ تلاميذَهُ</dc:title>
  <dc:creator>Michel Haddad</dc:creator>
  <cp:lastModifiedBy>Michel Haddad (Prof)</cp:lastModifiedBy>
  <cp:revision>3</cp:revision>
  <dcterms:created xsi:type="dcterms:W3CDTF">2021-04-13T09:00:36Z</dcterms:created>
  <dcterms:modified xsi:type="dcterms:W3CDTF">2022-04-16T08:14:26Z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A1080996-7D13-4565-8606-0907BF54AD25</vt:lpwstr>
  </property>
  <property fmtid="{D5CDD505-2E9C-101B-9397-08002B2CF9AE}" pid="3" name="ArticulatePath">
    <vt:lpwstr>jesus-ressuscite-ascension</vt:lpwstr>
  </property>
</Properties>
</file>