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ppt/tags/tag36.xml" ContentType="application/vnd.openxmlformats-officedocument.presentationml.tags+xml"/>
  <Override PartName="/ppt/notesSlides/notesSlide35.xml" ContentType="application/vnd.openxmlformats-officedocument.presentationml.notesSlide+xml"/>
  <Override PartName="/ppt/tags/tag37.xml" ContentType="application/vnd.openxmlformats-officedocument.presentationml.tags+xml"/>
  <Override PartName="/ppt/notesSlides/notesSlide36.xml" ContentType="application/vnd.openxmlformats-officedocument.presentationml.notesSlide+xml"/>
  <Override PartName="/ppt/tags/tag38.xml" ContentType="application/vnd.openxmlformats-officedocument.presentationml.tags+xml"/>
  <Override PartName="/ppt/notesSlides/notesSlide37.xml" ContentType="application/vnd.openxmlformats-officedocument.presentationml.notesSlide+xml"/>
  <Override PartName="/ppt/tags/tag39.xml" ContentType="application/vnd.openxmlformats-officedocument.presentationml.tags+xml"/>
  <Override PartName="/ppt/notesSlides/notesSlide38.xml" ContentType="application/vnd.openxmlformats-officedocument.presentationml.notesSlide+xml"/>
  <Override PartName="/ppt/tags/tag40.xml" ContentType="application/vnd.openxmlformats-officedocument.presentationml.tags+xml"/>
  <Override PartName="/ppt/notesSlides/notesSlide39.xml" ContentType="application/vnd.openxmlformats-officedocument.presentationml.notesSlide+xml"/>
  <Override PartName="/ppt/tags/tag41.xml" ContentType="application/vnd.openxmlformats-officedocument.presentationml.tags+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70" r:id="rId2"/>
    <p:sldId id="256" r:id="rId3"/>
    <p:sldId id="257" r:id="rId4"/>
    <p:sldId id="304" r:id="rId5"/>
    <p:sldId id="306" r:id="rId6"/>
    <p:sldId id="303" r:id="rId7"/>
    <p:sldId id="305" r:id="rId8"/>
    <p:sldId id="272" r:id="rId9"/>
    <p:sldId id="271" r:id="rId10"/>
    <p:sldId id="273" r:id="rId11"/>
    <p:sldId id="307" r:id="rId12"/>
    <p:sldId id="274" r:id="rId13"/>
    <p:sldId id="258" r:id="rId14"/>
    <p:sldId id="308" r:id="rId15"/>
    <p:sldId id="309" r:id="rId16"/>
    <p:sldId id="261" r:id="rId17"/>
    <p:sldId id="310" r:id="rId18"/>
    <p:sldId id="311" r:id="rId19"/>
    <p:sldId id="260" r:id="rId20"/>
    <p:sldId id="312" r:id="rId21"/>
    <p:sldId id="313" r:id="rId22"/>
    <p:sldId id="314" r:id="rId23"/>
    <p:sldId id="315" r:id="rId24"/>
    <p:sldId id="316" r:id="rId25"/>
    <p:sldId id="301" r:id="rId26"/>
    <p:sldId id="317" r:id="rId27"/>
    <p:sldId id="318" r:id="rId28"/>
    <p:sldId id="319" r:id="rId29"/>
    <p:sldId id="321" r:id="rId30"/>
    <p:sldId id="320" r:id="rId31"/>
    <p:sldId id="322" r:id="rId32"/>
    <p:sldId id="323" r:id="rId33"/>
    <p:sldId id="329" r:id="rId34"/>
    <p:sldId id="330" r:id="rId35"/>
    <p:sldId id="325" r:id="rId36"/>
    <p:sldId id="326" r:id="rId37"/>
    <p:sldId id="324" r:id="rId38"/>
    <p:sldId id="327" r:id="rId39"/>
    <p:sldId id="328" r:id="rId40"/>
    <p:sldId id="302" r:id="rId41"/>
  </p:sldIdLst>
  <p:sldSz cx="9144000" cy="6858000" type="screen4x3"/>
  <p:notesSz cx="6858000" cy="91440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1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604B02-A3D1-4EA9-A179-C66378613F8F}" type="datetimeFigureOut">
              <a:rPr lang="en-US" smtClean="0"/>
              <a:pPr/>
              <a:t>09-Dec-21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91F9F8-09CE-40C1-BDC9-375F209C533C}" type="slidenum">
              <a:rPr lang="en-US" smtClean="0"/>
              <a:pPr/>
              <a:t>‹#›</a:t>
            </a:fld>
            <a:endParaRPr lang="en-US"/>
          </a:p>
        </p:txBody>
      </p:sp>
    </p:spTree>
    <p:extLst>
      <p:ext uri="{BB962C8B-B14F-4D97-AF65-F5344CB8AC3E}">
        <p14:creationId xmlns:p14="http://schemas.microsoft.com/office/powerpoint/2010/main" val="1780468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a:t>
            </a:fld>
            <a:endParaRPr lang="en-US"/>
          </a:p>
        </p:txBody>
      </p:sp>
    </p:spTree>
    <p:extLst>
      <p:ext uri="{BB962C8B-B14F-4D97-AF65-F5344CB8AC3E}">
        <p14:creationId xmlns:p14="http://schemas.microsoft.com/office/powerpoint/2010/main" val="575943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10</a:t>
            </a:fld>
            <a:endParaRPr lang="en-US"/>
          </a:p>
        </p:txBody>
      </p:sp>
    </p:spTree>
    <p:extLst>
      <p:ext uri="{BB962C8B-B14F-4D97-AF65-F5344CB8AC3E}">
        <p14:creationId xmlns:p14="http://schemas.microsoft.com/office/powerpoint/2010/main" val="4078155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11</a:t>
            </a:fld>
            <a:endParaRPr lang="en-US"/>
          </a:p>
        </p:txBody>
      </p:sp>
    </p:spTree>
    <p:extLst>
      <p:ext uri="{BB962C8B-B14F-4D97-AF65-F5344CB8AC3E}">
        <p14:creationId xmlns:p14="http://schemas.microsoft.com/office/powerpoint/2010/main" val="836912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12</a:t>
            </a:fld>
            <a:endParaRPr lang="en-US"/>
          </a:p>
        </p:txBody>
      </p:sp>
    </p:spTree>
    <p:extLst>
      <p:ext uri="{BB962C8B-B14F-4D97-AF65-F5344CB8AC3E}">
        <p14:creationId xmlns:p14="http://schemas.microsoft.com/office/powerpoint/2010/main" val="2367936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13</a:t>
            </a:fld>
            <a:endParaRPr lang="en-US"/>
          </a:p>
        </p:txBody>
      </p:sp>
    </p:spTree>
    <p:extLst>
      <p:ext uri="{BB962C8B-B14F-4D97-AF65-F5344CB8AC3E}">
        <p14:creationId xmlns:p14="http://schemas.microsoft.com/office/powerpoint/2010/main" val="3343239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14</a:t>
            </a:fld>
            <a:endParaRPr lang="en-US"/>
          </a:p>
        </p:txBody>
      </p:sp>
    </p:spTree>
    <p:extLst>
      <p:ext uri="{BB962C8B-B14F-4D97-AF65-F5344CB8AC3E}">
        <p14:creationId xmlns:p14="http://schemas.microsoft.com/office/powerpoint/2010/main" val="1411469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15</a:t>
            </a:fld>
            <a:endParaRPr lang="en-US"/>
          </a:p>
        </p:txBody>
      </p:sp>
    </p:spTree>
    <p:extLst>
      <p:ext uri="{BB962C8B-B14F-4D97-AF65-F5344CB8AC3E}">
        <p14:creationId xmlns:p14="http://schemas.microsoft.com/office/powerpoint/2010/main" val="915176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16</a:t>
            </a:fld>
            <a:endParaRPr lang="en-US"/>
          </a:p>
        </p:txBody>
      </p:sp>
    </p:spTree>
    <p:extLst>
      <p:ext uri="{BB962C8B-B14F-4D97-AF65-F5344CB8AC3E}">
        <p14:creationId xmlns:p14="http://schemas.microsoft.com/office/powerpoint/2010/main" val="3111213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17</a:t>
            </a:fld>
            <a:endParaRPr lang="en-US"/>
          </a:p>
        </p:txBody>
      </p:sp>
    </p:spTree>
    <p:extLst>
      <p:ext uri="{BB962C8B-B14F-4D97-AF65-F5344CB8AC3E}">
        <p14:creationId xmlns:p14="http://schemas.microsoft.com/office/powerpoint/2010/main" val="3947682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18</a:t>
            </a:fld>
            <a:endParaRPr lang="en-US"/>
          </a:p>
        </p:txBody>
      </p:sp>
    </p:spTree>
    <p:extLst>
      <p:ext uri="{BB962C8B-B14F-4D97-AF65-F5344CB8AC3E}">
        <p14:creationId xmlns:p14="http://schemas.microsoft.com/office/powerpoint/2010/main" val="553828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19</a:t>
            </a:fld>
            <a:endParaRPr lang="en-US"/>
          </a:p>
        </p:txBody>
      </p:sp>
    </p:spTree>
    <p:extLst>
      <p:ext uri="{BB962C8B-B14F-4D97-AF65-F5344CB8AC3E}">
        <p14:creationId xmlns:p14="http://schemas.microsoft.com/office/powerpoint/2010/main" val="3165178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a:t>
            </a:fld>
            <a:endParaRPr lang="en-US"/>
          </a:p>
        </p:txBody>
      </p:sp>
    </p:spTree>
    <p:extLst>
      <p:ext uri="{BB962C8B-B14F-4D97-AF65-F5344CB8AC3E}">
        <p14:creationId xmlns:p14="http://schemas.microsoft.com/office/powerpoint/2010/main" val="15245850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20</a:t>
            </a:fld>
            <a:endParaRPr lang="en-US"/>
          </a:p>
        </p:txBody>
      </p:sp>
    </p:spTree>
    <p:extLst>
      <p:ext uri="{BB962C8B-B14F-4D97-AF65-F5344CB8AC3E}">
        <p14:creationId xmlns:p14="http://schemas.microsoft.com/office/powerpoint/2010/main" val="5438402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21</a:t>
            </a:fld>
            <a:endParaRPr lang="en-US"/>
          </a:p>
        </p:txBody>
      </p:sp>
    </p:spTree>
    <p:extLst>
      <p:ext uri="{BB962C8B-B14F-4D97-AF65-F5344CB8AC3E}">
        <p14:creationId xmlns:p14="http://schemas.microsoft.com/office/powerpoint/2010/main" val="4119077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22</a:t>
            </a:fld>
            <a:endParaRPr lang="en-US"/>
          </a:p>
        </p:txBody>
      </p:sp>
    </p:spTree>
    <p:extLst>
      <p:ext uri="{BB962C8B-B14F-4D97-AF65-F5344CB8AC3E}">
        <p14:creationId xmlns:p14="http://schemas.microsoft.com/office/powerpoint/2010/main" val="537935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23</a:t>
            </a:fld>
            <a:endParaRPr lang="en-US"/>
          </a:p>
        </p:txBody>
      </p:sp>
    </p:spTree>
    <p:extLst>
      <p:ext uri="{BB962C8B-B14F-4D97-AF65-F5344CB8AC3E}">
        <p14:creationId xmlns:p14="http://schemas.microsoft.com/office/powerpoint/2010/main" val="10401832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24</a:t>
            </a:fld>
            <a:endParaRPr lang="en-US"/>
          </a:p>
        </p:txBody>
      </p:sp>
    </p:spTree>
    <p:extLst>
      <p:ext uri="{BB962C8B-B14F-4D97-AF65-F5344CB8AC3E}">
        <p14:creationId xmlns:p14="http://schemas.microsoft.com/office/powerpoint/2010/main" val="3497143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25</a:t>
            </a:fld>
            <a:endParaRPr lang="en-US"/>
          </a:p>
        </p:txBody>
      </p:sp>
    </p:spTree>
    <p:extLst>
      <p:ext uri="{BB962C8B-B14F-4D97-AF65-F5344CB8AC3E}">
        <p14:creationId xmlns:p14="http://schemas.microsoft.com/office/powerpoint/2010/main" val="40282901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26</a:t>
            </a:fld>
            <a:endParaRPr lang="en-US"/>
          </a:p>
        </p:txBody>
      </p:sp>
    </p:spTree>
    <p:extLst>
      <p:ext uri="{BB962C8B-B14F-4D97-AF65-F5344CB8AC3E}">
        <p14:creationId xmlns:p14="http://schemas.microsoft.com/office/powerpoint/2010/main" val="1432837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27</a:t>
            </a:fld>
            <a:endParaRPr lang="en-US"/>
          </a:p>
        </p:txBody>
      </p:sp>
    </p:spTree>
    <p:extLst>
      <p:ext uri="{BB962C8B-B14F-4D97-AF65-F5344CB8AC3E}">
        <p14:creationId xmlns:p14="http://schemas.microsoft.com/office/powerpoint/2010/main" val="1750924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28</a:t>
            </a:fld>
            <a:endParaRPr lang="en-US"/>
          </a:p>
        </p:txBody>
      </p:sp>
    </p:spTree>
    <p:extLst>
      <p:ext uri="{BB962C8B-B14F-4D97-AF65-F5344CB8AC3E}">
        <p14:creationId xmlns:p14="http://schemas.microsoft.com/office/powerpoint/2010/main" val="6854891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29</a:t>
            </a:fld>
            <a:endParaRPr lang="en-US"/>
          </a:p>
        </p:txBody>
      </p:sp>
    </p:spTree>
    <p:extLst>
      <p:ext uri="{BB962C8B-B14F-4D97-AF65-F5344CB8AC3E}">
        <p14:creationId xmlns:p14="http://schemas.microsoft.com/office/powerpoint/2010/main" val="4098920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a:t>
            </a:fld>
            <a:endParaRPr lang="en-US"/>
          </a:p>
        </p:txBody>
      </p:sp>
    </p:spTree>
    <p:extLst>
      <p:ext uri="{BB962C8B-B14F-4D97-AF65-F5344CB8AC3E}">
        <p14:creationId xmlns:p14="http://schemas.microsoft.com/office/powerpoint/2010/main" val="18329498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30</a:t>
            </a:fld>
            <a:endParaRPr lang="en-US"/>
          </a:p>
        </p:txBody>
      </p:sp>
    </p:spTree>
    <p:extLst>
      <p:ext uri="{BB962C8B-B14F-4D97-AF65-F5344CB8AC3E}">
        <p14:creationId xmlns:p14="http://schemas.microsoft.com/office/powerpoint/2010/main" val="1299862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31</a:t>
            </a:fld>
            <a:endParaRPr lang="en-US"/>
          </a:p>
        </p:txBody>
      </p:sp>
    </p:spTree>
    <p:extLst>
      <p:ext uri="{BB962C8B-B14F-4D97-AF65-F5344CB8AC3E}">
        <p14:creationId xmlns:p14="http://schemas.microsoft.com/office/powerpoint/2010/main" val="4345303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32</a:t>
            </a:fld>
            <a:endParaRPr lang="en-US"/>
          </a:p>
        </p:txBody>
      </p:sp>
    </p:spTree>
    <p:extLst>
      <p:ext uri="{BB962C8B-B14F-4D97-AF65-F5344CB8AC3E}">
        <p14:creationId xmlns:p14="http://schemas.microsoft.com/office/powerpoint/2010/main" val="29911841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33</a:t>
            </a:fld>
            <a:endParaRPr lang="en-US"/>
          </a:p>
        </p:txBody>
      </p:sp>
    </p:spTree>
    <p:extLst>
      <p:ext uri="{BB962C8B-B14F-4D97-AF65-F5344CB8AC3E}">
        <p14:creationId xmlns:p14="http://schemas.microsoft.com/office/powerpoint/2010/main" val="29911841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34</a:t>
            </a:fld>
            <a:endParaRPr lang="en-US"/>
          </a:p>
        </p:txBody>
      </p:sp>
    </p:spTree>
    <p:extLst>
      <p:ext uri="{BB962C8B-B14F-4D97-AF65-F5344CB8AC3E}">
        <p14:creationId xmlns:p14="http://schemas.microsoft.com/office/powerpoint/2010/main" val="20460603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35</a:t>
            </a:fld>
            <a:endParaRPr lang="en-US"/>
          </a:p>
        </p:txBody>
      </p:sp>
    </p:spTree>
    <p:extLst>
      <p:ext uri="{BB962C8B-B14F-4D97-AF65-F5344CB8AC3E}">
        <p14:creationId xmlns:p14="http://schemas.microsoft.com/office/powerpoint/2010/main" val="26316042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36</a:t>
            </a:fld>
            <a:endParaRPr lang="en-US"/>
          </a:p>
        </p:txBody>
      </p:sp>
    </p:spTree>
    <p:extLst>
      <p:ext uri="{BB962C8B-B14F-4D97-AF65-F5344CB8AC3E}">
        <p14:creationId xmlns:p14="http://schemas.microsoft.com/office/powerpoint/2010/main" val="21188782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37</a:t>
            </a:fld>
            <a:endParaRPr lang="en-US"/>
          </a:p>
        </p:txBody>
      </p:sp>
    </p:spTree>
    <p:extLst>
      <p:ext uri="{BB962C8B-B14F-4D97-AF65-F5344CB8AC3E}">
        <p14:creationId xmlns:p14="http://schemas.microsoft.com/office/powerpoint/2010/main" val="38739236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38</a:t>
            </a:fld>
            <a:endParaRPr lang="en-US"/>
          </a:p>
        </p:txBody>
      </p:sp>
    </p:spTree>
    <p:extLst>
      <p:ext uri="{BB962C8B-B14F-4D97-AF65-F5344CB8AC3E}">
        <p14:creationId xmlns:p14="http://schemas.microsoft.com/office/powerpoint/2010/main" val="39664760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39</a:t>
            </a:fld>
            <a:endParaRPr lang="en-US"/>
          </a:p>
        </p:txBody>
      </p:sp>
    </p:spTree>
    <p:extLst>
      <p:ext uri="{BB962C8B-B14F-4D97-AF65-F5344CB8AC3E}">
        <p14:creationId xmlns:p14="http://schemas.microsoft.com/office/powerpoint/2010/main" val="2105868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4</a:t>
            </a:fld>
            <a:endParaRPr lang="en-US"/>
          </a:p>
        </p:txBody>
      </p:sp>
    </p:spTree>
    <p:extLst>
      <p:ext uri="{BB962C8B-B14F-4D97-AF65-F5344CB8AC3E}">
        <p14:creationId xmlns:p14="http://schemas.microsoft.com/office/powerpoint/2010/main" val="22383259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40</a:t>
            </a:fld>
            <a:endParaRPr lang="en-US"/>
          </a:p>
        </p:txBody>
      </p:sp>
    </p:spTree>
    <p:extLst>
      <p:ext uri="{BB962C8B-B14F-4D97-AF65-F5344CB8AC3E}">
        <p14:creationId xmlns:p14="http://schemas.microsoft.com/office/powerpoint/2010/main" val="1196840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5</a:t>
            </a:fld>
            <a:endParaRPr lang="en-US"/>
          </a:p>
        </p:txBody>
      </p:sp>
    </p:spTree>
    <p:extLst>
      <p:ext uri="{BB962C8B-B14F-4D97-AF65-F5344CB8AC3E}">
        <p14:creationId xmlns:p14="http://schemas.microsoft.com/office/powerpoint/2010/main" val="2297423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6</a:t>
            </a:fld>
            <a:endParaRPr lang="en-US"/>
          </a:p>
        </p:txBody>
      </p:sp>
    </p:spTree>
    <p:extLst>
      <p:ext uri="{BB962C8B-B14F-4D97-AF65-F5344CB8AC3E}">
        <p14:creationId xmlns:p14="http://schemas.microsoft.com/office/powerpoint/2010/main" val="3540677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7</a:t>
            </a:fld>
            <a:endParaRPr lang="en-US"/>
          </a:p>
        </p:txBody>
      </p:sp>
    </p:spTree>
    <p:extLst>
      <p:ext uri="{BB962C8B-B14F-4D97-AF65-F5344CB8AC3E}">
        <p14:creationId xmlns:p14="http://schemas.microsoft.com/office/powerpoint/2010/main" val="3325219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8</a:t>
            </a:fld>
            <a:endParaRPr lang="en-US"/>
          </a:p>
        </p:txBody>
      </p:sp>
    </p:spTree>
    <p:extLst>
      <p:ext uri="{BB962C8B-B14F-4D97-AF65-F5344CB8AC3E}">
        <p14:creationId xmlns:p14="http://schemas.microsoft.com/office/powerpoint/2010/main" val="3955960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91F9F8-09CE-40C1-BDC9-375F209C533C}" type="slidenum">
              <a:rPr lang="en-US" smtClean="0"/>
              <a:pPr/>
              <a:t>9</a:t>
            </a:fld>
            <a:endParaRPr lang="en-US"/>
          </a:p>
        </p:txBody>
      </p:sp>
    </p:spTree>
    <p:extLst>
      <p:ext uri="{BB962C8B-B14F-4D97-AF65-F5344CB8AC3E}">
        <p14:creationId xmlns:p14="http://schemas.microsoft.com/office/powerpoint/2010/main" val="3169283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89063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1708652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5968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520854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6006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1877753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3223475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2397352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2373598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E56FA-7A76-46D7-8953-1E5A9E7C8837}"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1462079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8E56FA-7A76-46D7-8953-1E5A9E7C8837}" type="datetimeFigureOut">
              <a:rPr lang="en-US" smtClean="0"/>
              <a:pPr/>
              <a:t>09-Dec-21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1387835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8E56FA-7A76-46D7-8953-1E5A9E7C8837}" type="datetimeFigureOut">
              <a:rPr lang="en-US" smtClean="0"/>
              <a:pPr/>
              <a:t>09-Dec-21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119869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8E56FA-7A76-46D7-8953-1E5A9E7C8837}" type="datetimeFigureOut">
              <a:rPr lang="en-US" smtClean="0"/>
              <a:pPr/>
              <a:t>09-Dec-21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1707270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E56FA-7A76-46D7-8953-1E5A9E7C8837}" type="datetimeFigureOut">
              <a:rPr lang="en-US" smtClean="0"/>
              <a:pPr/>
              <a:t>09-Dec-21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268179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18E56FA-7A76-46D7-8953-1E5A9E7C8837}" type="datetimeFigureOut">
              <a:rPr lang="en-US" smtClean="0"/>
              <a:pPr/>
              <a:t>09-Dec-21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30994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E56FA-7A76-46D7-8953-1E5A9E7C8837}" type="datetimeFigureOut">
              <a:rPr lang="en-US" smtClean="0"/>
              <a:pPr/>
              <a:t>09-Dec-21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8CFAA-575A-4B00-8815-BFB2261520AE}" type="slidenum">
              <a:rPr lang="en-US" smtClean="0"/>
              <a:pPr/>
              <a:t>‹#›</a:t>
            </a:fld>
            <a:endParaRPr lang="en-US"/>
          </a:p>
        </p:txBody>
      </p:sp>
    </p:spTree>
    <p:extLst>
      <p:ext uri="{BB962C8B-B14F-4D97-AF65-F5344CB8AC3E}">
        <p14:creationId xmlns:p14="http://schemas.microsoft.com/office/powerpoint/2010/main" val="181953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8E56FA-7A76-46D7-8953-1E5A9E7C8837}" type="datetimeFigureOut">
              <a:rPr lang="en-US" smtClean="0"/>
              <a:pPr/>
              <a:t>09-Dec-21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AA8CFAA-575A-4B00-8815-BFB2261520AE}" type="slidenum">
              <a:rPr lang="en-US" smtClean="0"/>
              <a:pPr/>
              <a:t>‹#›</a:t>
            </a:fld>
            <a:endParaRPr lang="en-US"/>
          </a:p>
        </p:txBody>
      </p:sp>
    </p:spTree>
    <p:extLst>
      <p:ext uri="{BB962C8B-B14F-4D97-AF65-F5344CB8AC3E}">
        <p14:creationId xmlns:p14="http://schemas.microsoft.com/office/powerpoint/2010/main" val="472697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6.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20.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1.xml"/><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2.xml"/><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4.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25.xml"/><Relationship Id="rId4" Type="http://schemas.openxmlformats.org/officeDocument/2006/relationships/image" Target="../media/image10.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tags" Target="../tags/tag29.xml"/><Relationship Id="rId4" Type="http://schemas.openxmlformats.org/officeDocument/2006/relationships/image" Target="../media/image10.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tags" Target="../tags/tag31.xml"/><Relationship Id="rId4" Type="http://schemas.openxmlformats.org/officeDocument/2006/relationships/image" Target="../media/image10.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tags" Target="../tags/tag33.xml"/><Relationship Id="rId4" Type="http://schemas.openxmlformats.org/officeDocument/2006/relationships/image" Target="../media/image10.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xml"/><Relationship Id="rId1" Type="http://schemas.openxmlformats.org/officeDocument/2006/relationships/tags" Target="../tags/tag34.xml"/><Relationship Id="rId4" Type="http://schemas.openxmlformats.org/officeDocument/2006/relationships/image" Target="../media/image10.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4.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tags" Target="../tags/tag36.xml"/><Relationship Id="rId4" Type="http://schemas.openxmlformats.org/officeDocument/2006/relationships/image" Target="../media/image11.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tags" Target="../tags/tag37.xml"/><Relationship Id="rId4" Type="http://schemas.openxmlformats.org/officeDocument/2006/relationships/image" Target="../media/image10.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8.xml"/><Relationship Id="rId4" Type="http://schemas.openxmlformats.org/officeDocument/2006/relationships/image" Target="../media/image15.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xml"/><Relationship Id="rId1" Type="http://schemas.openxmlformats.org/officeDocument/2006/relationships/tags" Target="../tags/tag39.xml"/><Relationship Id="rId4" Type="http://schemas.openxmlformats.org/officeDocument/2006/relationships/image" Target="../media/image10.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xml"/><Relationship Id="rId1" Type="http://schemas.openxmlformats.org/officeDocument/2006/relationships/tags" Target="../tags/tag40.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41.xml"/><Relationship Id="rId4" Type="http://schemas.openxmlformats.org/officeDocument/2006/relationships/image" Target="../media/image17.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2735" y="1866952"/>
            <a:ext cx="7825440" cy="1234727"/>
          </a:xfrm>
        </p:spPr>
        <p:txBody>
          <a:bodyPr/>
          <a:lstStyle/>
          <a:p>
            <a:pPr algn="ctr" rtl="1"/>
            <a:r>
              <a:rPr lang="ar-LB" sz="5200" dirty="0">
                <a:solidFill>
                  <a:schemeClr val="accent2">
                    <a:lumMod val="50000"/>
                  </a:schemeClr>
                </a:solidFill>
              </a:rPr>
              <a:t>مَركَزُ التَّربِيَّةِ الدّينِيَّة</a:t>
            </a:r>
            <a:br>
              <a:rPr lang="ar-LB" sz="5200" dirty="0">
                <a:solidFill>
                  <a:schemeClr val="accent2">
                    <a:lumMod val="50000"/>
                  </a:schemeClr>
                </a:solidFill>
              </a:rPr>
            </a:br>
            <a:r>
              <a:rPr lang="ar-LB" sz="5200" dirty="0">
                <a:solidFill>
                  <a:schemeClr val="accent2">
                    <a:lumMod val="50000"/>
                  </a:schemeClr>
                </a:solidFill>
              </a:rPr>
              <a:t>رُهبانِيَّةُ القَلبَينِ الأقدَسَين </a:t>
            </a:r>
            <a:endParaRPr lang="en-US" sz="5200" dirty="0">
              <a:solidFill>
                <a:schemeClr val="accent2">
                  <a:lumMod val="50000"/>
                </a:schemeClr>
              </a:solidFill>
            </a:endParaRPr>
          </a:p>
        </p:txBody>
      </p:sp>
      <p:sp>
        <p:nvSpPr>
          <p:cNvPr id="3" name="Subtitle 2"/>
          <p:cNvSpPr>
            <a:spLocks noGrp="1"/>
          </p:cNvSpPr>
          <p:nvPr>
            <p:ph type="subTitle" idx="1"/>
          </p:nvPr>
        </p:nvSpPr>
        <p:spPr>
          <a:xfrm>
            <a:off x="3231024" y="4201233"/>
            <a:ext cx="5041439" cy="822674"/>
          </a:xfrm>
        </p:spPr>
        <p:txBody>
          <a:bodyPr>
            <a:noAutofit/>
          </a:bodyPr>
          <a:lstStyle/>
          <a:p>
            <a:pPr algn="ctr" rtl="1"/>
            <a:r>
              <a:rPr lang="ar-LB" sz="6000" b="1" dirty="0">
                <a:solidFill>
                  <a:schemeClr val="tx1"/>
                </a:solidFill>
                <a:latin typeface="Adobe Arabic" panose="02040503050201020203" pitchFamily="18" charset="-78"/>
                <a:cs typeface="Adobe Arabic" panose="02040503050201020203" pitchFamily="18" charset="-78"/>
              </a:rPr>
              <a:t>يُقَدِّمُ</a:t>
            </a:r>
            <a:endParaRPr lang="en-US" sz="6000" b="1" dirty="0">
              <a:solidFill>
                <a:schemeClr val="tx1"/>
              </a:solidFill>
              <a:latin typeface="Adobe Arabic" panose="02040503050201020203" pitchFamily="18" charset="-78"/>
              <a:cs typeface="Adobe Arabic" panose="02040503050201020203" pitchFamily="18" charset="-78"/>
            </a:endParaRPr>
          </a:p>
        </p:txBody>
      </p:sp>
      <p:pic>
        <p:nvPicPr>
          <p:cNvPr id="4" name="Picture 2" descr="C:\Users\wmaksour\Desktop\Project1.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93376" y="188259"/>
            <a:ext cx="3546331" cy="11039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rotWithShape="1">
          <a:blip r:embed="rId5" cstate="email">
            <a:extLst>
              <a:ext uri="{28A0092B-C50C-407E-A947-70E740481C1C}">
                <a14:useLocalDpi xmlns:a14="http://schemas.microsoft.com/office/drawing/2010/main"/>
              </a:ext>
            </a:extLst>
          </a:blip>
          <a:srcRect t="-731"/>
          <a:stretch/>
        </p:blipFill>
        <p:spPr>
          <a:xfrm>
            <a:off x="514351" y="3238791"/>
            <a:ext cx="3128962" cy="3519196"/>
          </a:xfrm>
          <a:prstGeom prst="ellipse">
            <a:avLst/>
          </a:prstGeom>
          <a:ln>
            <a:noFill/>
          </a:ln>
          <a:effectLst>
            <a:softEdge rad="112500"/>
          </a:effectLst>
        </p:spPr>
      </p:pic>
    </p:spTree>
    <p:custDataLst>
      <p:tags r:id="rId1"/>
    </p:custDataLst>
    <p:extLst>
      <p:ext uri="{BB962C8B-B14F-4D97-AF65-F5344CB8AC3E}">
        <p14:creationId xmlns:p14="http://schemas.microsoft.com/office/powerpoint/2010/main" val="3360807685"/>
      </p:ext>
    </p:extLst>
  </p:cSld>
  <p:clrMapOvr>
    <a:masterClrMapping/>
  </p:clrMapOvr>
  <p:transition spd="slow" advTm="576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657725" y="785812"/>
            <a:ext cx="4314825" cy="5743575"/>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3" name="Vertical Scroll 2"/>
          <p:cNvSpPr/>
          <p:nvPr/>
        </p:nvSpPr>
        <p:spPr>
          <a:xfrm>
            <a:off x="-1" y="-1"/>
            <a:ext cx="5286375" cy="6715125"/>
          </a:xfrm>
          <a:prstGeom prst="verticalScroll">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000" dirty="0"/>
              <a:t>المَجدُ لَكَ أَيُّها المَسيح ابنُ اللهِ يا مَن تَجَسَّدْتَ لأجلِنا المَجدُ لَك.</a:t>
            </a:r>
          </a:p>
          <a:p>
            <a:pPr algn="ctr" rtl="1"/>
            <a:r>
              <a:rPr lang="ar-LB" sz="3000" dirty="0"/>
              <a:t>إنِّي أُبَشّركُم بفرَحٍ عَظيمٍ وُلِدَ لنا مُخَلّصٌ وهُوَ المَسيح.</a:t>
            </a:r>
          </a:p>
          <a:p>
            <a:pPr algn="ctr" rtl="1"/>
            <a:r>
              <a:rPr lang="ar-LB" sz="3000" dirty="0"/>
              <a:t>الشَّعبُ السّالِكُ في الظُلمَة أبصَرَ نورًا عظيمًا.</a:t>
            </a:r>
          </a:p>
          <a:p>
            <a:pPr algn="ctr" rtl="1"/>
            <a:r>
              <a:rPr lang="ar-LB" sz="3000" dirty="0"/>
              <a:t>العُمْيُ يُبصِرون وَالمَوتى يَقومون والأسرَى يُطلقون وَالمَساكينُ يُبَشَرون</a:t>
            </a:r>
            <a:r>
              <a:rPr lang="ar-LB" sz="3200" dirty="0"/>
              <a:t>.</a:t>
            </a:r>
          </a:p>
        </p:txBody>
      </p:sp>
    </p:spTree>
    <p:custDataLst>
      <p:tags r:id="rId1"/>
    </p:custDataLst>
    <p:extLst>
      <p:ext uri="{BB962C8B-B14F-4D97-AF65-F5344CB8AC3E}">
        <p14:creationId xmlns:p14="http://schemas.microsoft.com/office/powerpoint/2010/main" val="1802391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91952" y="2686051"/>
            <a:ext cx="4152048" cy="4400550"/>
          </a:xfrm>
          <a:prstGeom prst="rect">
            <a:avLst/>
          </a:prstGeom>
        </p:spPr>
      </p:pic>
      <p:sp>
        <p:nvSpPr>
          <p:cNvPr id="6" name="Cloud Callout 5"/>
          <p:cNvSpPr/>
          <p:nvPr/>
        </p:nvSpPr>
        <p:spPr>
          <a:xfrm>
            <a:off x="328613" y="-214313"/>
            <a:ext cx="5629275" cy="5443538"/>
          </a:xfrm>
          <a:prstGeom prst="cloudCallout">
            <a:avLst>
              <a:gd name="adj1" fmla="val 54841"/>
              <a:gd name="adj2" fmla="val 21324"/>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LB" sz="3200" dirty="0">
                <a:solidFill>
                  <a:schemeClr val="bg2">
                    <a:lumMod val="10000"/>
                  </a:schemeClr>
                </a:solidFill>
              </a:rPr>
              <a:t>يا أَصدِقائي، نَحنُ نَجلِسُ في الظُّلمَةِ لأنَّها تَرمُزُ إلى لَونِ خَطيئَتِنا.</a:t>
            </a:r>
          </a:p>
          <a:p>
            <a:pPr lvl="0" algn="ctr" rtl="1"/>
            <a:r>
              <a:rPr lang="ar-LB" sz="3200" dirty="0">
                <a:solidFill>
                  <a:schemeClr val="bg2">
                    <a:lumMod val="10000"/>
                  </a:schemeClr>
                </a:solidFill>
              </a:rPr>
              <a:t> فَنحنُ نَرفُضُ النّورَ في كُلِّ مرّةٍ نَرفُضُ أن نُحِبَّ، في كُلِّ مَرّةٍ نَرفُضُ أن نُؤمِن. </a:t>
            </a:r>
            <a:endParaRPr lang="en-US" sz="3200" dirty="0"/>
          </a:p>
        </p:txBody>
      </p:sp>
    </p:spTree>
    <p:custDataLst>
      <p:tags r:id="rId1"/>
    </p:custDataLst>
    <p:extLst>
      <p:ext uri="{BB962C8B-B14F-4D97-AF65-F5344CB8AC3E}">
        <p14:creationId xmlns:p14="http://schemas.microsoft.com/office/powerpoint/2010/main" val="183243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0" y="0"/>
            <a:ext cx="6600825" cy="3686175"/>
          </a:xfrm>
          <a:prstGeom prst="cloudCallout">
            <a:avLst>
              <a:gd name="adj1" fmla="val 51795"/>
              <a:gd name="adj2" fmla="val 147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LB" sz="3200" dirty="0">
                <a:solidFill>
                  <a:schemeClr val="bg2">
                    <a:lumMod val="10000"/>
                  </a:schemeClr>
                </a:solidFill>
              </a:rPr>
              <a:t>وَإِذا كُنّا مُجتَمِعينَ هَكَذا، في الظُّلمَة، فلَيسَ لِنَبْقَى فيها. الرَّبُّ يَنتظِرُنا لِكَي يَمنَحَنا غُفرانَه. لِذا، في هَذهِ اللَّحظَةِ بِالذّاتِ سَنَسيرُ نَحوَ نورِه".</a:t>
            </a:r>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1390796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64241" y="2429256"/>
            <a:ext cx="5400907" cy="4428744"/>
          </a:xfrm>
          <a:prstGeom prst="rect">
            <a:avLst/>
          </a:prstGeom>
        </p:spPr>
      </p:pic>
      <p:sp>
        <p:nvSpPr>
          <p:cNvPr id="3" name="Flowchart: Punched Tape 2"/>
          <p:cNvSpPr/>
          <p:nvPr/>
        </p:nvSpPr>
        <p:spPr>
          <a:xfrm>
            <a:off x="5757863" y="528636"/>
            <a:ext cx="2357438" cy="117157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4500" b="1" dirty="0">
                <a:solidFill>
                  <a:schemeClr val="bg2">
                    <a:lumMod val="10000"/>
                  </a:schemeClr>
                </a:solidFill>
              </a:rPr>
              <a:t>نُرَنِّمُ مَعًا</a:t>
            </a:r>
            <a:endParaRPr lang="en-US" sz="4500" b="1" dirty="0">
              <a:solidFill>
                <a:schemeClr val="bg2">
                  <a:lumMod val="10000"/>
                </a:schemeClr>
              </a:solidFill>
            </a:endParaRPr>
          </a:p>
        </p:txBody>
      </p:sp>
      <p:sp>
        <p:nvSpPr>
          <p:cNvPr id="9" name="Rectangular Callout 8"/>
          <p:cNvSpPr/>
          <p:nvPr/>
        </p:nvSpPr>
        <p:spPr>
          <a:xfrm>
            <a:off x="200025" y="257176"/>
            <a:ext cx="4400549" cy="2671763"/>
          </a:xfrm>
          <a:prstGeom prst="wedgeRectCallout">
            <a:avLst>
              <a:gd name="adj1" fmla="val 44056"/>
              <a:gd name="adj2" fmla="val 769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dirty="0"/>
              <a:t>الشَّعبُ السّالِكُ في الظُلمَةِ أبصَرَ </a:t>
            </a:r>
          </a:p>
          <a:p>
            <a:pPr algn="ctr" rtl="1"/>
            <a:r>
              <a:rPr lang="ar-LB" sz="3600" dirty="0"/>
              <a:t>نورًا عظيمًا.</a:t>
            </a:r>
          </a:p>
        </p:txBody>
      </p:sp>
    </p:spTree>
    <p:custDataLst>
      <p:tags r:id="rId1"/>
    </p:custDataLst>
    <p:extLst>
      <p:ext uri="{BB962C8B-B14F-4D97-AF65-F5344CB8AC3E}">
        <p14:creationId xmlns:p14="http://schemas.microsoft.com/office/powerpoint/2010/main" val="191444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unched Tape 4"/>
          <p:cNvSpPr/>
          <p:nvPr/>
        </p:nvSpPr>
        <p:spPr>
          <a:xfrm>
            <a:off x="971550" y="214314"/>
            <a:ext cx="6500813" cy="2200274"/>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4200" b="1" dirty="0">
                <a:solidFill>
                  <a:schemeClr val="bg2">
                    <a:lumMod val="10000"/>
                  </a:schemeClr>
                </a:solidFill>
              </a:rPr>
              <a:t>نَقِفُ جَميعًا </a:t>
            </a:r>
          </a:p>
          <a:p>
            <a:pPr algn="ctr" rtl="1"/>
            <a:r>
              <a:rPr lang="ar-LB" sz="4200" b="1" dirty="0">
                <a:solidFill>
                  <a:schemeClr val="bg2">
                    <a:lumMod val="10000"/>
                  </a:schemeClr>
                </a:solidFill>
              </a:rPr>
              <a:t>ونُصَلّي هَذِهِ الصَّلاة</a:t>
            </a:r>
            <a:endParaRPr lang="en-US" sz="4200" b="1" dirty="0">
              <a:solidFill>
                <a:schemeClr val="bg2">
                  <a:lumMod val="10000"/>
                </a:schemeClr>
              </a:solidFill>
            </a:endParaRPr>
          </a:p>
        </p:txBody>
      </p:sp>
      <p:sp>
        <p:nvSpPr>
          <p:cNvPr id="6" name="Vertical Scroll 5"/>
          <p:cNvSpPr/>
          <p:nvPr/>
        </p:nvSpPr>
        <p:spPr>
          <a:xfrm>
            <a:off x="542925" y="2286000"/>
            <a:ext cx="7200900" cy="4214812"/>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LB" sz="3200" dirty="0">
              <a:solidFill>
                <a:schemeClr val="bg2">
                  <a:lumMod val="10000"/>
                </a:schemeClr>
              </a:solidFill>
              <a:latin typeface="TimesNewRomanPSMT"/>
              <a:ea typeface="Times New Roman" panose="02020603050405020304" pitchFamily="18" charset="0"/>
              <a:cs typeface="Traditional Arabic" panose="02020603050405020304" pitchFamily="18" charset="-78"/>
            </a:endParaRPr>
          </a:p>
          <a:p>
            <a:pPr algn="ctr" rtl="1"/>
            <a:r>
              <a:rPr lang="ar-LB" sz="3200" dirty="0">
                <a:solidFill>
                  <a:schemeClr val="bg2">
                    <a:lumMod val="10000"/>
                  </a:schemeClr>
                </a:solidFill>
                <a:latin typeface="TimesNewRomanPSMT"/>
                <a:ea typeface="Times New Roman" panose="02020603050405020304" pitchFamily="18" charset="0"/>
                <a:cs typeface="Traditional Arabic" panose="02020603050405020304" pitchFamily="18" charset="-78"/>
              </a:rPr>
              <a:t>نَطلُبُ غُفرانَكَ يا رَبّ لأنَّكَ مُخلِّصُنا. </a:t>
            </a:r>
          </a:p>
          <a:p>
            <a:pPr algn="ctr" rtl="1"/>
            <a:r>
              <a:rPr lang="ar-LB" sz="3200" dirty="0">
                <a:solidFill>
                  <a:schemeClr val="bg2">
                    <a:lumMod val="10000"/>
                  </a:schemeClr>
                </a:solidFill>
                <a:latin typeface="TimesNewRomanPSMT"/>
                <a:ea typeface="Times New Roman" panose="02020603050405020304" pitchFamily="18" charset="0"/>
                <a:cs typeface="Traditional Arabic" panose="02020603050405020304" pitchFamily="18" charset="-78"/>
              </a:rPr>
              <a:t>ساعِدْنا لِكَي نَسيرَ على طَريقِ اللِّقاءِ بابنِكَ، </a:t>
            </a:r>
          </a:p>
          <a:p>
            <a:pPr algn="ctr" rtl="1"/>
            <a:r>
              <a:rPr lang="ar-LB" sz="3200" dirty="0">
                <a:solidFill>
                  <a:schemeClr val="bg2">
                    <a:lumMod val="10000"/>
                  </a:schemeClr>
                </a:solidFill>
                <a:latin typeface="TimesNewRomanPSMT"/>
                <a:ea typeface="Times New Roman" panose="02020603050405020304" pitchFamily="18" charset="0"/>
                <a:cs typeface="Traditional Arabic" panose="02020603050405020304" pitchFamily="18" charset="-78"/>
              </a:rPr>
              <a:t>"أميرِ السَّلام"، الّذي أَتَى إلى العالمِ </a:t>
            </a:r>
          </a:p>
          <a:p>
            <a:pPr algn="ctr" rtl="1"/>
            <a:r>
              <a:rPr lang="ar-LB" sz="3200" dirty="0">
                <a:solidFill>
                  <a:schemeClr val="bg2">
                    <a:lumMod val="10000"/>
                  </a:schemeClr>
                </a:solidFill>
                <a:latin typeface="TimesNewRomanPSMT"/>
                <a:ea typeface="Times New Roman" panose="02020603050405020304" pitchFamily="18" charset="0"/>
                <a:cs typeface="Traditional Arabic" panose="02020603050405020304" pitchFamily="18" charset="-78"/>
              </a:rPr>
              <a:t>لا ليَحكُمَ على العالمِ</a:t>
            </a:r>
          </a:p>
          <a:p>
            <a:pPr algn="ctr" rtl="1"/>
            <a:r>
              <a:rPr lang="ar-LB" sz="3200" dirty="0">
                <a:solidFill>
                  <a:schemeClr val="bg2">
                    <a:lumMod val="10000"/>
                  </a:schemeClr>
                </a:solidFill>
                <a:latin typeface="TimesNewRomanPSMT"/>
                <a:ea typeface="Times New Roman" panose="02020603050405020304" pitchFamily="18" charset="0"/>
                <a:cs typeface="Traditional Arabic" panose="02020603050405020304" pitchFamily="18" charset="-78"/>
              </a:rPr>
              <a:t> بَل ليُخَلِّصهُ</a:t>
            </a:r>
          </a:p>
          <a:p>
            <a:pPr algn="ctr" rtl="1"/>
            <a:r>
              <a:rPr lang="ar-LB" sz="3200" dirty="0">
                <a:solidFill>
                  <a:schemeClr val="bg2">
                    <a:lumMod val="10000"/>
                  </a:schemeClr>
                </a:solidFill>
                <a:latin typeface="TimesNewRomanPSMT"/>
                <a:ea typeface="Times New Roman" panose="02020603050405020304" pitchFamily="18" charset="0"/>
                <a:cs typeface="Traditional Arabic" panose="02020603050405020304" pitchFamily="18" charset="-78"/>
              </a:rPr>
              <a:t>نَطلُبُ ذَلِكَ مِنكَ بِشَفاعَةِ ابنِكَ يَسوع المَسيح وروحِك الحَيِّ القُدّوس إلى أَبَدِ الآبِدين!</a:t>
            </a:r>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3280108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685800" y="157163"/>
            <a:ext cx="6200775" cy="4014787"/>
          </a:xfrm>
          <a:prstGeom prst="cloudCallout">
            <a:avLst>
              <a:gd name="adj1" fmla="val 37491"/>
              <a:gd name="adj2" fmla="val 35716"/>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LB" sz="3200" b="1" dirty="0">
                <a:solidFill>
                  <a:schemeClr val="bg2">
                    <a:lumMod val="10000"/>
                  </a:schemeClr>
                </a:solidFill>
              </a:rPr>
              <a:t>وَالآنَ سَأطلُبُ إلى 3 مِن بَينَكم أن يَقرَأوا </a:t>
            </a:r>
          </a:p>
          <a:p>
            <a:pPr algn="ctr" rtl="1"/>
            <a:r>
              <a:rPr lang="ar-LB" sz="3200" b="1" dirty="0">
                <a:solidFill>
                  <a:schemeClr val="bg2">
                    <a:lumMod val="10000"/>
                  </a:schemeClr>
                </a:solidFill>
              </a:rPr>
              <a:t>تِباعًا مِن إنجيلِ يوحنّا </a:t>
            </a:r>
          </a:p>
          <a:p>
            <a:pPr algn="ctr" rtl="1"/>
            <a:r>
              <a:rPr lang="ar-LB" sz="3200" b="1" dirty="0">
                <a:solidFill>
                  <a:schemeClr val="bg2">
                    <a:lumMod val="10000"/>
                  </a:schemeClr>
                </a:solidFill>
              </a:rPr>
              <a:t>(</a:t>
            </a:r>
            <a:r>
              <a:rPr lang="en-US" sz="3200" b="1" dirty="0">
                <a:solidFill>
                  <a:schemeClr val="bg2">
                    <a:lumMod val="10000"/>
                  </a:schemeClr>
                </a:solidFill>
              </a:rPr>
              <a:t>1</a:t>
            </a:r>
            <a:r>
              <a:rPr lang="ar-LB" sz="3200" b="1" dirty="0">
                <a:solidFill>
                  <a:schemeClr val="bg2">
                    <a:lumMod val="10000"/>
                  </a:schemeClr>
                </a:solidFill>
              </a:rPr>
              <a:t>/1-14)</a:t>
            </a:r>
            <a:endParaRPr lang="en-US" sz="3200" b="1" dirty="0">
              <a:solidFill>
                <a:schemeClr val="bg2">
                  <a:lumMod val="10000"/>
                </a:schemeClr>
              </a:solidFill>
            </a:endParaRPr>
          </a:p>
          <a:p>
            <a:pPr lvl="0" algn="ctr" rtl="1"/>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2424463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Horizontal Scroll 3"/>
          <p:cNvSpPr/>
          <p:nvPr/>
        </p:nvSpPr>
        <p:spPr>
          <a:xfrm>
            <a:off x="400051" y="528637"/>
            <a:ext cx="7815262" cy="5986463"/>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dirty="0">
                <a:solidFill>
                  <a:schemeClr val="bg2">
                    <a:lumMod val="10000"/>
                  </a:schemeClr>
                </a:solidFill>
              </a:rPr>
              <a:t>في البَدءِ كانَ الكَلِمَة والكَلِمَةُ كانَ لَدى الله والكَلِمَةُ هوَ الله.</a:t>
            </a:r>
            <a:r>
              <a:rPr lang="ar-LB" sz="3600" baseline="30000" dirty="0">
                <a:solidFill>
                  <a:schemeClr val="bg2">
                    <a:lumMod val="10000"/>
                  </a:schemeClr>
                </a:solidFill>
              </a:rPr>
              <a:t> </a:t>
            </a:r>
            <a:r>
              <a:rPr lang="ar-LB" sz="3600" dirty="0">
                <a:solidFill>
                  <a:schemeClr val="bg2">
                    <a:lumMod val="10000"/>
                  </a:schemeClr>
                </a:solidFill>
              </a:rPr>
              <a:t>كانَ في البَدءِ لَدى الله.</a:t>
            </a:r>
            <a:r>
              <a:rPr lang="ar-LB" sz="3600" baseline="30000" dirty="0">
                <a:solidFill>
                  <a:schemeClr val="bg2">
                    <a:lumMod val="10000"/>
                  </a:schemeClr>
                </a:solidFill>
              </a:rPr>
              <a:t> </a:t>
            </a:r>
            <a:r>
              <a:rPr lang="ar-LB" sz="3600" dirty="0">
                <a:solidFill>
                  <a:schemeClr val="bg2">
                    <a:lumMod val="10000"/>
                  </a:schemeClr>
                </a:solidFill>
              </a:rPr>
              <a:t>بِه كانَ كُلُّ شَيء وبِدونِه ما كانَ شَيءٌ مِمَّا كان.</a:t>
            </a:r>
            <a:r>
              <a:rPr lang="ar-LB" sz="3600" baseline="30000" dirty="0">
                <a:solidFill>
                  <a:schemeClr val="bg2">
                    <a:lumMod val="10000"/>
                  </a:schemeClr>
                </a:solidFill>
              </a:rPr>
              <a:t> </a:t>
            </a:r>
            <a:r>
              <a:rPr lang="ar-LB" sz="3600" dirty="0">
                <a:solidFill>
                  <a:schemeClr val="bg2">
                    <a:lumMod val="10000"/>
                  </a:schemeClr>
                </a:solidFill>
              </a:rPr>
              <a:t>فيهِ كانَتِ الحَياة والحَياةُ نورُ النَّاس</a:t>
            </a:r>
            <a:r>
              <a:rPr lang="ar-LB" sz="3600" baseline="30000" dirty="0">
                <a:solidFill>
                  <a:schemeClr val="bg2">
                    <a:lumMod val="10000"/>
                  </a:schemeClr>
                </a:solidFill>
              </a:rPr>
              <a:t> 5</a:t>
            </a:r>
            <a:r>
              <a:rPr lang="ar-LB" sz="3600" dirty="0">
                <a:solidFill>
                  <a:schemeClr val="bg2">
                    <a:lumMod val="10000"/>
                  </a:schemeClr>
                </a:solidFill>
              </a:rPr>
              <a:t>والنُّورُ يَشرِقُ في الظُّلُمات ولَم تُدرِكْه الظُّلُمات.</a:t>
            </a:r>
            <a:r>
              <a:rPr lang="ar-LB" sz="3600" baseline="30000" dirty="0">
                <a:solidFill>
                  <a:schemeClr val="bg2">
                    <a:lumMod val="10000"/>
                  </a:schemeClr>
                </a:solidFill>
              </a:rPr>
              <a:t> </a:t>
            </a:r>
            <a:endParaRPr lang="en-US" sz="3600" dirty="0">
              <a:solidFill>
                <a:schemeClr val="bg2">
                  <a:lumMod val="10000"/>
                </a:schemeClr>
              </a:solidFill>
            </a:endParaRPr>
          </a:p>
        </p:txBody>
      </p:sp>
    </p:spTree>
    <p:custDataLst>
      <p:tags r:id="rId1"/>
    </p:custDataLst>
    <p:extLst>
      <p:ext uri="{BB962C8B-B14F-4D97-AF65-F5344CB8AC3E}">
        <p14:creationId xmlns:p14="http://schemas.microsoft.com/office/powerpoint/2010/main" val="1404190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Horizontal Scroll 3"/>
          <p:cNvSpPr/>
          <p:nvPr/>
        </p:nvSpPr>
        <p:spPr>
          <a:xfrm>
            <a:off x="342901" y="500062"/>
            <a:ext cx="7815262" cy="585787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300" dirty="0">
                <a:solidFill>
                  <a:schemeClr val="bg2">
                    <a:lumMod val="10000"/>
                  </a:schemeClr>
                </a:solidFill>
              </a:rPr>
              <a:t>ظَهَرَ رَجُلٌ مُرسَلٌ مِن لَدُنِ الله اِسْمُه يوحَنَّا</a:t>
            </a:r>
            <a:r>
              <a:rPr lang="ar-LB" sz="3300" baseline="30000" dirty="0">
                <a:solidFill>
                  <a:schemeClr val="bg2">
                    <a:lumMod val="10000"/>
                  </a:schemeClr>
                </a:solidFill>
              </a:rPr>
              <a:t> </a:t>
            </a:r>
            <a:r>
              <a:rPr lang="ar-LB" sz="3300" dirty="0">
                <a:solidFill>
                  <a:schemeClr val="bg2">
                    <a:lumMod val="10000"/>
                  </a:schemeClr>
                </a:solidFill>
              </a:rPr>
              <a:t>جاءَ شاهِداً لِيَشهَدَ لِلنَّور فَيُؤمِنَ عن شَهادتِه جَميعُ النَّاس.</a:t>
            </a:r>
            <a:r>
              <a:rPr lang="ar-LB" sz="3300" baseline="30000" dirty="0">
                <a:solidFill>
                  <a:schemeClr val="bg2">
                    <a:lumMod val="10000"/>
                  </a:schemeClr>
                </a:solidFill>
              </a:rPr>
              <a:t> </a:t>
            </a:r>
            <a:r>
              <a:rPr lang="ar-LB" sz="3300" dirty="0">
                <a:solidFill>
                  <a:schemeClr val="bg2">
                    <a:lumMod val="10000"/>
                  </a:schemeClr>
                </a:solidFill>
              </a:rPr>
              <a:t>لم يَكُنْ هو النُّور بل جاءَ لِيَشهَدَ لِلنُّور. كان النُّورُ الحَقّ الَّذي يُنيرُ كُلَّ إِنْسان آتِياً إِلى العالَم كانَ في العالَم وبِه كانَ العالَم والعالَمُ لَم يَعرِفْهُ.</a:t>
            </a:r>
            <a:r>
              <a:rPr lang="ar-LB" sz="3300" baseline="30000" dirty="0">
                <a:solidFill>
                  <a:schemeClr val="bg2">
                    <a:lumMod val="10000"/>
                  </a:schemeClr>
                </a:solidFill>
              </a:rPr>
              <a:t> </a:t>
            </a:r>
            <a:r>
              <a:rPr lang="ar-LB" sz="3300" dirty="0">
                <a:solidFill>
                  <a:schemeClr val="bg2">
                    <a:lumMod val="10000"/>
                  </a:schemeClr>
                </a:solidFill>
              </a:rPr>
              <a:t>جاءَ إِلى بَيتِه. </a:t>
            </a:r>
            <a:endParaRPr lang="en-US" sz="3300" dirty="0">
              <a:solidFill>
                <a:schemeClr val="bg2">
                  <a:lumMod val="10000"/>
                </a:schemeClr>
              </a:solidFill>
            </a:endParaRPr>
          </a:p>
        </p:txBody>
      </p:sp>
    </p:spTree>
    <p:custDataLst>
      <p:tags r:id="rId1"/>
    </p:custDataLst>
    <p:extLst>
      <p:ext uri="{BB962C8B-B14F-4D97-AF65-F5344CB8AC3E}">
        <p14:creationId xmlns:p14="http://schemas.microsoft.com/office/powerpoint/2010/main" val="1270854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Horizontal Scroll 3"/>
          <p:cNvSpPr/>
          <p:nvPr/>
        </p:nvSpPr>
        <p:spPr>
          <a:xfrm>
            <a:off x="357188" y="314324"/>
            <a:ext cx="7815262" cy="630078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300" dirty="0">
                <a:solidFill>
                  <a:schemeClr val="bg2">
                    <a:lumMod val="10000"/>
                  </a:schemeClr>
                </a:solidFill>
              </a:rPr>
              <a:t>أَمَّا الَّذينَ قَبِلوه وهُمُ الَّذينَ يُؤمِنونَ بِاسمِه فقَد مَكَّنَهم أَنْ</a:t>
            </a:r>
            <a:r>
              <a:rPr lang="ar-LB" sz="3300" b="1" dirty="0">
                <a:solidFill>
                  <a:schemeClr val="bg2">
                    <a:lumMod val="10000"/>
                  </a:schemeClr>
                </a:solidFill>
              </a:rPr>
              <a:t> يَصيروا أَبْناءَ الله</a:t>
            </a:r>
            <a:r>
              <a:rPr lang="ar-LB" sz="3300" dirty="0">
                <a:solidFill>
                  <a:schemeClr val="bg2">
                    <a:lumMod val="10000"/>
                  </a:schemeClr>
                </a:solidFill>
              </a:rPr>
              <a:t>: فهُمُ الَّذينَ لا مِن دَمٍ ولا مِن رَغبَةِ لَحْمٍ ولا مِن رَغبَةِ رَجُل بل مِنَ اللهِ وُلِدوا. </a:t>
            </a:r>
            <a:r>
              <a:rPr lang="ar-LB" sz="3300" b="1" dirty="0">
                <a:solidFill>
                  <a:schemeClr val="bg2">
                    <a:lumMod val="10000"/>
                  </a:schemeClr>
                </a:solidFill>
              </a:rPr>
              <a:t>والكَلِمَةُ صارَ بَشَراً فسَكَنَ بَينَنا </a:t>
            </a:r>
            <a:r>
              <a:rPr lang="ar-LB" sz="3300" dirty="0">
                <a:solidFill>
                  <a:schemeClr val="bg2">
                    <a:lumMod val="10000"/>
                  </a:schemeClr>
                </a:solidFill>
              </a:rPr>
              <a:t>فرأَينا مَجدَه مَجداً مِن لَدُنِ الآبِ لابنٍ وَحيد مِلؤُه النِّعمَةُ والحَقّ</a:t>
            </a:r>
            <a:endParaRPr lang="en-US" sz="3300" dirty="0">
              <a:solidFill>
                <a:schemeClr val="bg2">
                  <a:lumMod val="10000"/>
                </a:schemeClr>
              </a:solidFill>
            </a:endParaRPr>
          </a:p>
        </p:txBody>
      </p:sp>
    </p:spTree>
    <p:custDataLst>
      <p:tags r:id="rId1"/>
    </p:custDataLst>
    <p:extLst>
      <p:ext uri="{BB962C8B-B14F-4D97-AF65-F5344CB8AC3E}">
        <p14:creationId xmlns:p14="http://schemas.microsoft.com/office/powerpoint/2010/main" val="1205784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6689" y="0"/>
            <a:ext cx="7176303" cy="6724891"/>
          </a:xfrm>
          <a:prstGeom prst="rect">
            <a:avLst/>
          </a:prstGeom>
        </p:spPr>
      </p:pic>
    </p:spTree>
    <p:custDataLst>
      <p:tags r:id="rId1"/>
    </p:custDataLst>
    <p:extLst>
      <p:ext uri="{BB962C8B-B14F-4D97-AF65-F5344CB8AC3E}">
        <p14:creationId xmlns:p14="http://schemas.microsoft.com/office/powerpoint/2010/main" val="3465391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450" y="3790422"/>
            <a:ext cx="7013282" cy="1646302"/>
          </a:xfrm>
        </p:spPr>
        <p:txBody>
          <a:bodyPr/>
          <a:lstStyle/>
          <a:p>
            <a:pPr rtl="1"/>
            <a:r>
              <a:rPr lang="ar-LB" sz="4000" b="1" dirty="0">
                <a:solidFill>
                  <a:srgbClr val="FF0000"/>
                </a:solidFill>
              </a:rPr>
              <a:t>لِقاءٌ ميلادِيٌّ لِلتَّكميلِيّ</a:t>
            </a:r>
            <a:endParaRPr lang="en-US" sz="4000" b="1" dirty="0">
              <a:solidFill>
                <a:srgbClr val="FF0000"/>
              </a:solidFill>
            </a:endParaRPr>
          </a:p>
        </p:txBody>
      </p:sp>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849" y="352424"/>
            <a:ext cx="6629402" cy="4419601"/>
          </a:xfrm>
          <a:prstGeom prst="ellipse">
            <a:avLst/>
          </a:prstGeom>
          <a:ln>
            <a:noFill/>
          </a:ln>
          <a:effectLst>
            <a:softEdge rad="112500"/>
          </a:effectLst>
        </p:spPr>
      </p:pic>
      <p:sp>
        <p:nvSpPr>
          <p:cNvPr id="6" name="Rectangle 5"/>
          <p:cNvSpPr/>
          <p:nvPr/>
        </p:nvSpPr>
        <p:spPr>
          <a:xfrm>
            <a:off x="2555472" y="5644635"/>
            <a:ext cx="3661580" cy="861774"/>
          </a:xfrm>
          <a:prstGeom prst="rect">
            <a:avLst/>
          </a:prstGeom>
        </p:spPr>
        <p:txBody>
          <a:bodyPr wrap="none">
            <a:spAutoFit/>
          </a:bodyPr>
          <a:lstStyle/>
          <a:p>
            <a:pPr algn="ctr" rtl="1">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r>
              <a:rPr lang="ar-LB" sz="5000" b="1" dirty="0">
                <a:latin typeface="TimesNewRomanPSMT"/>
                <a:ea typeface="Times New Roman" panose="02020603050405020304" pitchFamily="18" charset="0"/>
                <a:cs typeface="Traditional Arabic" panose="02020603050405020304" pitchFamily="18" charset="-78"/>
              </a:rPr>
              <a:t>"لنَمشِ صوبَ النُّور"</a:t>
            </a:r>
            <a:endParaRPr lang="en-US" sz="5000" dirty="0">
              <a:effectLst/>
              <a:latin typeface="Times New Roman" panose="02020603050405020304" pitchFamily="18" charset="0"/>
              <a:ea typeface="Times New Roman" panose="02020603050405020304" pitchFamily="18" charset="0"/>
            </a:endParaRPr>
          </a:p>
        </p:txBody>
      </p:sp>
    </p:spTree>
    <p:custDataLst>
      <p:tags r:id="rId1"/>
    </p:custDataLst>
    <p:extLst>
      <p:ext uri="{BB962C8B-B14F-4D97-AF65-F5344CB8AC3E}">
        <p14:creationId xmlns:p14="http://schemas.microsoft.com/office/powerpoint/2010/main" val="1201368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40237" y="2429256"/>
            <a:ext cx="5400907" cy="4428744"/>
          </a:xfrm>
          <a:prstGeom prst="rect">
            <a:avLst/>
          </a:prstGeom>
        </p:spPr>
      </p:pic>
      <p:sp>
        <p:nvSpPr>
          <p:cNvPr id="3" name="Flowchart: Punched Tape 2"/>
          <p:cNvSpPr/>
          <p:nvPr/>
        </p:nvSpPr>
        <p:spPr>
          <a:xfrm>
            <a:off x="5686426" y="314324"/>
            <a:ext cx="2357438" cy="117157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4500" b="1" dirty="0">
                <a:solidFill>
                  <a:schemeClr val="bg2">
                    <a:lumMod val="10000"/>
                  </a:schemeClr>
                </a:solidFill>
              </a:rPr>
              <a:t>نُرَنِّمُ مَعًا</a:t>
            </a:r>
            <a:endParaRPr lang="en-US" sz="4500" b="1" dirty="0">
              <a:solidFill>
                <a:schemeClr val="bg2">
                  <a:lumMod val="10000"/>
                </a:schemeClr>
              </a:solidFill>
            </a:endParaRPr>
          </a:p>
        </p:txBody>
      </p:sp>
      <p:sp>
        <p:nvSpPr>
          <p:cNvPr id="6" name="Rectangular Callout 5"/>
          <p:cNvSpPr/>
          <p:nvPr/>
        </p:nvSpPr>
        <p:spPr>
          <a:xfrm>
            <a:off x="628650" y="157163"/>
            <a:ext cx="4400549" cy="2671763"/>
          </a:xfrm>
          <a:prstGeom prst="wedgeRectCallout">
            <a:avLst>
              <a:gd name="adj1" fmla="val 44056"/>
              <a:gd name="adj2" fmla="val 769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dirty="0"/>
              <a:t>كَلِمَتُكَ مِصباحٌ لِخُطايَ</a:t>
            </a:r>
          </a:p>
          <a:p>
            <a:pPr algn="ctr" rtl="1"/>
            <a:r>
              <a:rPr lang="ar-LB" sz="3600" dirty="0"/>
              <a:t>وَنورٌ لِسَبيلي</a:t>
            </a:r>
          </a:p>
        </p:txBody>
      </p:sp>
    </p:spTree>
    <p:custDataLst>
      <p:tags r:id="rId1"/>
    </p:custDataLst>
    <p:extLst>
      <p:ext uri="{BB962C8B-B14F-4D97-AF65-F5344CB8AC3E}">
        <p14:creationId xmlns:p14="http://schemas.microsoft.com/office/powerpoint/2010/main" val="1083629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128588" y="814390"/>
            <a:ext cx="6200775" cy="2443162"/>
          </a:xfrm>
          <a:prstGeom prst="cloudCallout">
            <a:avLst>
              <a:gd name="adj1" fmla="val 51795"/>
              <a:gd name="adj2" fmla="val 147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LB" sz="3200" b="1" dirty="0">
              <a:solidFill>
                <a:schemeClr val="bg2">
                  <a:lumMod val="10000"/>
                </a:schemeClr>
              </a:solidFill>
            </a:endParaRPr>
          </a:p>
          <a:p>
            <a:pPr lvl="0" algn="ctr" rtl="1"/>
            <a:r>
              <a:rPr lang="ar-LB" sz="3200" b="1" dirty="0">
                <a:solidFill>
                  <a:schemeClr val="bg2">
                    <a:lumMod val="10000"/>
                  </a:schemeClr>
                </a:solidFill>
              </a:rPr>
              <a:t>سَأَقرَأُ فيما يَلي</a:t>
            </a:r>
          </a:p>
          <a:p>
            <a:pPr lvl="0" algn="ctr" rtl="1"/>
            <a:r>
              <a:rPr lang="ar-LB" sz="3200" b="1" dirty="0">
                <a:solidFill>
                  <a:schemeClr val="bg2">
                    <a:lumMod val="10000"/>
                  </a:schemeClr>
                </a:solidFill>
              </a:rPr>
              <a:t> مِن </a:t>
            </a:r>
            <a:r>
              <a:rPr lang="ar-LB" sz="3200" dirty="0">
                <a:solidFill>
                  <a:schemeClr val="bg2">
                    <a:lumMod val="10000"/>
                  </a:schemeClr>
                </a:solidFill>
              </a:rPr>
              <a:t>إِنجيلِ</a:t>
            </a:r>
          </a:p>
          <a:p>
            <a:pPr lvl="0" algn="ctr" rtl="1"/>
            <a:endParaRPr lang="ar-LB" sz="3200" dirty="0">
              <a:solidFill>
                <a:schemeClr val="bg2">
                  <a:lumMod val="10000"/>
                </a:schemeClr>
              </a:solidFill>
            </a:endParaRPr>
          </a:p>
          <a:p>
            <a:pPr lvl="0" algn="ctr" rtl="1"/>
            <a:r>
              <a:rPr lang="ar-LB" sz="3200" dirty="0">
                <a:solidFill>
                  <a:schemeClr val="bg2">
                    <a:lumMod val="10000"/>
                  </a:schemeClr>
                </a:solidFill>
              </a:rPr>
              <a:t> (يوحَنّا 16/11-21)</a:t>
            </a:r>
            <a:r>
              <a:rPr lang="ar-LB" sz="3200" b="1" dirty="0">
                <a:solidFill>
                  <a:schemeClr val="bg2">
                    <a:lumMod val="10000"/>
                  </a:schemeClr>
                </a:solidFill>
              </a:rPr>
              <a:t> </a:t>
            </a:r>
            <a:endParaRPr lang="en-US" sz="3200" b="1" dirty="0">
              <a:solidFill>
                <a:schemeClr val="bg2">
                  <a:lumMod val="10000"/>
                </a:schemeClr>
              </a:solidFill>
            </a:endParaRPr>
          </a:p>
          <a:p>
            <a:pPr lvl="0" algn="ctr" rtl="1"/>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3808452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Horizontal Scroll 3"/>
          <p:cNvSpPr/>
          <p:nvPr/>
        </p:nvSpPr>
        <p:spPr>
          <a:xfrm>
            <a:off x="342901" y="500062"/>
            <a:ext cx="7815262" cy="585787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baseline="30000" dirty="0">
                <a:solidFill>
                  <a:schemeClr val="bg2">
                    <a:lumMod val="10000"/>
                  </a:schemeClr>
                </a:solidFill>
              </a:rPr>
              <a:t>إ</a:t>
            </a:r>
            <a:r>
              <a:rPr lang="ar-LB" sz="3600" dirty="0">
                <a:solidFill>
                  <a:schemeClr val="bg2">
                    <a:lumMod val="10000"/>
                  </a:schemeClr>
                </a:solidFill>
              </a:rPr>
              <a:t>نَّ اللهَ أَحبَّ العالَمَ حتَّى إِنَّه جادَ بِابنِه الوَحيد لِكَي لا يَهلِكَ كُلُّ مَن يُؤمِنُ بِه بل تكونَ له الحياةُ الأَبدِيَّة فإِنَّ اللهَ لَم يُرسِلِ ابنَه إِلى العالَم لِيَدينَ العالَم بل لِيُخَلَّصَ بِه العالَم</a:t>
            </a:r>
            <a:endParaRPr lang="en-US" sz="3600" dirty="0">
              <a:solidFill>
                <a:schemeClr val="bg2">
                  <a:lumMod val="10000"/>
                </a:schemeClr>
              </a:solidFill>
            </a:endParaRPr>
          </a:p>
        </p:txBody>
      </p:sp>
    </p:spTree>
    <p:custDataLst>
      <p:tags r:id="rId1"/>
    </p:custDataLst>
    <p:extLst>
      <p:ext uri="{BB962C8B-B14F-4D97-AF65-F5344CB8AC3E}">
        <p14:creationId xmlns:p14="http://schemas.microsoft.com/office/powerpoint/2010/main" val="1542488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43093" y="2429256"/>
            <a:ext cx="5400907" cy="4428744"/>
          </a:xfrm>
          <a:prstGeom prst="rect">
            <a:avLst/>
          </a:prstGeom>
        </p:spPr>
      </p:pic>
      <p:sp>
        <p:nvSpPr>
          <p:cNvPr id="3" name="Flowchart: Punched Tape 2"/>
          <p:cNvSpPr/>
          <p:nvPr/>
        </p:nvSpPr>
        <p:spPr>
          <a:xfrm>
            <a:off x="5886451" y="457199"/>
            <a:ext cx="2357438" cy="117157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4500" b="1" dirty="0">
                <a:solidFill>
                  <a:schemeClr val="bg2">
                    <a:lumMod val="10000"/>
                  </a:schemeClr>
                </a:solidFill>
              </a:rPr>
              <a:t>نُرَنِّمُ مَعًا</a:t>
            </a:r>
            <a:endParaRPr lang="en-US" sz="4500" b="1" dirty="0">
              <a:solidFill>
                <a:schemeClr val="bg2">
                  <a:lumMod val="10000"/>
                </a:schemeClr>
              </a:solidFill>
            </a:endParaRPr>
          </a:p>
        </p:txBody>
      </p:sp>
      <p:sp>
        <p:nvSpPr>
          <p:cNvPr id="6" name="Rectangular Callout 5"/>
          <p:cNvSpPr/>
          <p:nvPr/>
        </p:nvSpPr>
        <p:spPr>
          <a:xfrm>
            <a:off x="214313" y="514350"/>
            <a:ext cx="5029199" cy="2671763"/>
          </a:xfrm>
          <a:prstGeom prst="wedgeRectCallout">
            <a:avLst>
              <a:gd name="adj1" fmla="val 44056"/>
              <a:gd name="adj2" fmla="val 769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400" b="1" dirty="0">
                <a:solidFill>
                  <a:schemeClr val="bg1"/>
                </a:solidFill>
              </a:rPr>
              <a:t>لِلمَسيحِ يَسوع التَّسبيح وَالبَرَكات</a:t>
            </a:r>
          </a:p>
          <a:p>
            <a:pPr algn="ctr" rtl="1"/>
            <a:r>
              <a:rPr lang="ar-LB" sz="3400" b="1" dirty="0">
                <a:solidFill>
                  <a:schemeClr val="bg1"/>
                </a:solidFill>
              </a:rPr>
              <a:t>مِن أَجلِ كَلامِهِ الحَيّ لَنا</a:t>
            </a:r>
          </a:p>
        </p:txBody>
      </p:sp>
    </p:spTree>
    <p:custDataLst>
      <p:tags r:id="rId1"/>
    </p:custDataLst>
    <p:extLst>
      <p:ext uri="{BB962C8B-B14F-4D97-AF65-F5344CB8AC3E}">
        <p14:creationId xmlns:p14="http://schemas.microsoft.com/office/powerpoint/2010/main" val="2938798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585788" y="1"/>
            <a:ext cx="5743575" cy="3700462"/>
          </a:xfrm>
          <a:prstGeom prst="cloudCallout">
            <a:avLst>
              <a:gd name="adj1" fmla="val 51795"/>
              <a:gd name="adj2" fmla="val 147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LB" sz="3200" b="1" dirty="0">
              <a:solidFill>
                <a:schemeClr val="bg2">
                  <a:lumMod val="10000"/>
                </a:schemeClr>
              </a:solidFill>
            </a:endParaRPr>
          </a:p>
          <a:p>
            <a:pPr lvl="0" algn="ctr" rtl="1"/>
            <a:endParaRPr lang="ar-LB" sz="3200" b="1" dirty="0">
              <a:solidFill>
                <a:schemeClr val="bg2">
                  <a:lumMod val="10000"/>
                </a:schemeClr>
              </a:solidFill>
            </a:endParaRPr>
          </a:p>
          <a:p>
            <a:pPr lvl="0" algn="ctr" rtl="1"/>
            <a:r>
              <a:rPr lang="ar-LB" sz="3200" b="1" dirty="0">
                <a:solidFill>
                  <a:schemeClr val="bg2">
                    <a:lumMod val="10000"/>
                  </a:schemeClr>
                </a:solidFill>
              </a:rPr>
              <a:t>وَالآنَ أَدعوكُم إلى التَّأمُّلِ وإلى نَوعٍ مِن فَحصِ الضَّميرِ مِن خِلالِ الأسئِلةِ التّاليّة... فَكّروا وتَأمَّلوا جَيِّدًا</a:t>
            </a:r>
          </a:p>
          <a:p>
            <a:pPr lvl="0" algn="ctr" rtl="1"/>
            <a:r>
              <a:rPr lang="ar-LB" sz="3200" b="1" dirty="0">
                <a:solidFill>
                  <a:schemeClr val="bg2">
                    <a:lumMod val="10000"/>
                  </a:schemeClr>
                </a:solidFill>
              </a:rPr>
              <a:t> </a:t>
            </a:r>
            <a:endParaRPr lang="en-US" sz="3200" b="1" dirty="0">
              <a:solidFill>
                <a:schemeClr val="bg2">
                  <a:lumMod val="10000"/>
                </a:schemeClr>
              </a:solidFill>
            </a:endParaRPr>
          </a:p>
          <a:p>
            <a:pPr lvl="0" algn="ctr" rtl="1"/>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1905479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414337" y="300038"/>
            <a:ext cx="8415338" cy="2386013"/>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LB" sz="3600" dirty="0">
              <a:solidFill>
                <a:schemeClr val="bg2">
                  <a:lumMod val="10000"/>
                </a:schemeClr>
              </a:solidFill>
            </a:endParaRPr>
          </a:p>
          <a:p>
            <a:pPr algn="ctr" rtl="1"/>
            <a:r>
              <a:rPr lang="ar-LB" sz="3600" dirty="0">
                <a:solidFill>
                  <a:schemeClr val="bg2">
                    <a:lumMod val="10000"/>
                  </a:schemeClr>
                </a:solidFill>
              </a:rPr>
              <a:t>أَلَسْنا أَحيانًا، نَقِفُ معَ النّاسِ الّذينَ يُفَضِّلونَ الظُّلمَةَ على النّور؟</a:t>
            </a:r>
            <a:endParaRPr lang="en-US" sz="3600" dirty="0">
              <a:solidFill>
                <a:schemeClr val="bg2">
                  <a:lumMod val="10000"/>
                </a:schemeClr>
              </a:solidFill>
            </a:endParaRPr>
          </a:p>
          <a:p>
            <a:pPr algn="ctr" rtl="1"/>
            <a:endParaRPr lang="en-US" sz="3600" dirty="0">
              <a:solidFill>
                <a:schemeClr val="bg2">
                  <a:lumMod val="10000"/>
                </a:schemeClr>
              </a:solidFill>
            </a:endParaRPr>
          </a:p>
        </p:txBody>
      </p:sp>
      <p:sp>
        <p:nvSpPr>
          <p:cNvPr id="5" name="Flowchart: Punched Tape 4"/>
          <p:cNvSpPr/>
          <p:nvPr/>
        </p:nvSpPr>
        <p:spPr>
          <a:xfrm>
            <a:off x="538163" y="2586037"/>
            <a:ext cx="7977188" cy="2209800"/>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3600" dirty="0">
                <a:solidFill>
                  <a:schemeClr val="bg2">
                    <a:lumMod val="10000"/>
                  </a:schemeClr>
                </a:solidFill>
              </a:rPr>
              <a:t> </a:t>
            </a:r>
            <a:r>
              <a:rPr lang="ar-LB" sz="3600" dirty="0">
                <a:solidFill>
                  <a:schemeClr val="bg2">
                    <a:lumMod val="10000"/>
                  </a:schemeClr>
                </a:solidFill>
              </a:rPr>
              <a:t>كُلٌّ مِنّا يَعتَبرُ نَفسَهُ مُؤمِنًا، ولَكِن هَل هوَ يُؤمِنُ حقّاً باللّهِ الآب؟</a:t>
            </a:r>
            <a:endParaRPr lang="en-US" sz="3600" dirty="0">
              <a:solidFill>
                <a:schemeClr val="bg2">
                  <a:lumMod val="10000"/>
                </a:schemeClr>
              </a:solidFill>
            </a:endParaRPr>
          </a:p>
        </p:txBody>
      </p:sp>
      <p:sp>
        <p:nvSpPr>
          <p:cNvPr id="6" name="Flowchart: Punched Tape 5"/>
          <p:cNvSpPr/>
          <p:nvPr/>
        </p:nvSpPr>
        <p:spPr>
          <a:xfrm>
            <a:off x="433387" y="4786314"/>
            <a:ext cx="8067676" cy="170021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dirty="0">
                <a:solidFill>
                  <a:schemeClr val="bg2">
                    <a:lumMod val="10000"/>
                  </a:schemeClr>
                </a:solidFill>
              </a:rPr>
              <a:t>هَل يَضَعُ ثِقَتَهُ فيه، هَل يَتَحَدَّثُ إِلَيه؟</a:t>
            </a:r>
            <a:endParaRPr lang="en-US" sz="3600" dirty="0">
              <a:solidFill>
                <a:schemeClr val="bg2">
                  <a:lumMod val="10000"/>
                </a:schemeClr>
              </a:solidFill>
            </a:endParaRPr>
          </a:p>
        </p:txBody>
      </p:sp>
    </p:spTree>
    <p:custDataLst>
      <p:tags r:id="rId1"/>
    </p:custDataLst>
    <p:extLst>
      <p:ext uri="{BB962C8B-B14F-4D97-AF65-F5344CB8AC3E}">
        <p14:creationId xmlns:p14="http://schemas.microsoft.com/office/powerpoint/2010/main" val="199846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485774" y="300038"/>
            <a:ext cx="8415338" cy="3157537"/>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LB" sz="3600" dirty="0">
              <a:solidFill>
                <a:schemeClr val="bg2">
                  <a:lumMod val="10000"/>
                </a:schemeClr>
              </a:solidFill>
            </a:endParaRPr>
          </a:p>
          <a:p>
            <a:pPr algn="ctr" rtl="1"/>
            <a:r>
              <a:rPr lang="ar-LB" sz="3600" dirty="0">
                <a:solidFill>
                  <a:schemeClr val="bg2">
                    <a:lumMod val="10000"/>
                  </a:schemeClr>
                </a:solidFill>
              </a:rPr>
              <a:t>هَل أُؤمِنُ حَقًّا بيَسوعَ المَسيح؟ هَل هوَ بِالنِّسبَةِ لي الأخُ الّذي يُرشِدُني لِكَي أُحِبَّ كما أَحَبَّ هوَ؟</a:t>
            </a:r>
            <a:endParaRPr lang="en-US" sz="3600" dirty="0">
              <a:solidFill>
                <a:schemeClr val="bg2">
                  <a:lumMod val="10000"/>
                </a:schemeClr>
              </a:solidFill>
            </a:endParaRPr>
          </a:p>
          <a:p>
            <a:pPr algn="ctr" rtl="1"/>
            <a:endParaRPr lang="en-US" sz="3600" dirty="0">
              <a:solidFill>
                <a:schemeClr val="bg2">
                  <a:lumMod val="10000"/>
                </a:schemeClr>
              </a:solidFill>
            </a:endParaRPr>
          </a:p>
        </p:txBody>
      </p:sp>
      <p:sp>
        <p:nvSpPr>
          <p:cNvPr id="6" name="Flowchart: Punched Tape 5"/>
          <p:cNvSpPr/>
          <p:nvPr/>
        </p:nvSpPr>
        <p:spPr>
          <a:xfrm>
            <a:off x="347662" y="3629025"/>
            <a:ext cx="8467726" cy="242887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endParaRPr lang="ar-LB" sz="3600" dirty="0">
              <a:solidFill>
                <a:schemeClr val="bg2">
                  <a:lumMod val="10000"/>
                </a:schemeClr>
              </a:solidFill>
            </a:endParaRPr>
          </a:p>
          <a:p>
            <a:pPr algn="ctr" rtl="1"/>
            <a:r>
              <a:rPr lang="ar-LB" sz="3600" dirty="0">
                <a:solidFill>
                  <a:schemeClr val="bg2">
                    <a:lumMod val="10000"/>
                  </a:schemeClr>
                </a:solidFill>
              </a:rPr>
              <a:t>هَل إنجيلُهُ هوَ بالنِّسبةِ لي الكَلِمةُ الحَقيقيّةُ الّتي أعتَبرُها المَرجعَ وأُصغيَ إلَيها دائِمًا؟</a:t>
            </a:r>
            <a:endParaRPr lang="en-US" sz="3600" dirty="0">
              <a:solidFill>
                <a:schemeClr val="bg2">
                  <a:lumMod val="10000"/>
                </a:schemeClr>
              </a:solidFill>
            </a:endParaRPr>
          </a:p>
          <a:p>
            <a:pPr algn="ctr" rtl="1"/>
            <a:r>
              <a:rPr lang="en-US" sz="3600" dirty="0">
                <a:solidFill>
                  <a:schemeClr val="bg2">
                    <a:lumMod val="10000"/>
                  </a:schemeClr>
                </a:solidFill>
              </a:rPr>
              <a:t> </a:t>
            </a:r>
          </a:p>
        </p:txBody>
      </p:sp>
    </p:spTree>
    <p:custDataLst>
      <p:tags r:id="rId1"/>
    </p:custDataLst>
    <p:extLst>
      <p:ext uri="{BB962C8B-B14F-4D97-AF65-F5344CB8AC3E}">
        <p14:creationId xmlns:p14="http://schemas.microsoft.com/office/powerpoint/2010/main" val="536238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485774" y="300038"/>
            <a:ext cx="8415338" cy="3157537"/>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dirty="0"/>
              <a:t>هَل أُؤمنُ حقًّا بِالرّوحِ القُدُس؟ هَل هُوَ هذهِ النِّعمةُ الّتي تَجعلُني أكثَر حَيَوِيَّة</a:t>
            </a:r>
            <a:endParaRPr lang="en-US" sz="3600" dirty="0">
              <a:solidFill>
                <a:schemeClr val="bg2">
                  <a:lumMod val="10000"/>
                </a:schemeClr>
              </a:solidFill>
            </a:endParaRPr>
          </a:p>
        </p:txBody>
      </p:sp>
      <p:sp>
        <p:nvSpPr>
          <p:cNvPr id="6" name="Flowchart: Punched Tape 5"/>
          <p:cNvSpPr/>
          <p:nvPr/>
        </p:nvSpPr>
        <p:spPr>
          <a:xfrm>
            <a:off x="347662" y="3629025"/>
            <a:ext cx="8467726" cy="242887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dirty="0">
                <a:solidFill>
                  <a:schemeClr val="bg2">
                    <a:lumMod val="10000"/>
                  </a:schemeClr>
                </a:solidFill>
              </a:rPr>
              <a:t>هَل أُصَلّي لَهُ لِكَي يُلهمَني ويُرشدَني؟ هَل أتركُ نَفسي لهُ لكَي يُرشدَني لأَكونَ عُضوًا فاعِلاً في الكَنيسَة؟</a:t>
            </a:r>
            <a:endParaRPr lang="en-US" sz="3600" dirty="0">
              <a:solidFill>
                <a:schemeClr val="bg2">
                  <a:lumMod val="10000"/>
                </a:schemeClr>
              </a:solidFill>
            </a:endParaRPr>
          </a:p>
        </p:txBody>
      </p:sp>
    </p:spTree>
    <p:custDataLst>
      <p:tags r:id="rId1"/>
    </p:custDataLst>
    <p:extLst>
      <p:ext uri="{BB962C8B-B14F-4D97-AF65-F5344CB8AC3E}">
        <p14:creationId xmlns:p14="http://schemas.microsoft.com/office/powerpoint/2010/main" val="3573723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357188" y="457201"/>
            <a:ext cx="5743575" cy="3700462"/>
          </a:xfrm>
          <a:prstGeom prst="cloudCallout">
            <a:avLst>
              <a:gd name="adj1" fmla="val 51795"/>
              <a:gd name="adj2" fmla="val 147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LB" sz="3200" b="1" dirty="0">
              <a:solidFill>
                <a:schemeClr val="bg2">
                  <a:lumMod val="10000"/>
                </a:schemeClr>
              </a:solidFill>
            </a:endParaRPr>
          </a:p>
          <a:p>
            <a:pPr lvl="0" algn="ctr" rtl="1"/>
            <a:endParaRPr lang="ar-LB" sz="3200" b="1" dirty="0">
              <a:solidFill>
                <a:schemeClr val="bg2">
                  <a:lumMod val="10000"/>
                </a:schemeClr>
              </a:solidFill>
            </a:endParaRPr>
          </a:p>
          <a:p>
            <a:pPr algn="ctr" rtl="1"/>
            <a:r>
              <a:rPr lang="ar-LB" sz="3200" b="1" dirty="0">
                <a:solidFill>
                  <a:schemeClr val="bg2">
                    <a:lumMod val="10000"/>
                  </a:schemeClr>
                </a:solidFill>
              </a:rPr>
              <a:t>والآنَ أَدعوكُم إلى وَقتِ صَمتٍ </a:t>
            </a:r>
            <a:r>
              <a:rPr lang="ar-LB" sz="3200" dirty="0">
                <a:solidFill>
                  <a:schemeClr val="bg2">
                    <a:lumMod val="10000"/>
                  </a:schemeClr>
                </a:solidFill>
              </a:rPr>
              <a:t>يُفكِّرُ فيهِ كُلُّ واحِدٍ بينَهُ وبينَ نَفسهِ في ظُلماتِ حَياتِه (أيّ بالخَطايا الّتي ارتَكَبها)</a:t>
            </a:r>
            <a:r>
              <a:rPr lang="en-US" sz="3200" dirty="0">
                <a:solidFill>
                  <a:schemeClr val="bg2">
                    <a:lumMod val="10000"/>
                  </a:schemeClr>
                </a:solidFill>
              </a:rPr>
              <a:t>.</a:t>
            </a:r>
          </a:p>
          <a:p>
            <a:pPr lvl="0" algn="ctr" rtl="1"/>
            <a:endParaRPr lang="en-US" sz="3200" b="1" dirty="0">
              <a:solidFill>
                <a:schemeClr val="bg2">
                  <a:lumMod val="10000"/>
                </a:schemeClr>
              </a:solidFill>
            </a:endParaRPr>
          </a:p>
          <a:p>
            <a:pPr lvl="0" algn="ctr" rtl="1"/>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3434372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4" cstate="email">
            <a:extLst>
              <a:ext uri="{28A0092B-C50C-407E-A947-70E740481C1C}">
                <a14:useLocalDpi xmlns:a14="http://schemas.microsoft.com/office/drawing/2010/main"/>
              </a:ext>
            </a:extLst>
          </a:blip>
          <a:srcRect/>
          <a:stretch/>
        </p:blipFill>
        <p:spPr>
          <a:xfrm>
            <a:off x="0" y="177342"/>
            <a:ext cx="9144000" cy="6575090"/>
          </a:xfrm>
        </p:spPr>
      </p:pic>
    </p:spTree>
    <p:custDataLst>
      <p:tags r:id="rId1"/>
    </p:custDataLst>
    <p:extLst>
      <p:ext uri="{BB962C8B-B14F-4D97-AF65-F5344CB8AC3E}">
        <p14:creationId xmlns:p14="http://schemas.microsoft.com/office/powerpoint/2010/main" val="1732126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29051" y="1118949"/>
            <a:ext cx="5414962" cy="5739051"/>
          </a:xfrm>
          <a:prstGeom prst="rect">
            <a:avLst/>
          </a:prstGeom>
        </p:spPr>
      </p:pic>
      <p:sp>
        <p:nvSpPr>
          <p:cNvPr id="4" name="Cloud Callout 3"/>
          <p:cNvSpPr/>
          <p:nvPr/>
        </p:nvSpPr>
        <p:spPr>
          <a:xfrm>
            <a:off x="142876" y="857251"/>
            <a:ext cx="4743450" cy="3471862"/>
          </a:xfrm>
          <a:prstGeom prst="cloudCallout">
            <a:avLst>
              <a:gd name="adj1" fmla="val 67306"/>
              <a:gd name="adj2" fmla="val 29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000" b="1" dirty="0">
                <a:solidFill>
                  <a:schemeClr val="tx1"/>
                </a:solidFill>
              </a:rPr>
              <a:t>أَصدقائي!</a:t>
            </a:r>
          </a:p>
          <a:p>
            <a:pPr algn="r" rtl="1"/>
            <a:r>
              <a:rPr lang="ar-LB" sz="2800" dirty="0">
                <a:solidFill>
                  <a:schemeClr val="tx1"/>
                </a:solidFill>
              </a:rPr>
              <a:t>قَبلَ عيدِ الميلاد، عيدِ النُّور، إِلى ما نَحنُ مَدعُوّون في رَأيِكُم؟</a:t>
            </a:r>
            <a:endParaRPr lang="ar-LB" sz="3000" b="1" dirty="0">
              <a:solidFill>
                <a:schemeClr val="tx1"/>
              </a:solidFill>
            </a:endParaRPr>
          </a:p>
        </p:txBody>
      </p:sp>
    </p:spTree>
    <p:custDataLst>
      <p:tags r:id="rId1"/>
    </p:custDataLst>
    <p:extLst>
      <p:ext uri="{BB962C8B-B14F-4D97-AF65-F5344CB8AC3E}">
        <p14:creationId xmlns:p14="http://schemas.microsoft.com/office/powerpoint/2010/main" val="2167664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600075" y="342900"/>
            <a:ext cx="5529263" cy="3500438"/>
          </a:xfrm>
          <a:prstGeom prst="cloudCallout">
            <a:avLst>
              <a:gd name="adj1" fmla="val 51795"/>
              <a:gd name="adj2" fmla="val 147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LB" sz="3200" b="1" dirty="0">
              <a:solidFill>
                <a:schemeClr val="bg2">
                  <a:lumMod val="10000"/>
                </a:schemeClr>
              </a:solidFill>
            </a:endParaRPr>
          </a:p>
          <a:p>
            <a:pPr lvl="0" algn="ctr" rtl="1"/>
            <a:endParaRPr lang="ar-LB" sz="3200" b="1" dirty="0">
              <a:solidFill>
                <a:schemeClr val="bg2">
                  <a:lumMod val="10000"/>
                </a:schemeClr>
              </a:solidFill>
            </a:endParaRPr>
          </a:p>
          <a:p>
            <a:pPr algn="ctr" rtl="1"/>
            <a:r>
              <a:rPr lang="ar-LB" sz="3200" b="1" dirty="0">
                <a:solidFill>
                  <a:schemeClr val="bg2">
                    <a:lumMod val="10000"/>
                  </a:schemeClr>
                </a:solidFill>
              </a:rPr>
              <a:t>بَعدَ أَن فَكَّرنا، وَفَحَصْنا ضَميرَنا، لِنَتلو مَعًا فِعلَ النّدامَة</a:t>
            </a:r>
            <a:endParaRPr lang="en-US" sz="3200" b="1" dirty="0">
              <a:solidFill>
                <a:schemeClr val="bg2">
                  <a:lumMod val="10000"/>
                </a:schemeClr>
              </a:solidFill>
            </a:endParaRPr>
          </a:p>
          <a:p>
            <a:pPr lvl="0" algn="ctr" rtl="1"/>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3534026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lowchart: Internal Storage 3"/>
          <p:cNvSpPr/>
          <p:nvPr/>
        </p:nvSpPr>
        <p:spPr>
          <a:xfrm flipH="1">
            <a:off x="0" y="0"/>
            <a:ext cx="9144000" cy="6858000"/>
          </a:xfrm>
          <a:prstGeom prst="flowChartInternal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200" dirty="0">
                <a:solidFill>
                  <a:schemeClr val="bg2">
                    <a:lumMod val="10000"/>
                  </a:schemeClr>
                </a:solidFill>
              </a:rPr>
              <a:t>رَبّي وَإِلهي، أَنا نادِمٌ مِن كُلِّ قَلْبي، عَلى جَميعِ خَطاياي، لأَنّي بِالخَطيئَةِ خَسِرتُ نَفسي وَالخَيرات الأبَديّة، واستَحَققتُ العَذابات الجُهَنَّمِيَّة. وَبِالأكثَر أنا نادِم، لأنّي أَغَظتُكَ وَأَهَنتُك، أنتَ يا ربّي وإلَهي المُستَحِقّ كُلّ كَرامَة ومَحَبّة. ولِهذا السَّبَب أبغضُ الخَطيئة فَوقَ كُلّ شرّ. وأُريد بِنِعمَتكَ أن أَموت، قَبلَ أن أُغيظَكَ فيما بَعد. وأقصدُ أن أهُرَبَ مِن كُلِّ سَبَبٍ خَطيئَة. وَأن أَفي، بِقَدرِ استِطاعَتي، عَن الخَطايا الّتي فَعَلْتُها. آمين.</a:t>
            </a:r>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973935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357188" y="0"/>
            <a:ext cx="5743575" cy="4979963"/>
          </a:xfrm>
          <a:prstGeom prst="cloudCallout">
            <a:avLst>
              <a:gd name="adj1" fmla="val 51795"/>
              <a:gd name="adj2" fmla="val 147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LB" sz="3200" b="1" dirty="0">
              <a:solidFill>
                <a:schemeClr val="bg2">
                  <a:lumMod val="10000"/>
                </a:schemeClr>
              </a:solidFill>
            </a:endParaRPr>
          </a:p>
          <a:p>
            <a:pPr lvl="0" algn="ctr" rtl="1"/>
            <a:endParaRPr lang="ar-LB" sz="3200" b="1" dirty="0">
              <a:solidFill>
                <a:schemeClr val="bg2">
                  <a:lumMod val="10000"/>
                </a:schemeClr>
              </a:solidFill>
            </a:endParaRPr>
          </a:p>
          <a:p>
            <a:pPr algn="ctr" rtl="1"/>
            <a:r>
              <a:rPr lang="ar-LB" sz="3600" dirty="0">
                <a:solidFill>
                  <a:schemeClr val="bg2">
                    <a:lumMod val="10000"/>
                  </a:schemeClr>
                </a:solidFill>
              </a:rPr>
              <a:t>لَقَد عبَرنا لِتوِّنا مِن الظُّلمَةِ إلى النّور. أليسَ هَذا العُبورُ هوَ عَلامَةُ التَّجَدُّدِ وَالميلاد الثّاني...؟</a:t>
            </a:r>
            <a:endParaRPr lang="en-US" sz="3600" b="1" dirty="0">
              <a:solidFill>
                <a:schemeClr val="bg2">
                  <a:lumMod val="10000"/>
                </a:schemeClr>
              </a:solidFill>
            </a:endParaRPr>
          </a:p>
          <a:p>
            <a:pPr lvl="0" algn="ctr" rtl="1"/>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1981975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202444" y="239151"/>
            <a:ext cx="5743575" cy="6143624"/>
          </a:xfrm>
          <a:prstGeom prst="cloudCallout">
            <a:avLst>
              <a:gd name="adj1" fmla="val 51954"/>
              <a:gd name="adj2" fmla="val -324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LB" sz="3600" b="1" dirty="0">
              <a:solidFill>
                <a:schemeClr val="bg2">
                  <a:lumMod val="10000"/>
                </a:schemeClr>
              </a:solidFill>
            </a:endParaRPr>
          </a:p>
          <a:p>
            <a:pPr lvl="0" algn="ctr" rtl="1"/>
            <a:r>
              <a:rPr lang="ar-LB" sz="3600" dirty="0">
                <a:solidFill>
                  <a:schemeClr val="bg2">
                    <a:lumMod val="10000"/>
                  </a:schemeClr>
                </a:solidFill>
              </a:rPr>
              <a:t>لِنَستَقبِلْ جَميعًا عَلامَة الحَياة، عَلامَةَ الفَرَحِ وَالنّورِ ونشَعشِعَ بيوتْنا بِالأنوارِ وَنُضيءُ كُلّ الزّينَة الميلادِيّة...</a:t>
            </a:r>
            <a:endParaRPr lang="en-US" sz="3600" dirty="0">
              <a:solidFill>
                <a:schemeClr val="bg2">
                  <a:lumMod val="10000"/>
                </a:schemeClr>
              </a:solidFill>
            </a:endParaRPr>
          </a:p>
        </p:txBody>
      </p:sp>
    </p:spTree>
    <p:custDataLst>
      <p:tags r:id="rId1"/>
    </p:custDataLst>
    <p:extLst>
      <p:ext uri="{BB962C8B-B14F-4D97-AF65-F5344CB8AC3E}">
        <p14:creationId xmlns:p14="http://schemas.microsoft.com/office/powerpoint/2010/main" val="1981975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C:\Users\Liliane\Desktop\1604420280-57027856_095_b.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16522" y="0"/>
            <a:ext cx="8250702" cy="6786445"/>
          </a:xfrm>
          <a:prstGeom prst="rect">
            <a:avLst/>
          </a:prstGeom>
          <a:noFill/>
        </p:spPr>
      </p:pic>
    </p:spTree>
    <p:custDataLst>
      <p:tags r:id="rId1"/>
    </p:custData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43093" y="2429256"/>
            <a:ext cx="5400907" cy="4428744"/>
          </a:xfrm>
          <a:prstGeom prst="rect">
            <a:avLst/>
          </a:prstGeom>
        </p:spPr>
      </p:pic>
      <p:sp>
        <p:nvSpPr>
          <p:cNvPr id="3" name="Flowchart: Punched Tape 2"/>
          <p:cNvSpPr/>
          <p:nvPr/>
        </p:nvSpPr>
        <p:spPr>
          <a:xfrm>
            <a:off x="5929314" y="242887"/>
            <a:ext cx="2357438" cy="117157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4500" b="1" dirty="0">
                <a:solidFill>
                  <a:schemeClr val="bg2">
                    <a:lumMod val="10000"/>
                  </a:schemeClr>
                </a:solidFill>
              </a:rPr>
              <a:t>نُرَنِّمُ مَعًا</a:t>
            </a:r>
            <a:endParaRPr lang="en-US" sz="4500" b="1" dirty="0">
              <a:solidFill>
                <a:schemeClr val="bg2">
                  <a:lumMod val="10000"/>
                </a:schemeClr>
              </a:solidFill>
            </a:endParaRPr>
          </a:p>
        </p:txBody>
      </p:sp>
      <p:sp>
        <p:nvSpPr>
          <p:cNvPr id="2" name="Rectangular Callout 1"/>
          <p:cNvSpPr/>
          <p:nvPr/>
        </p:nvSpPr>
        <p:spPr>
          <a:xfrm>
            <a:off x="114300" y="485775"/>
            <a:ext cx="5029199" cy="2671763"/>
          </a:xfrm>
          <a:prstGeom prst="wedgeRectCallout">
            <a:avLst>
              <a:gd name="adj1" fmla="val 44056"/>
              <a:gd name="adj2" fmla="val 769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400" b="1" dirty="0">
                <a:solidFill>
                  <a:schemeClr val="bg1"/>
                </a:solidFill>
              </a:rPr>
              <a:t>الرَّبُّ نوري وَخَلاصي فَمِمّن أَخاف،</a:t>
            </a:r>
          </a:p>
          <a:p>
            <a:pPr algn="ctr" rtl="1"/>
            <a:r>
              <a:rPr lang="ar-LB" sz="3400" b="1" dirty="0">
                <a:solidFill>
                  <a:schemeClr val="bg1"/>
                </a:solidFill>
              </a:rPr>
              <a:t> الرَّبُّ حِصنُ حَياتي فَمِمّن أفزَع</a:t>
            </a:r>
          </a:p>
        </p:txBody>
      </p:sp>
    </p:spTree>
    <p:custDataLst>
      <p:tags r:id="rId1"/>
    </p:custDataLst>
    <p:extLst>
      <p:ext uri="{BB962C8B-B14F-4D97-AF65-F5344CB8AC3E}">
        <p14:creationId xmlns:p14="http://schemas.microsoft.com/office/powerpoint/2010/main" val="3558309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357188" y="0"/>
            <a:ext cx="5743575" cy="6143624"/>
          </a:xfrm>
          <a:prstGeom prst="cloudCallout">
            <a:avLst>
              <a:gd name="adj1" fmla="val 50203"/>
              <a:gd name="adj2" fmla="val -295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200" dirty="0">
                <a:solidFill>
                  <a:schemeClr val="bg2">
                    <a:lumMod val="10000"/>
                  </a:schemeClr>
                </a:solidFill>
              </a:rPr>
              <a:t>مُتصالِحينَ معَ ذَواتِنا ومعَ إخوتِنا، ومعَ اللّه، </a:t>
            </a:r>
          </a:p>
          <a:p>
            <a:pPr algn="ctr" rtl="1"/>
            <a:r>
              <a:rPr lang="ar-LB" sz="3200" dirty="0">
                <a:solidFill>
                  <a:schemeClr val="bg2">
                    <a:lumMod val="10000"/>
                  </a:schemeClr>
                </a:solidFill>
              </a:rPr>
              <a:t> يُمكِنُنا الآنَ أن نتلوَ بِكُلِّ ثِقةٍ صلاةَ أولادِ اللّه، صلاةَ الإخوَةِ، صَلاةَ يسوع المَسيح وكُلّ البَشر،</a:t>
            </a:r>
          </a:p>
          <a:p>
            <a:pPr algn="ctr" rtl="1"/>
            <a:r>
              <a:rPr lang="ar-LB" sz="3200" dirty="0">
                <a:solidFill>
                  <a:schemeClr val="bg2">
                    <a:lumMod val="10000"/>
                  </a:schemeClr>
                </a:solidFill>
              </a:rPr>
              <a:t>صَلاة الأَبانا</a:t>
            </a:r>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684322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4" cstate="print">
            <a:extLst>
              <a:ext uri="{28A0092B-C50C-407E-A947-70E740481C1C}">
                <a14:useLocalDpi xmlns:a14="http://schemas.microsoft.com/office/drawing/2010/main"/>
              </a:ext>
            </a:extLst>
          </a:blip>
          <a:stretch>
            <a:fillRect/>
          </a:stretch>
        </p:blipFill>
        <p:spPr>
          <a:xfrm>
            <a:off x="45102" y="0"/>
            <a:ext cx="9053796" cy="6858000"/>
          </a:xfrm>
        </p:spPr>
      </p:pic>
    </p:spTree>
    <p:custDataLst>
      <p:tags r:id="rId1"/>
    </p:custDataLst>
    <p:extLst>
      <p:ext uri="{BB962C8B-B14F-4D97-AF65-F5344CB8AC3E}">
        <p14:creationId xmlns:p14="http://schemas.microsoft.com/office/powerpoint/2010/main" val="3814733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5820" y="2414589"/>
            <a:ext cx="4408180" cy="4672012"/>
          </a:xfrm>
          <a:prstGeom prst="rect">
            <a:avLst/>
          </a:prstGeom>
        </p:spPr>
      </p:pic>
      <p:sp>
        <p:nvSpPr>
          <p:cNvPr id="6" name="Cloud Callout 5"/>
          <p:cNvSpPr/>
          <p:nvPr/>
        </p:nvSpPr>
        <p:spPr>
          <a:xfrm>
            <a:off x="314325" y="214312"/>
            <a:ext cx="5743575" cy="3057525"/>
          </a:xfrm>
          <a:prstGeom prst="cloudCallout">
            <a:avLst>
              <a:gd name="adj1" fmla="val 53387"/>
              <a:gd name="adj2" fmla="val 4407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200" dirty="0">
                <a:solidFill>
                  <a:schemeClr val="bg2">
                    <a:lumMod val="10000"/>
                  </a:schemeClr>
                </a:solidFill>
              </a:rPr>
              <a:t>نَختُمُ لِقاءَنا مَعَ تَرنيمَةِ </a:t>
            </a:r>
          </a:p>
          <a:p>
            <a:pPr algn="ctr" rtl="1"/>
            <a:r>
              <a:rPr lang="ar-LB" sz="3200" dirty="0">
                <a:solidFill>
                  <a:schemeClr val="bg2">
                    <a:lumMod val="10000"/>
                  </a:schemeClr>
                </a:solidFill>
              </a:rPr>
              <a:t>«لَيلَة الميلاد»</a:t>
            </a:r>
            <a:endParaRPr lang="en-US" sz="3200" dirty="0">
              <a:solidFill>
                <a:schemeClr val="bg2">
                  <a:lumMod val="10000"/>
                </a:schemeClr>
              </a:solidFill>
            </a:endParaRPr>
          </a:p>
        </p:txBody>
      </p:sp>
    </p:spTree>
    <p:custDataLst>
      <p:tags r:id="rId1"/>
    </p:custDataLst>
    <p:extLst>
      <p:ext uri="{BB962C8B-B14F-4D97-AF65-F5344CB8AC3E}">
        <p14:creationId xmlns:p14="http://schemas.microsoft.com/office/powerpoint/2010/main" val="2220334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00393" y="3457574"/>
            <a:ext cx="4143607" cy="3397758"/>
          </a:xfrm>
          <a:prstGeom prst="rect">
            <a:avLst/>
          </a:prstGeom>
        </p:spPr>
      </p:pic>
      <p:sp>
        <p:nvSpPr>
          <p:cNvPr id="2" name="Rectangular Callout 1"/>
          <p:cNvSpPr/>
          <p:nvPr/>
        </p:nvSpPr>
        <p:spPr>
          <a:xfrm>
            <a:off x="371475" y="485777"/>
            <a:ext cx="6443663" cy="2914650"/>
          </a:xfrm>
          <a:prstGeom prst="wedgeRectCallout">
            <a:avLst>
              <a:gd name="adj1" fmla="val 21441"/>
              <a:gd name="adj2" fmla="val 8304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600" dirty="0"/>
              <a:t>لَيلَة الميلاد يُمَحّى البُغضُ </a:t>
            </a:r>
          </a:p>
          <a:p>
            <a:pPr algn="ctr" rtl="1"/>
            <a:r>
              <a:rPr lang="ar-LB" sz="3600" dirty="0"/>
              <a:t>لَيلَةَ الميلاد تُزهرُ الأرضُ</a:t>
            </a:r>
            <a:br>
              <a:rPr lang="ar-LB" sz="3600" dirty="0"/>
            </a:br>
            <a:r>
              <a:rPr lang="ar-LB" sz="3600" dirty="0"/>
              <a:t>لَيلةَ الميلاد تُبطِلُ الحربُ</a:t>
            </a:r>
          </a:p>
          <a:p>
            <a:pPr algn="ctr" rtl="1"/>
            <a:r>
              <a:rPr lang="ar-LB" sz="3600" dirty="0"/>
              <a:t> لَيلَةَ الميلاد يَنبُتُ الحُبُ</a:t>
            </a:r>
            <a:endParaRPr lang="ar-LB" sz="3400" b="1" dirty="0">
              <a:solidFill>
                <a:schemeClr val="bg1"/>
              </a:solidFill>
            </a:endParaRPr>
          </a:p>
        </p:txBody>
      </p:sp>
    </p:spTree>
    <p:custDataLst>
      <p:tags r:id="rId1"/>
    </p:custDataLst>
    <p:extLst>
      <p:ext uri="{BB962C8B-B14F-4D97-AF65-F5344CB8AC3E}">
        <p14:creationId xmlns:p14="http://schemas.microsoft.com/office/powerpoint/2010/main" val="589100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rotWithShape="1">
          <a:blip r:embed="rId4" cstate="email">
            <a:extLst>
              <a:ext uri="{28A0092B-C50C-407E-A947-70E740481C1C}">
                <a14:useLocalDpi xmlns:a14="http://schemas.microsoft.com/office/drawing/2010/main"/>
              </a:ext>
            </a:extLst>
          </a:blip>
          <a:srcRect/>
          <a:stretch/>
        </p:blipFill>
        <p:spPr>
          <a:xfrm>
            <a:off x="1543050" y="142875"/>
            <a:ext cx="7600950" cy="6715125"/>
          </a:xfrm>
        </p:spPr>
      </p:pic>
      <p:sp>
        <p:nvSpPr>
          <p:cNvPr id="7" name="Cloud Callout 6"/>
          <p:cNvSpPr/>
          <p:nvPr/>
        </p:nvSpPr>
        <p:spPr>
          <a:xfrm>
            <a:off x="-114299" y="0"/>
            <a:ext cx="5214938" cy="4271962"/>
          </a:xfrm>
          <a:prstGeom prst="cloudCallout">
            <a:avLst>
              <a:gd name="adj1" fmla="val 56680"/>
              <a:gd name="adj2" fmla="val 1348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200" dirty="0">
                <a:solidFill>
                  <a:schemeClr val="tx1"/>
                </a:solidFill>
              </a:rPr>
              <a:t>إلى أن نَمحوَ البُغضَ ونَدفُنَ الحَرب، لتُزهِرَ الأرضُ وليَحِلَّ السّلامُ، سَلام الطِّفلِ يَسوع في القُلوبِ وفي العَالمِ أجمَع</a:t>
            </a:r>
            <a:r>
              <a:rPr lang="en-US" sz="3200" dirty="0"/>
              <a:t>. </a:t>
            </a:r>
            <a:endParaRPr lang="ar-LB" sz="3000" b="1" dirty="0">
              <a:solidFill>
                <a:schemeClr val="tx1"/>
              </a:solidFill>
            </a:endParaRPr>
          </a:p>
        </p:txBody>
      </p:sp>
    </p:spTree>
    <p:custDataLst>
      <p:tags r:id="rId1"/>
    </p:custDataLst>
    <p:extLst>
      <p:ext uri="{BB962C8B-B14F-4D97-AF65-F5344CB8AC3E}">
        <p14:creationId xmlns:p14="http://schemas.microsoft.com/office/powerpoint/2010/main" val="2731152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4" cstate="email">
            <a:extLst>
              <a:ext uri="{28A0092B-C50C-407E-A947-70E740481C1C}">
                <a14:useLocalDpi xmlns:a14="http://schemas.microsoft.com/office/drawing/2010/main"/>
              </a:ext>
            </a:extLst>
          </a:blip>
          <a:srcRect/>
          <a:stretch/>
        </p:blipFill>
        <p:spPr>
          <a:xfrm>
            <a:off x="224384" y="200026"/>
            <a:ext cx="8695231" cy="6657974"/>
          </a:xfrm>
        </p:spPr>
      </p:pic>
      <p:sp>
        <p:nvSpPr>
          <p:cNvPr id="5" name="TextBox 4"/>
          <p:cNvSpPr txBox="1"/>
          <p:nvPr/>
        </p:nvSpPr>
        <p:spPr>
          <a:xfrm>
            <a:off x="1514475" y="2914650"/>
            <a:ext cx="5729287" cy="3170099"/>
          </a:xfrm>
          <a:prstGeom prst="rect">
            <a:avLst/>
          </a:prstGeom>
          <a:noFill/>
        </p:spPr>
        <p:txBody>
          <a:bodyPr wrap="square" rtlCol="0">
            <a:spAutoFit/>
          </a:bodyPr>
          <a:lstStyle/>
          <a:p>
            <a:pPr algn="ctr" rtl="1"/>
            <a:r>
              <a:rPr lang="ar-LB" sz="4000" b="1" dirty="0">
                <a:solidFill>
                  <a:srgbClr val="00B050"/>
                </a:solidFill>
              </a:rPr>
              <a:t>ميلادٌ مَجيدٌ  </a:t>
            </a:r>
          </a:p>
          <a:p>
            <a:pPr algn="ctr" rtl="1"/>
            <a:r>
              <a:rPr lang="ar-LB" sz="4000" b="1" dirty="0">
                <a:solidFill>
                  <a:srgbClr val="00B050"/>
                </a:solidFill>
              </a:rPr>
              <a:t>وَعامٌ سَعيدٌ </a:t>
            </a:r>
          </a:p>
          <a:p>
            <a:pPr algn="ctr" rtl="1"/>
            <a:r>
              <a:rPr lang="ar-LB" sz="4000" b="1" dirty="0">
                <a:solidFill>
                  <a:srgbClr val="00B050"/>
                </a:solidFill>
              </a:rPr>
              <a:t>مِن مَركَزِ التَّربِيَّةِ الدّينِيَّةِ</a:t>
            </a:r>
          </a:p>
          <a:p>
            <a:pPr algn="ctr" rtl="1"/>
            <a:r>
              <a:rPr lang="ar-LB" sz="4000" b="1" dirty="0">
                <a:solidFill>
                  <a:srgbClr val="00B050"/>
                </a:solidFill>
              </a:rPr>
              <a:t>لِرُهبانِيَّةِ القَلبَينِ الأَقدَسَين</a:t>
            </a:r>
            <a:endParaRPr lang="en-US" sz="4000" b="1" dirty="0">
              <a:solidFill>
                <a:srgbClr val="00B050"/>
              </a:solidFill>
            </a:endParaRPr>
          </a:p>
        </p:txBody>
      </p:sp>
    </p:spTree>
    <p:custDataLst>
      <p:tags r:id="rId1"/>
    </p:custDataLst>
    <p:extLst>
      <p:ext uri="{BB962C8B-B14F-4D97-AF65-F5344CB8AC3E}">
        <p14:creationId xmlns:p14="http://schemas.microsoft.com/office/powerpoint/2010/main" val="93865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4" cstate="email">
            <a:extLst>
              <a:ext uri="{28A0092B-C50C-407E-A947-70E740481C1C}">
                <a14:useLocalDpi xmlns:a14="http://schemas.microsoft.com/office/drawing/2010/main"/>
              </a:ext>
            </a:extLst>
          </a:blip>
          <a:srcRect b="-215"/>
          <a:stretch/>
        </p:blipFill>
        <p:spPr>
          <a:xfrm>
            <a:off x="200024" y="0"/>
            <a:ext cx="8728553" cy="6858000"/>
          </a:xfrm>
        </p:spPr>
      </p:pic>
    </p:spTree>
    <p:custDataLst>
      <p:tags r:id="rId1"/>
    </p:custDataLst>
    <p:extLst>
      <p:ext uri="{BB962C8B-B14F-4D97-AF65-F5344CB8AC3E}">
        <p14:creationId xmlns:p14="http://schemas.microsoft.com/office/powerpoint/2010/main" val="1367752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4" cstate="email">
            <a:extLst>
              <a:ext uri="{28A0092B-C50C-407E-A947-70E740481C1C}">
                <a14:useLocalDpi xmlns:a14="http://schemas.microsoft.com/office/drawing/2010/main"/>
              </a:ext>
            </a:extLst>
          </a:blip>
          <a:stretch>
            <a:fillRect/>
          </a:stretch>
        </p:blipFill>
        <p:spPr>
          <a:xfrm>
            <a:off x="3729039" y="1017349"/>
            <a:ext cx="5414962" cy="5739051"/>
          </a:xfrm>
        </p:spPr>
      </p:pic>
      <p:sp>
        <p:nvSpPr>
          <p:cNvPr id="5" name="Cloud Callout 4"/>
          <p:cNvSpPr/>
          <p:nvPr/>
        </p:nvSpPr>
        <p:spPr>
          <a:xfrm>
            <a:off x="0" y="0"/>
            <a:ext cx="5672137" cy="4143374"/>
          </a:xfrm>
          <a:prstGeom prst="cloudCallout">
            <a:avLst>
              <a:gd name="adj1" fmla="val 51950"/>
              <a:gd name="adj2" fmla="val 1379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LB" sz="3600" b="1" dirty="0">
              <a:solidFill>
                <a:schemeClr val="tx1"/>
              </a:solidFill>
            </a:endParaRPr>
          </a:p>
          <a:p>
            <a:pPr algn="ctr" rtl="1"/>
            <a:r>
              <a:rPr lang="ar-LB" sz="3600" b="1" dirty="0">
                <a:solidFill>
                  <a:schemeClr val="tx1"/>
                </a:solidFill>
              </a:rPr>
              <a:t>اللِّقاءُ الخاصُّ بِالمَغفِرَةِ، الّذي سَنَعيشُهُ مَعًا يُساعِدُنا في إِحلالِ هَذا السَّلام. </a:t>
            </a:r>
            <a:endParaRPr lang="en-US" sz="3600" b="1" dirty="0">
              <a:solidFill>
                <a:schemeClr val="tx1"/>
              </a:solidFill>
            </a:endParaRPr>
          </a:p>
          <a:p>
            <a:pPr algn="ctr" rtl="1"/>
            <a:endParaRPr lang="ar-LB" sz="3600" b="1" dirty="0">
              <a:solidFill>
                <a:schemeClr val="tx1"/>
              </a:solidFill>
            </a:endParaRPr>
          </a:p>
        </p:txBody>
      </p:sp>
    </p:spTree>
    <p:custDataLst>
      <p:tags r:id="rId1"/>
    </p:custDataLst>
    <p:extLst>
      <p:ext uri="{BB962C8B-B14F-4D97-AF65-F5344CB8AC3E}">
        <p14:creationId xmlns:p14="http://schemas.microsoft.com/office/powerpoint/2010/main" val="3277317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4" cstate="email">
            <a:extLst>
              <a:ext uri="{28A0092B-C50C-407E-A947-70E740481C1C}">
                <a14:useLocalDpi xmlns:a14="http://schemas.microsoft.com/office/drawing/2010/main"/>
              </a:ext>
            </a:extLst>
          </a:blip>
          <a:stretch>
            <a:fillRect/>
          </a:stretch>
        </p:blipFill>
        <p:spPr>
          <a:xfrm>
            <a:off x="3729039" y="1017349"/>
            <a:ext cx="5414962" cy="5739051"/>
          </a:xfrm>
        </p:spPr>
      </p:pic>
      <p:sp>
        <p:nvSpPr>
          <p:cNvPr id="5" name="Cloud Callout 4"/>
          <p:cNvSpPr/>
          <p:nvPr/>
        </p:nvSpPr>
        <p:spPr>
          <a:xfrm>
            <a:off x="0" y="500062"/>
            <a:ext cx="5300663" cy="3643311"/>
          </a:xfrm>
          <a:prstGeom prst="cloudCallout">
            <a:avLst>
              <a:gd name="adj1" fmla="val 51950"/>
              <a:gd name="adj2" fmla="val 1379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LB" sz="3600" b="1" dirty="0">
              <a:solidFill>
                <a:schemeClr val="tx1"/>
              </a:solidFill>
            </a:endParaRPr>
          </a:p>
          <a:p>
            <a:pPr algn="ctr" rtl="1"/>
            <a:r>
              <a:rPr lang="ar-LB" sz="3600" b="1" dirty="0">
                <a:solidFill>
                  <a:schemeClr val="tx1"/>
                </a:solidFill>
              </a:rPr>
              <a:t>بِدايَة، سَأَطلُبُ إِلَيكُم تَعتيمَ المَكانِ الّذي أَنتُم فيهِ قَدرَ الإِمكان..</a:t>
            </a:r>
          </a:p>
        </p:txBody>
      </p:sp>
    </p:spTree>
    <p:custDataLst>
      <p:tags r:id="rId1"/>
    </p:custDataLst>
    <p:extLst>
      <p:ext uri="{BB962C8B-B14F-4D97-AF65-F5344CB8AC3E}">
        <p14:creationId xmlns:p14="http://schemas.microsoft.com/office/powerpoint/2010/main" val="3695610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4" cstate="email">
            <a:extLst>
              <a:ext uri="{28A0092B-C50C-407E-A947-70E740481C1C}">
                <a14:useLocalDpi xmlns:a14="http://schemas.microsoft.com/office/drawing/2010/main"/>
              </a:ext>
            </a:extLst>
          </a:blip>
          <a:stretch>
            <a:fillRect/>
          </a:stretch>
        </p:blipFill>
        <p:spPr>
          <a:xfrm>
            <a:off x="328612" y="0"/>
            <a:ext cx="8572500" cy="6858000"/>
          </a:xfrm>
        </p:spPr>
      </p:pic>
    </p:spTree>
    <p:custDataLst>
      <p:tags r:id="rId1"/>
    </p:custDataLst>
    <p:extLst>
      <p:ext uri="{BB962C8B-B14F-4D97-AF65-F5344CB8AC3E}">
        <p14:creationId xmlns:p14="http://schemas.microsoft.com/office/powerpoint/2010/main" val="1441816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29038" y="1118949"/>
            <a:ext cx="5414962" cy="5739051"/>
          </a:xfrm>
          <a:prstGeom prst="rect">
            <a:avLst/>
          </a:prstGeom>
        </p:spPr>
      </p:pic>
      <p:sp>
        <p:nvSpPr>
          <p:cNvPr id="4" name="Cloud Callout 3"/>
          <p:cNvSpPr/>
          <p:nvPr/>
        </p:nvSpPr>
        <p:spPr>
          <a:xfrm>
            <a:off x="428625" y="328612"/>
            <a:ext cx="4929188" cy="2543175"/>
          </a:xfrm>
          <a:prstGeom prst="cloudCallout">
            <a:avLst>
              <a:gd name="adj1" fmla="val 53852"/>
              <a:gd name="adj2" fmla="val 2168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4000" b="1" dirty="0">
                <a:solidFill>
                  <a:schemeClr val="accent2"/>
                </a:solidFill>
              </a:rPr>
              <a:t>لِنُرَنِّم:</a:t>
            </a:r>
          </a:p>
          <a:p>
            <a:pPr algn="ctr" rtl="1"/>
            <a:r>
              <a:rPr lang="ar-LB" sz="3000" b="1" dirty="0">
                <a:solidFill>
                  <a:schemeClr val="tx1"/>
                </a:solidFill>
              </a:rPr>
              <a:t>المَجدُ لَكَ أَيُّها المَسيح</a:t>
            </a:r>
            <a:endParaRPr lang="en-US" sz="3000" b="1" dirty="0">
              <a:solidFill>
                <a:schemeClr val="tx1"/>
              </a:solidFill>
            </a:endParaRPr>
          </a:p>
          <a:p>
            <a:pPr algn="ctr"/>
            <a:endParaRPr lang="ar-LB" sz="3000" dirty="0"/>
          </a:p>
        </p:txBody>
      </p:sp>
    </p:spTree>
    <p:custDataLst>
      <p:tags r:id="rId1"/>
    </p:custDataLst>
    <p:extLst>
      <p:ext uri="{BB962C8B-B14F-4D97-AF65-F5344CB8AC3E}">
        <p14:creationId xmlns:p14="http://schemas.microsoft.com/office/powerpoint/2010/main" val="40163792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cet">
  <a:themeElements>
    <a:clrScheme name="Custom 31">
      <a:dk1>
        <a:sysClr val="windowText" lastClr="000000"/>
      </a:dk1>
      <a:lt1>
        <a:sysClr val="window" lastClr="FFFFFF"/>
      </a:lt1>
      <a:dk2>
        <a:srgbClr val="4E3B30"/>
      </a:dk2>
      <a:lt2>
        <a:srgbClr val="FBEEC9"/>
      </a:lt2>
      <a:accent1>
        <a:srgbClr val="FFC42F"/>
      </a:accent1>
      <a:accent2>
        <a:srgbClr val="FF0000"/>
      </a:accent2>
      <a:accent3>
        <a:srgbClr val="B58B80"/>
      </a:accent3>
      <a:accent4>
        <a:srgbClr val="C3986D"/>
      </a:accent4>
      <a:accent5>
        <a:srgbClr val="A19574"/>
      </a:accent5>
      <a:accent6>
        <a:srgbClr val="C17529"/>
      </a:accent6>
      <a:hlink>
        <a:srgbClr val="AD1F1F"/>
      </a:hlink>
      <a:folHlink>
        <a:srgbClr val="FFC42F"/>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657</TotalTime>
  <Words>853</Words>
  <Application>Microsoft Office PowerPoint</Application>
  <PresentationFormat>On-screen Show (4:3)</PresentationFormat>
  <Paragraphs>132</Paragraphs>
  <Slides>40</Slides>
  <Notes>40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Adobe Arabic</vt:lpstr>
      <vt:lpstr>Arial</vt:lpstr>
      <vt:lpstr>Calibri</vt:lpstr>
      <vt:lpstr>Times New Roman</vt:lpstr>
      <vt:lpstr>TimesNewRomanPSMT</vt:lpstr>
      <vt:lpstr>Trebuchet MS</vt:lpstr>
      <vt:lpstr>Wingdings 3</vt:lpstr>
      <vt:lpstr>Facet</vt:lpstr>
      <vt:lpstr>مَركَزُ التَّربِيَّةِ الدّينِيَّة رُهبانِيَّةُ القَلبَينِ الأقدَسَين </vt:lpstr>
      <vt:lpstr>لِقاءٌ ميلادِيٌّ لِلتَّكميلِيّ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احتفال ميلادي</dc:title>
  <dc:creator>Michel Haddad</dc:creator>
  <cp:lastModifiedBy>Michel Haddad (Prof)</cp:lastModifiedBy>
  <cp:revision>39</cp:revision>
  <dcterms:created xsi:type="dcterms:W3CDTF">2020-11-09T07:05:03Z</dcterms:created>
  <dcterms:modified xsi:type="dcterms:W3CDTF">2021-12-09T16:57:25Z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E9F13B86-EBF6-430E-BD93-D47D8D3C9D7A</vt:lpwstr>
  </property>
  <property fmtid="{D5CDD505-2E9C-101B-9397-08002B2CF9AE}" pid="3" name="ArticulatePath">
    <vt:lpwstr>لقاء ميلادي مع التكميلي</vt:lpwstr>
  </property>
</Properties>
</file>